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1" r:id="rId2"/>
    <p:sldId id="300" r:id="rId3"/>
    <p:sldId id="288" r:id="rId4"/>
    <p:sldId id="292" r:id="rId5"/>
    <p:sldId id="294" r:id="rId6"/>
    <p:sldId id="295" r:id="rId7"/>
    <p:sldId id="305" r:id="rId8"/>
    <p:sldId id="304" r:id="rId9"/>
    <p:sldId id="302" r:id="rId10"/>
    <p:sldId id="270" r:id="rId11"/>
    <p:sldId id="299" r:id="rId12"/>
    <p:sldId id="296" r:id="rId13"/>
    <p:sldId id="297" r:id="rId14"/>
    <p:sldId id="298" r:id="rId15"/>
    <p:sldId id="303" r:id="rId16"/>
    <p:sldId id="293" r:id="rId17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6CD"/>
    <a:srgbClr val="00658E"/>
    <a:srgbClr val="00AAD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1" autoAdjust="0"/>
    <p:restoredTop sz="94625" autoAdjust="0"/>
  </p:normalViewPr>
  <p:slideViewPr>
    <p:cSldViewPr snapToGrid="0" showGuides="1">
      <p:cViewPr>
        <p:scale>
          <a:sx n="75" d="100"/>
          <a:sy n="75" d="100"/>
        </p:scale>
        <p:origin x="-2580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3066" y="-114"/>
      </p:cViewPr>
      <p:guideLst>
        <p:guide orient="horz" pos="3128"/>
        <p:guide pos="214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486" cy="49603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496" y="0"/>
            <a:ext cx="2944486" cy="49603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A7F084-BB6B-4921-B370-D386EAD3EE86}" type="datetime3">
              <a:rPr lang="en-US"/>
              <a:pPr>
                <a:defRPr/>
              </a:pPr>
              <a:t>7 August 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829"/>
            <a:ext cx="2944486" cy="49603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496" y="9433829"/>
            <a:ext cx="2944486" cy="49603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D9040B-D321-47D3-8E5D-942487289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486" cy="49603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496" y="0"/>
            <a:ext cx="2944486" cy="49603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297251-79B1-4AD6-A8AD-7C124020D2E3}" type="datetime3">
              <a:rPr lang="en-US"/>
              <a:pPr>
                <a:defRPr/>
              </a:pPr>
              <a:t>7 August 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47" y="4716914"/>
            <a:ext cx="5436208" cy="4468899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829"/>
            <a:ext cx="2944486" cy="49603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496" y="9433829"/>
            <a:ext cx="2944486" cy="49603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9019F2-CBE6-4B93-AF7D-A99569BD7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981A5-748D-4C3D-BE3D-514DD8DD7DF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981A5-748D-4C3D-BE3D-514DD8DD7DFE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2081213" y="414338"/>
            <a:ext cx="6775450" cy="401637"/>
          </a:xfrm>
          <a:prstGeom prst="rect">
            <a:avLst/>
          </a:prstGeom>
          <a:gradFill rotWithShape="1">
            <a:gsLst>
              <a:gs pos="0">
                <a:srgbClr val="1DA6CD"/>
              </a:gs>
              <a:gs pos="100000">
                <a:srgbClr val="00658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288925" y="320675"/>
            <a:ext cx="1501775" cy="536575"/>
            <a:chOff x="357188" y="320675"/>
            <a:chExt cx="1501776" cy="536575"/>
          </a:xfrm>
        </p:grpSpPr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357188" y="320675"/>
              <a:ext cx="536575" cy="536575"/>
            </a:xfrm>
            <a:custGeom>
              <a:avLst/>
              <a:gdLst>
                <a:gd name="T0" fmla="*/ 328 w 1013"/>
                <a:gd name="T1" fmla="*/ 25 h 1014"/>
                <a:gd name="T2" fmla="*/ 401 w 1013"/>
                <a:gd name="T3" fmla="*/ 5 h 1014"/>
                <a:gd name="T4" fmla="*/ 590 w 1013"/>
                <a:gd name="T5" fmla="*/ 193 h 1014"/>
                <a:gd name="T6" fmla="*/ 658 w 1013"/>
                <a:gd name="T7" fmla="*/ 195 h 1014"/>
                <a:gd name="T8" fmla="*/ 565 w 1013"/>
                <a:gd name="T9" fmla="*/ 161 h 1014"/>
                <a:gd name="T10" fmla="*/ 781 w 1013"/>
                <a:gd name="T11" fmla="*/ 87 h 1014"/>
                <a:gd name="T12" fmla="*/ 837 w 1013"/>
                <a:gd name="T13" fmla="*/ 137 h 1014"/>
                <a:gd name="T14" fmla="*/ 796 w 1013"/>
                <a:gd name="T15" fmla="*/ 353 h 1014"/>
                <a:gd name="T16" fmla="*/ 843 w 1013"/>
                <a:gd name="T17" fmla="*/ 438 h 1014"/>
                <a:gd name="T18" fmla="*/ 844 w 1013"/>
                <a:gd name="T19" fmla="*/ 368 h 1014"/>
                <a:gd name="T20" fmla="*/ 1005 w 1013"/>
                <a:gd name="T21" fmla="*/ 478 h 1014"/>
                <a:gd name="T22" fmla="*/ 992 w 1013"/>
                <a:gd name="T23" fmla="*/ 550 h 1014"/>
                <a:gd name="T24" fmla="*/ 753 w 1013"/>
                <a:gd name="T25" fmla="*/ 703 h 1014"/>
                <a:gd name="T26" fmla="*/ 781 w 1013"/>
                <a:gd name="T27" fmla="*/ 730 h 1014"/>
                <a:gd name="T28" fmla="*/ 840 w 1013"/>
                <a:gd name="T29" fmla="*/ 808 h 1014"/>
                <a:gd name="T30" fmla="*/ 820 w 1013"/>
                <a:gd name="T31" fmla="*/ 910 h 1014"/>
                <a:gd name="T32" fmla="*/ 700 w 1013"/>
                <a:gd name="T33" fmla="*/ 899 h 1014"/>
                <a:gd name="T34" fmla="*/ 503 w 1013"/>
                <a:gd name="T35" fmla="*/ 837 h 1014"/>
                <a:gd name="T36" fmla="*/ 474 w 1013"/>
                <a:gd name="T37" fmla="*/ 865 h 1014"/>
                <a:gd name="T38" fmla="*/ 540 w 1013"/>
                <a:gd name="T39" fmla="*/ 880 h 1014"/>
                <a:gd name="T40" fmla="*/ 397 w 1013"/>
                <a:gd name="T41" fmla="*/ 1012 h 1014"/>
                <a:gd name="T42" fmla="*/ 328 w 1013"/>
                <a:gd name="T43" fmla="*/ 984 h 1014"/>
                <a:gd name="T44" fmla="*/ 266 w 1013"/>
                <a:gd name="T45" fmla="*/ 752 h 1014"/>
                <a:gd name="T46" fmla="*/ 191 w 1013"/>
                <a:gd name="T47" fmla="*/ 726 h 1014"/>
                <a:gd name="T48" fmla="*/ 183 w 1013"/>
                <a:gd name="T49" fmla="*/ 784 h 1014"/>
                <a:gd name="T50" fmla="*/ 20 w 1013"/>
                <a:gd name="T51" fmla="*/ 752 h 1014"/>
                <a:gd name="T52" fmla="*/ 9 w 1013"/>
                <a:gd name="T53" fmla="*/ 679 h 1014"/>
                <a:gd name="T54" fmla="*/ 170 w 1013"/>
                <a:gd name="T55" fmla="*/ 396 h 1014"/>
                <a:gd name="T56" fmla="*/ 120 w 1013"/>
                <a:gd name="T57" fmla="*/ 457 h 1014"/>
                <a:gd name="T58" fmla="*/ 15 w 1013"/>
                <a:gd name="T59" fmla="*/ 350 h 1014"/>
                <a:gd name="T60" fmla="*/ 19 w 1013"/>
                <a:gd name="T61" fmla="*/ 267 h 1014"/>
                <a:gd name="T62" fmla="*/ 168 w 1013"/>
                <a:gd name="T63" fmla="*/ 243 h 1014"/>
                <a:gd name="T64" fmla="*/ 361 w 1013"/>
                <a:gd name="T65" fmla="*/ 190 h 1014"/>
                <a:gd name="T66" fmla="*/ 282 w 1013"/>
                <a:gd name="T67" fmla="*/ 204 h 1014"/>
                <a:gd name="T68" fmla="*/ 578 w 1013"/>
                <a:gd name="T69" fmla="*/ 259 h 1014"/>
                <a:gd name="T70" fmla="*/ 691 w 1013"/>
                <a:gd name="T71" fmla="*/ 339 h 1014"/>
                <a:gd name="T72" fmla="*/ 748 w 1013"/>
                <a:gd name="T73" fmla="*/ 466 h 1014"/>
                <a:gd name="T74" fmla="*/ 731 w 1013"/>
                <a:gd name="T75" fmla="*/ 610 h 1014"/>
                <a:gd name="T76" fmla="*/ 646 w 1013"/>
                <a:gd name="T77" fmla="*/ 719 h 1014"/>
                <a:gd name="T78" fmla="*/ 514 w 1013"/>
                <a:gd name="T79" fmla="*/ 770 h 1014"/>
                <a:gd name="T80" fmla="*/ 373 w 1013"/>
                <a:gd name="T81" fmla="*/ 745 h 1014"/>
                <a:gd name="T82" fmla="*/ 269 w 1013"/>
                <a:gd name="T83" fmla="*/ 654 h 1014"/>
                <a:gd name="T84" fmla="*/ 224 w 1013"/>
                <a:gd name="T85" fmla="*/ 521 h 1014"/>
                <a:gd name="T86" fmla="*/ 255 w 1013"/>
                <a:gd name="T87" fmla="*/ 381 h 1014"/>
                <a:gd name="T88" fmla="*/ 350 w 1013"/>
                <a:gd name="T89" fmla="*/ 281 h 1014"/>
                <a:gd name="T90" fmla="*/ 487 w 1013"/>
                <a:gd name="T91" fmla="*/ 243 h 1014"/>
                <a:gd name="T92" fmla="*/ 487 w 1013"/>
                <a:gd name="T93" fmla="*/ 285 h 1014"/>
                <a:gd name="T94" fmla="*/ 633 w 1013"/>
                <a:gd name="T95" fmla="*/ 340 h 1014"/>
                <a:gd name="T96" fmla="*/ 682 w 1013"/>
                <a:gd name="T97" fmla="*/ 612 h 1014"/>
                <a:gd name="T98" fmla="*/ 705 w 1013"/>
                <a:gd name="T99" fmla="*/ 465 h 1014"/>
                <a:gd name="T100" fmla="*/ 660 w 1013"/>
                <a:gd name="T101" fmla="*/ 646 h 1014"/>
                <a:gd name="T102" fmla="*/ 501 w 1013"/>
                <a:gd name="T103" fmla="*/ 471 h 1014"/>
                <a:gd name="T104" fmla="*/ 624 w 1013"/>
                <a:gd name="T105" fmla="*/ 681 h 1014"/>
                <a:gd name="T106" fmla="*/ 465 w 1013"/>
                <a:gd name="T107" fmla="*/ 508 h 1014"/>
                <a:gd name="T108" fmla="*/ 408 w 1013"/>
                <a:gd name="T109" fmla="*/ 714 h 1014"/>
                <a:gd name="T110" fmla="*/ 553 w 1013"/>
                <a:gd name="T111" fmla="*/ 719 h 1014"/>
                <a:gd name="T112" fmla="*/ 414 w 1013"/>
                <a:gd name="T113" fmla="*/ 529 h 1014"/>
                <a:gd name="T114" fmla="*/ 270 w 1013"/>
                <a:gd name="T115" fmla="*/ 467 h 1014"/>
                <a:gd name="T116" fmla="*/ 291 w 1013"/>
                <a:gd name="T117" fmla="*/ 609 h 10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13" h="1014">
                  <a:moveTo>
                    <a:pt x="257" y="232"/>
                  </a:moveTo>
                  <a:lnTo>
                    <a:pt x="267" y="197"/>
                  </a:lnTo>
                  <a:lnTo>
                    <a:pt x="277" y="161"/>
                  </a:lnTo>
                  <a:lnTo>
                    <a:pt x="286" y="125"/>
                  </a:lnTo>
                  <a:lnTo>
                    <a:pt x="296" y="89"/>
                  </a:lnTo>
                  <a:lnTo>
                    <a:pt x="300" y="75"/>
                  </a:lnTo>
                  <a:lnTo>
                    <a:pt x="305" y="62"/>
                  </a:lnTo>
                  <a:lnTo>
                    <a:pt x="312" y="49"/>
                  </a:lnTo>
                  <a:lnTo>
                    <a:pt x="319" y="37"/>
                  </a:lnTo>
                  <a:lnTo>
                    <a:pt x="323" y="31"/>
                  </a:lnTo>
                  <a:lnTo>
                    <a:pt x="328" y="25"/>
                  </a:lnTo>
                  <a:lnTo>
                    <a:pt x="333" y="20"/>
                  </a:lnTo>
                  <a:lnTo>
                    <a:pt x="338" y="16"/>
                  </a:lnTo>
                  <a:lnTo>
                    <a:pt x="344" y="12"/>
                  </a:lnTo>
                  <a:lnTo>
                    <a:pt x="350" y="8"/>
                  </a:lnTo>
                  <a:lnTo>
                    <a:pt x="358" y="5"/>
                  </a:lnTo>
                  <a:lnTo>
                    <a:pt x="365" y="2"/>
                  </a:lnTo>
                  <a:lnTo>
                    <a:pt x="373" y="1"/>
                  </a:lnTo>
                  <a:lnTo>
                    <a:pt x="380" y="0"/>
                  </a:lnTo>
                  <a:lnTo>
                    <a:pt x="387" y="1"/>
                  </a:lnTo>
                  <a:lnTo>
                    <a:pt x="394" y="2"/>
                  </a:lnTo>
                  <a:lnTo>
                    <a:pt x="401" y="5"/>
                  </a:lnTo>
                  <a:lnTo>
                    <a:pt x="407" y="8"/>
                  </a:lnTo>
                  <a:lnTo>
                    <a:pt x="413" y="12"/>
                  </a:lnTo>
                  <a:lnTo>
                    <a:pt x="419" y="17"/>
                  </a:lnTo>
                  <a:lnTo>
                    <a:pt x="441" y="40"/>
                  </a:lnTo>
                  <a:lnTo>
                    <a:pt x="462" y="66"/>
                  </a:lnTo>
                  <a:lnTo>
                    <a:pt x="478" y="83"/>
                  </a:lnTo>
                  <a:lnTo>
                    <a:pt x="502" y="113"/>
                  </a:lnTo>
                  <a:lnTo>
                    <a:pt x="532" y="148"/>
                  </a:lnTo>
                  <a:lnTo>
                    <a:pt x="563" y="186"/>
                  </a:lnTo>
                  <a:lnTo>
                    <a:pt x="577" y="189"/>
                  </a:lnTo>
                  <a:lnTo>
                    <a:pt x="590" y="193"/>
                  </a:lnTo>
                  <a:lnTo>
                    <a:pt x="604" y="198"/>
                  </a:lnTo>
                  <a:lnTo>
                    <a:pt x="617" y="203"/>
                  </a:lnTo>
                  <a:lnTo>
                    <a:pt x="629" y="208"/>
                  </a:lnTo>
                  <a:lnTo>
                    <a:pt x="642" y="215"/>
                  </a:lnTo>
                  <a:lnTo>
                    <a:pt x="654" y="221"/>
                  </a:lnTo>
                  <a:lnTo>
                    <a:pt x="665" y="228"/>
                  </a:lnTo>
                  <a:lnTo>
                    <a:pt x="665" y="221"/>
                  </a:lnTo>
                  <a:lnTo>
                    <a:pt x="664" y="214"/>
                  </a:lnTo>
                  <a:lnTo>
                    <a:pt x="663" y="207"/>
                  </a:lnTo>
                  <a:lnTo>
                    <a:pt x="660" y="201"/>
                  </a:lnTo>
                  <a:lnTo>
                    <a:pt x="658" y="195"/>
                  </a:lnTo>
                  <a:lnTo>
                    <a:pt x="654" y="189"/>
                  </a:lnTo>
                  <a:lnTo>
                    <a:pt x="650" y="184"/>
                  </a:lnTo>
                  <a:lnTo>
                    <a:pt x="644" y="179"/>
                  </a:lnTo>
                  <a:lnTo>
                    <a:pt x="638" y="174"/>
                  </a:lnTo>
                  <a:lnTo>
                    <a:pt x="631" y="171"/>
                  </a:lnTo>
                  <a:lnTo>
                    <a:pt x="623" y="167"/>
                  </a:lnTo>
                  <a:lnTo>
                    <a:pt x="614" y="165"/>
                  </a:lnTo>
                  <a:lnTo>
                    <a:pt x="604" y="163"/>
                  </a:lnTo>
                  <a:lnTo>
                    <a:pt x="593" y="161"/>
                  </a:lnTo>
                  <a:lnTo>
                    <a:pt x="579" y="161"/>
                  </a:lnTo>
                  <a:lnTo>
                    <a:pt x="565" y="161"/>
                  </a:lnTo>
                  <a:lnTo>
                    <a:pt x="601" y="146"/>
                  </a:lnTo>
                  <a:lnTo>
                    <a:pt x="635" y="131"/>
                  </a:lnTo>
                  <a:lnTo>
                    <a:pt x="669" y="117"/>
                  </a:lnTo>
                  <a:lnTo>
                    <a:pt x="704" y="102"/>
                  </a:lnTo>
                  <a:lnTo>
                    <a:pt x="717" y="96"/>
                  </a:lnTo>
                  <a:lnTo>
                    <a:pt x="731" y="92"/>
                  </a:lnTo>
                  <a:lnTo>
                    <a:pt x="745" y="88"/>
                  </a:lnTo>
                  <a:lnTo>
                    <a:pt x="759" y="87"/>
                  </a:lnTo>
                  <a:lnTo>
                    <a:pt x="767" y="86"/>
                  </a:lnTo>
                  <a:lnTo>
                    <a:pt x="774" y="87"/>
                  </a:lnTo>
                  <a:lnTo>
                    <a:pt x="781" y="87"/>
                  </a:lnTo>
                  <a:lnTo>
                    <a:pt x="788" y="89"/>
                  </a:lnTo>
                  <a:lnTo>
                    <a:pt x="795" y="91"/>
                  </a:lnTo>
                  <a:lnTo>
                    <a:pt x="802" y="93"/>
                  </a:lnTo>
                  <a:lnTo>
                    <a:pt x="808" y="96"/>
                  </a:lnTo>
                  <a:lnTo>
                    <a:pt x="815" y="100"/>
                  </a:lnTo>
                  <a:lnTo>
                    <a:pt x="821" y="106"/>
                  </a:lnTo>
                  <a:lnTo>
                    <a:pt x="826" y="112"/>
                  </a:lnTo>
                  <a:lnTo>
                    <a:pt x="831" y="117"/>
                  </a:lnTo>
                  <a:lnTo>
                    <a:pt x="834" y="124"/>
                  </a:lnTo>
                  <a:lnTo>
                    <a:pt x="836" y="130"/>
                  </a:lnTo>
                  <a:lnTo>
                    <a:pt x="837" y="137"/>
                  </a:lnTo>
                  <a:lnTo>
                    <a:pt x="837" y="144"/>
                  </a:lnTo>
                  <a:lnTo>
                    <a:pt x="837" y="152"/>
                  </a:lnTo>
                  <a:lnTo>
                    <a:pt x="832" y="183"/>
                  </a:lnTo>
                  <a:lnTo>
                    <a:pt x="825" y="216"/>
                  </a:lnTo>
                  <a:lnTo>
                    <a:pt x="823" y="225"/>
                  </a:lnTo>
                  <a:lnTo>
                    <a:pt x="820" y="240"/>
                  </a:lnTo>
                  <a:lnTo>
                    <a:pt x="816" y="259"/>
                  </a:lnTo>
                  <a:lnTo>
                    <a:pt x="812" y="280"/>
                  </a:lnTo>
                  <a:lnTo>
                    <a:pt x="807" y="303"/>
                  </a:lnTo>
                  <a:lnTo>
                    <a:pt x="802" y="329"/>
                  </a:lnTo>
                  <a:lnTo>
                    <a:pt x="796" y="353"/>
                  </a:lnTo>
                  <a:lnTo>
                    <a:pt x="791" y="377"/>
                  </a:lnTo>
                  <a:lnTo>
                    <a:pt x="800" y="400"/>
                  </a:lnTo>
                  <a:lnTo>
                    <a:pt x="807" y="423"/>
                  </a:lnTo>
                  <a:lnTo>
                    <a:pt x="812" y="447"/>
                  </a:lnTo>
                  <a:lnTo>
                    <a:pt x="815" y="472"/>
                  </a:lnTo>
                  <a:lnTo>
                    <a:pt x="821" y="467"/>
                  </a:lnTo>
                  <a:lnTo>
                    <a:pt x="828" y="462"/>
                  </a:lnTo>
                  <a:lnTo>
                    <a:pt x="832" y="456"/>
                  </a:lnTo>
                  <a:lnTo>
                    <a:pt x="837" y="451"/>
                  </a:lnTo>
                  <a:lnTo>
                    <a:pt x="840" y="445"/>
                  </a:lnTo>
                  <a:lnTo>
                    <a:pt x="843" y="438"/>
                  </a:lnTo>
                  <a:lnTo>
                    <a:pt x="844" y="431"/>
                  </a:lnTo>
                  <a:lnTo>
                    <a:pt x="845" y="424"/>
                  </a:lnTo>
                  <a:lnTo>
                    <a:pt x="845" y="417"/>
                  </a:lnTo>
                  <a:lnTo>
                    <a:pt x="844" y="409"/>
                  </a:lnTo>
                  <a:lnTo>
                    <a:pt x="842" y="400"/>
                  </a:lnTo>
                  <a:lnTo>
                    <a:pt x="838" y="391"/>
                  </a:lnTo>
                  <a:lnTo>
                    <a:pt x="833" y="382"/>
                  </a:lnTo>
                  <a:lnTo>
                    <a:pt x="826" y="372"/>
                  </a:lnTo>
                  <a:lnTo>
                    <a:pt x="819" y="362"/>
                  </a:lnTo>
                  <a:lnTo>
                    <a:pt x="810" y="351"/>
                  </a:lnTo>
                  <a:lnTo>
                    <a:pt x="844" y="368"/>
                  </a:lnTo>
                  <a:lnTo>
                    <a:pt x="877" y="386"/>
                  </a:lnTo>
                  <a:lnTo>
                    <a:pt x="910" y="403"/>
                  </a:lnTo>
                  <a:lnTo>
                    <a:pt x="943" y="420"/>
                  </a:lnTo>
                  <a:lnTo>
                    <a:pt x="955" y="427"/>
                  </a:lnTo>
                  <a:lnTo>
                    <a:pt x="968" y="435"/>
                  </a:lnTo>
                  <a:lnTo>
                    <a:pt x="979" y="444"/>
                  </a:lnTo>
                  <a:lnTo>
                    <a:pt x="989" y="454"/>
                  </a:lnTo>
                  <a:lnTo>
                    <a:pt x="994" y="460"/>
                  </a:lnTo>
                  <a:lnTo>
                    <a:pt x="998" y="465"/>
                  </a:lnTo>
                  <a:lnTo>
                    <a:pt x="1002" y="471"/>
                  </a:lnTo>
                  <a:lnTo>
                    <a:pt x="1005" y="478"/>
                  </a:lnTo>
                  <a:lnTo>
                    <a:pt x="1008" y="484"/>
                  </a:lnTo>
                  <a:lnTo>
                    <a:pt x="1010" y="491"/>
                  </a:lnTo>
                  <a:lnTo>
                    <a:pt x="1012" y="498"/>
                  </a:lnTo>
                  <a:lnTo>
                    <a:pt x="1013" y="505"/>
                  </a:lnTo>
                  <a:lnTo>
                    <a:pt x="1013" y="514"/>
                  </a:lnTo>
                  <a:lnTo>
                    <a:pt x="1012" y="521"/>
                  </a:lnTo>
                  <a:lnTo>
                    <a:pt x="1010" y="528"/>
                  </a:lnTo>
                  <a:lnTo>
                    <a:pt x="1007" y="534"/>
                  </a:lnTo>
                  <a:lnTo>
                    <a:pt x="1003" y="540"/>
                  </a:lnTo>
                  <a:lnTo>
                    <a:pt x="998" y="545"/>
                  </a:lnTo>
                  <a:lnTo>
                    <a:pt x="992" y="550"/>
                  </a:lnTo>
                  <a:lnTo>
                    <a:pt x="986" y="555"/>
                  </a:lnTo>
                  <a:lnTo>
                    <a:pt x="958" y="570"/>
                  </a:lnTo>
                  <a:lnTo>
                    <a:pt x="929" y="585"/>
                  </a:lnTo>
                  <a:lnTo>
                    <a:pt x="906" y="597"/>
                  </a:lnTo>
                  <a:lnTo>
                    <a:pt x="870" y="615"/>
                  </a:lnTo>
                  <a:lnTo>
                    <a:pt x="825" y="637"/>
                  </a:lnTo>
                  <a:lnTo>
                    <a:pt x="780" y="659"/>
                  </a:lnTo>
                  <a:lnTo>
                    <a:pt x="774" y="671"/>
                  </a:lnTo>
                  <a:lnTo>
                    <a:pt x="767" y="682"/>
                  </a:lnTo>
                  <a:lnTo>
                    <a:pt x="760" y="692"/>
                  </a:lnTo>
                  <a:lnTo>
                    <a:pt x="753" y="703"/>
                  </a:lnTo>
                  <a:lnTo>
                    <a:pt x="737" y="724"/>
                  </a:lnTo>
                  <a:lnTo>
                    <a:pt x="719" y="742"/>
                  </a:lnTo>
                  <a:lnTo>
                    <a:pt x="727" y="744"/>
                  </a:lnTo>
                  <a:lnTo>
                    <a:pt x="734" y="745"/>
                  </a:lnTo>
                  <a:lnTo>
                    <a:pt x="742" y="745"/>
                  </a:lnTo>
                  <a:lnTo>
                    <a:pt x="749" y="745"/>
                  </a:lnTo>
                  <a:lnTo>
                    <a:pt x="756" y="744"/>
                  </a:lnTo>
                  <a:lnTo>
                    <a:pt x="762" y="742"/>
                  </a:lnTo>
                  <a:lnTo>
                    <a:pt x="769" y="739"/>
                  </a:lnTo>
                  <a:lnTo>
                    <a:pt x="775" y="735"/>
                  </a:lnTo>
                  <a:lnTo>
                    <a:pt x="781" y="730"/>
                  </a:lnTo>
                  <a:lnTo>
                    <a:pt x="786" y="724"/>
                  </a:lnTo>
                  <a:lnTo>
                    <a:pt x="792" y="717"/>
                  </a:lnTo>
                  <a:lnTo>
                    <a:pt x="796" y="708"/>
                  </a:lnTo>
                  <a:lnTo>
                    <a:pt x="801" y="698"/>
                  </a:lnTo>
                  <a:lnTo>
                    <a:pt x="805" y="688"/>
                  </a:lnTo>
                  <a:lnTo>
                    <a:pt x="808" y="676"/>
                  </a:lnTo>
                  <a:lnTo>
                    <a:pt x="811" y="662"/>
                  </a:lnTo>
                  <a:lnTo>
                    <a:pt x="818" y="698"/>
                  </a:lnTo>
                  <a:lnTo>
                    <a:pt x="825" y="735"/>
                  </a:lnTo>
                  <a:lnTo>
                    <a:pt x="833" y="772"/>
                  </a:lnTo>
                  <a:lnTo>
                    <a:pt x="840" y="808"/>
                  </a:lnTo>
                  <a:lnTo>
                    <a:pt x="842" y="822"/>
                  </a:lnTo>
                  <a:lnTo>
                    <a:pt x="843" y="836"/>
                  </a:lnTo>
                  <a:lnTo>
                    <a:pt x="843" y="851"/>
                  </a:lnTo>
                  <a:lnTo>
                    <a:pt x="842" y="865"/>
                  </a:lnTo>
                  <a:lnTo>
                    <a:pt x="840" y="872"/>
                  </a:lnTo>
                  <a:lnTo>
                    <a:pt x="839" y="879"/>
                  </a:lnTo>
                  <a:lnTo>
                    <a:pt x="836" y="885"/>
                  </a:lnTo>
                  <a:lnTo>
                    <a:pt x="833" y="892"/>
                  </a:lnTo>
                  <a:lnTo>
                    <a:pt x="830" y="898"/>
                  </a:lnTo>
                  <a:lnTo>
                    <a:pt x="825" y="904"/>
                  </a:lnTo>
                  <a:lnTo>
                    <a:pt x="820" y="910"/>
                  </a:lnTo>
                  <a:lnTo>
                    <a:pt x="815" y="916"/>
                  </a:lnTo>
                  <a:lnTo>
                    <a:pt x="809" y="921"/>
                  </a:lnTo>
                  <a:lnTo>
                    <a:pt x="802" y="924"/>
                  </a:lnTo>
                  <a:lnTo>
                    <a:pt x="796" y="927"/>
                  </a:lnTo>
                  <a:lnTo>
                    <a:pt x="789" y="928"/>
                  </a:lnTo>
                  <a:lnTo>
                    <a:pt x="782" y="929"/>
                  </a:lnTo>
                  <a:lnTo>
                    <a:pt x="775" y="928"/>
                  </a:lnTo>
                  <a:lnTo>
                    <a:pt x="768" y="927"/>
                  </a:lnTo>
                  <a:lnTo>
                    <a:pt x="760" y="925"/>
                  </a:lnTo>
                  <a:lnTo>
                    <a:pt x="730" y="914"/>
                  </a:lnTo>
                  <a:lnTo>
                    <a:pt x="700" y="899"/>
                  </a:lnTo>
                  <a:lnTo>
                    <a:pt x="691" y="895"/>
                  </a:lnTo>
                  <a:lnTo>
                    <a:pt x="677" y="889"/>
                  </a:lnTo>
                  <a:lnTo>
                    <a:pt x="660" y="882"/>
                  </a:lnTo>
                  <a:lnTo>
                    <a:pt x="640" y="873"/>
                  </a:lnTo>
                  <a:lnTo>
                    <a:pt x="618" y="863"/>
                  </a:lnTo>
                  <a:lnTo>
                    <a:pt x="595" y="853"/>
                  </a:lnTo>
                  <a:lnTo>
                    <a:pt x="571" y="842"/>
                  </a:lnTo>
                  <a:lnTo>
                    <a:pt x="548" y="832"/>
                  </a:lnTo>
                  <a:lnTo>
                    <a:pt x="533" y="834"/>
                  </a:lnTo>
                  <a:lnTo>
                    <a:pt x="518" y="836"/>
                  </a:lnTo>
                  <a:lnTo>
                    <a:pt x="503" y="837"/>
                  </a:lnTo>
                  <a:lnTo>
                    <a:pt x="487" y="837"/>
                  </a:lnTo>
                  <a:lnTo>
                    <a:pt x="477" y="837"/>
                  </a:lnTo>
                  <a:lnTo>
                    <a:pt x="467" y="837"/>
                  </a:lnTo>
                  <a:lnTo>
                    <a:pt x="456" y="836"/>
                  </a:lnTo>
                  <a:lnTo>
                    <a:pt x="446" y="835"/>
                  </a:lnTo>
                  <a:lnTo>
                    <a:pt x="450" y="841"/>
                  </a:lnTo>
                  <a:lnTo>
                    <a:pt x="454" y="847"/>
                  </a:lnTo>
                  <a:lnTo>
                    <a:pt x="458" y="852"/>
                  </a:lnTo>
                  <a:lnTo>
                    <a:pt x="463" y="857"/>
                  </a:lnTo>
                  <a:lnTo>
                    <a:pt x="468" y="861"/>
                  </a:lnTo>
                  <a:lnTo>
                    <a:pt x="474" y="865"/>
                  </a:lnTo>
                  <a:lnTo>
                    <a:pt x="480" y="867"/>
                  </a:lnTo>
                  <a:lnTo>
                    <a:pt x="487" y="869"/>
                  </a:lnTo>
                  <a:lnTo>
                    <a:pt x="494" y="871"/>
                  </a:lnTo>
                  <a:lnTo>
                    <a:pt x="502" y="871"/>
                  </a:lnTo>
                  <a:lnTo>
                    <a:pt x="511" y="870"/>
                  </a:lnTo>
                  <a:lnTo>
                    <a:pt x="520" y="869"/>
                  </a:lnTo>
                  <a:lnTo>
                    <a:pt x="530" y="866"/>
                  </a:lnTo>
                  <a:lnTo>
                    <a:pt x="541" y="863"/>
                  </a:lnTo>
                  <a:lnTo>
                    <a:pt x="553" y="858"/>
                  </a:lnTo>
                  <a:lnTo>
                    <a:pt x="565" y="852"/>
                  </a:lnTo>
                  <a:lnTo>
                    <a:pt x="540" y="880"/>
                  </a:lnTo>
                  <a:lnTo>
                    <a:pt x="516" y="908"/>
                  </a:lnTo>
                  <a:lnTo>
                    <a:pt x="491" y="937"/>
                  </a:lnTo>
                  <a:lnTo>
                    <a:pt x="467" y="965"/>
                  </a:lnTo>
                  <a:lnTo>
                    <a:pt x="457" y="975"/>
                  </a:lnTo>
                  <a:lnTo>
                    <a:pt x="447" y="985"/>
                  </a:lnTo>
                  <a:lnTo>
                    <a:pt x="435" y="994"/>
                  </a:lnTo>
                  <a:lnTo>
                    <a:pt x="423" y="1002"/>
                  </a:lnTo>
                  <a:lnTo>
                    <a:pt x="417" y="1005"/>
                  </a:lnTo>
                  <a:lnTo>
                    <a:pt x="410" y="1008"/>
                  </a:lnTo>
                  <a:lnTo>
                    <a:pt x="404" y="1010"/>
                  </a:lnTo>
                  <a:lnTo>
                    <a:pt x="397" y="1012"/>
                  </a:lnTo>
                  <a:lnTo>
                    <a:pt x="390" y="1013"/>
                  </a:lnTo>
                  <a:lnTo>
                    <a:pt x="382" y="1014"/>
                  </a:lnTo>
                  <a:lnTo>
                    <a:pt x="375" y="1014"/>
                  </a:lnTo>
                  <a:lnTo>
                    <a:pt x="368" y="1013"/>
                  </a:lnTo>
                  <a:lnTo>
                    <a:pt x="360" y="1011"/>
                  </a:lnTo>
                  <a:lnTo>
                    <a:pt x="352" y="1009"/>
                  </a:lnTo>
                  <a:lnTo>
                    <a:pt x="346" y="1005"/>
                  </a:lnTo>
                  <a:lnTo>
                    <a:pt x="340" y="1001"/>
                  </a:lnTo>
                  <a:lnTo>
                    <a:pt x="336" y="996"/>
                  </a:lnTo>
                  <a:lnTo>
                    <a:pt x="332" y="990"/>
                  </a:lnTo>
                  <a:lnTo>
                    <a:pt x="328" y="984"/>
                  </a:lnTo>
                  <a:lnTo>
                    <a:pt x="325" y="977"/>
                  </a:lnTo>
                  <a:lnTo>
                    <a:pt x="315" y="946"/>
                  </a:lnTo>
                  <a:lnTo>
                    <a:pt x="307" y="915"/>
                  </a:lnTo>
                  <a:lnTo>
                    <a:pt x="304" y="904"/>
                  </a:lnTo>
                  <a:lnTo>
                    <a:pt x="300" y="889"/>
                  </a:lnTo>
                  <a:lnTo>
                    <a:pt x="296" y="871"/>
                  </a:lnTo>
                  <a:lnTo>
                    <a:pt x="290" y="849"/>
                  </a:lnTo>
                  <a:lnTo>
                    <a:pt x="284" y="826"/>
                  </a:lnTo>
                  <a:lnTo>
                    <a:pt x="278" y="801"/>
                  </a:lnTo>
                  <a:lnTo>
                    <a:pt x="272" y="777"/>
                  </a:lnTo>
                  <a:lnTo>
                    <a:pt x="266" y="752"/>
                  </a:lnTo>
                  <a:lnTo>
                    <a:pt x="248" y="735"/>
                  </a:lnTo>
                  <a:lnTo>
                    <a:pt x="231" y="716"/>
                  </a:lnTo>
                  <a:lnTo>
                    <a:pt x="216" y="695"/>
                  </a:lnTo>
                  <a:lnTo>
                    <a:pt x="203" y="674"/>
                  </a:lnTo>
                  <a:lnTo>
                    <a:pt x="199" y="681"/>
                  </a:lnTo>
                  <a:lnTo>
                    <a:pt x="196" y="688"/>
                  </a:lnTo>
                  <a:lnTo>
                    <a:pt x="193" y="695"/>
                  </a:lnTo>
                  <a:lnTo>
                    <a:pt x="191" y="703"/>
                  </a:lnTo>
                  <a:lnTo>
                    <a:pt x="190" y="711"/>
                  </a:lnTo>
                  <a:lnTo>
                    <a:pt x="190" y="718"/>
                  </a:lnTo>
                  <a:lnTo>
                    <a:pt x="191" y="726"/>
                  </a:lnTo>
                  <a:lnTo>
                    <a:pt x="193" y="733"/>
                  </a:lnTo>
                  <a:lnTo>
                    <a:pt x="196" y="740"/>
                  </a:lnTo>
                  <a:lnTo>
                    <a:pt x="201" y="747"/>
                  </a:lnTo>
                  <a:lnTo>
                    <a:pt x="207" y="754"/>
                  </a:lnTo>
                  <a:lnTo>
                    <a:pt x="214" y="761"/>
                  </a:lnTo>
                  <a:lnTo>
                    <a:pt x="222" y="768"/>
                  </a:lnTo>
                  <a:lnTo>
                    <a:pt x="232" y="774"/>
                  </a:lnTo>
                  <a:lnTo>
                    <a:pt x="244" y="781"/>
                  </a:lnTo>
                  <a:lnTo>
                    <a:pt x="258" y="787"/>
                  </a:lnTo>
                  <a:lnTo>
                    <a:pt x="220" y="786"/>
                  </a:lnTo>
                  <a:lnTo>
                    <a:pt x="183" y="784"/>
                  </a:lnTo>
                  <a:lnTo>
                    <a:pt x="146" y="783"/>
                  </a:lnTo>
                  <a:lnTo>
                    <a:pt x="107" y="781"/>
                  </a:lnTo>
                  <a:lnTo>
                    <a:pt x="93" y="780"/>
                  </a:lnTo>
                  <a:lnTo>
                    <a:pt x="78" y="778"/>
                  </a:lnTo>
                  <a:lnTo>
                    <a:pt x="64" y="775"/>
                  </a:lnTo>
                  <a:lnTo>
                    <a:pt x="51" y="771"/>
                  </a:lnTo>
                  <a:lnTo>
                    <a:pt x="44" y="768"/>
                  </a:lnTo>
                  <a:lnTo>
                    <a:pt x="38" y="764"/>
                  </a:lnTo>
                  <a:lnTo>
                    <a:pt x="32" y="761"/>
                  </a:lnTo>
                  <a:lnTo>
                    <a:pt x="26" y="757"/>
                  </a:lnTo>
                  <a:lnTo>
                    <a:pt x="20" y="752"/>
                  </a:lnTo>
                  <a:lnTo>
                    <a:pt x="15" y="747"/>
                  </a:lnTo>
                  <a:lnTo>
                    <a:pt x="11" y="741"/>
                  </a:lnTo>
                  <a:lnTo>
                    <a:pt x="7" y="735"/>
                  </a:lnTo>
                  <a:lnTo>
                    <a:pt x="3" y="728"/>
                  </a:lnTo>
                  <a:lnTo>
                    <a:pt x="1" y="721"/>
                  </a:lnTo>
                  <a:lnTo>
                    <a:pt x="0" y="714"/>
                  </a:lnTo>
                  <a:lnTo>
                    <a:pt x="0" y="706"/>
                  </a:lnTo>
                  <a:lnTo>
                    <a:pt x="1" y="699"/>
                  </a:lnTo>
                  <a:lnTo>
                    <a:pt x="3" y="692"/>
                  </a:lnTo>
                  <a:lnTo>
                    <a:pt x="6" y="686"/>
                  </a:lnTo>
                  <a:lnTo>
                    <a:pt x="9" y="679"/>
                  </a:lnTo>
                  <a:lnTo>
                    <a:pt x="28" y="653"/>
                  </a:lnTo>
                  <a:lnTo>
                    <a:pt x="48" y="627"/>
                  </a:lnTo>
                  <a:lnTo>
                    <a:pt x="64" y="604"/>
                  </a:lnTo>
                  <a:lnTo>
                    <a:pt x="92" y="568"/>
                  </a:lnTo>
                  <a:lnTo>
                    <a:pt x="125" y="526"/>
                  </a:lnTo>
                  <a:lnTo>
                    <a:pt x="158" y="484"/>
                  </a:lnTo>
                  <a:lnTo>
                    <a:pt x="161" y="461"/>
                  </a:lnTo>
                  <a:lnTo>
                    <a:pt x="165" y="438"/>
                  </a:lnTo>
                  <a:lnTo>
                    <a:pt x="170" y="416"/>
                  </a:lnTo>
                  <a:lnTo>
                    <a:pt x="177" y="394"/>
                  </a:lnTo>
                  <a:lnTo>
                    <a:pt x="170" y="396"/>
                  </a:lnTo>
                  <a:lnTo>
                    <a:pt x="162" y="398"/>
                  </a:lnTo>
                  <a:lnTo>
                    <a:pt x="155" y="401"/>
                  </a:lnTo>
                  <a:lnTo>
                    <a:pt x="149" y="404"/>
                  </a:lnTo>
                  <a:lnTo>
                    <a:pt x="143" y="408"/>
                  </a:lnTo>
                  <a:lnTo>
                    <a:pt x="137" y="413"/>
                  </a:lnTo>
                  <a:lnTo>
                    <a:pt x="132" y="418"/>
                  </a:lnTo>
                  <a:lnTo>
                    <a:pt x="128" y="424"/>
                  </a:lnTo>
                  <a:lnTo>
                    <a:pt x="125" y="431"/>
                  </a:lnTo>
                  <a:lnTo>
                    <a:pt x="122" y="439"/>
                  </a:lnTo>
                  <a:lnTo>
                    <a:pt x="121" y="447"/>
                  </a:lnTo>
                  <a:lnTo>
                    <a:pt x="120" y="457"/>
                  </a:lnTo>
                  <a:lnTo>
                    <a:pt x="120" y="468"/>
                  </a:lnTo>
                  <a:lnTo>
                    <a:pt x="121" y="479"/>
                  </a:lnTo>
                  <a:lnTo>
                    <a:pt x="123" y="492"/>
                  </a:lnTo>
                  <a:lnTo>
                    <a:pt x="127" y="506"/>
                  </a:lnTo>
                  <a:lnTo>
                    <a:pt x="103" y="476"/>
                  </a:lnTo>
                  <a:lnTo>
                    <a:pt x="81" y="447"/>
                  </a:lnTo>
                  <a:lnTo>
                    <a:pt x="59" y="417"/>
                  </a:lnTo>
                  <a:lnTo>
                    <a:pt x="37" y="387"/>
                  </a:lnTo>
                  <a:lnTo>
                    <a:pt x="29" y="376"/>
                  </a:lnTo>
                  <a:lnTo>
                    <a:pt x="21" y="363"/>
                  </a:lnTo>
                  <a:lnTo>
                    <a:pt x="15" y="350"/>
                  </a:lnTo>
                  <a:lnTo>
                    <a:pt x="10" y="337"/>
                  </a:lnTo>
                  <a:lnTo>
                    <a:pt x="8" y="330"/>
                  </a:lnTo>
                  <a:lnTo>
                    <a:pt x="7" y="323"/>
                  </a:lnTo>
                  <a:lnTo>
                    <a:pt x="6" y="316"/>
                  </a:lnTo>
                  <a:lnTo>
                    <a:pt x="6" y="309"/>
                  </a:lnTo>
                  <a:lnTo>
                    <a:pt x="6" y="301"/>
                  </a:lnTo>
                  <a:lnTo>
                    <a:pt x="7" y="294"/>
                  </a:lnTo>
                  <a:lnTo>
                    <a:pt x="9" y="287"/>
                  </a:lnTo>
                  <a:lnTo>
                    <a:pt x="11" y="280"/>
                  </a:lnTo>
                  <a:lnTo>
                    <a:pt x="14" y="273"/>
                  </a:lnTo>
                  <a:lnTo>
                    <a:pt x="19" y="267"/>
                  </a:lnTo>
                  <a:lnTo>
                    <a:pt x="23" y="261"/>
                  </a:lnTo>
                  <a:lnTo>
                    <a:pt x="29" y="257"/>
                  </a:lnTo>
                  <a:lnTo>
                    <a:pt x="35" y="254"/>
                  </a:lnTo>
                  <a:lnTo>
                    <a:pt x="42" y="251"/>
                  </a:lnTo>
                  <a:lnTo>
                    <a:pt x="49" y="249"/>
                  </a:lnTo>
                  <a:lnTo>
                    <a:pt x="56" y="248"/>
                  </a:lnTo>
                  <a:lnTo>
                    <a:pt x="88" y="245"/>
                  </a:lnTo>
                  <a:lnTo>
                    <a:pt x="123" y="244"/>
                  </a:lnTo>
                  <a:lnTo>
                    <a:pt x="133" y="244"/>
                  </a:lnTo>
                  <a:lnTo>
                    <a:pt x="148" y="243"/>
                  </a:lnTo>
                  <a:lnTo>
                    <a:pt x="168" y="243"/>
                  </a:lnTo>
                  <a:lnTo>
                    <a:pt x="190" y="242"/>
                  </a:lnTo>
                  <a:lnTo>
                    <a:pt x="215" y="242"/>
                  </a:lnTo>
                  <a:lnTo>
                    <a:pt x="241" y="241"/>
                  </a:lnTo>
                  <a:lnTo>
                    <a:pt x="267" y="241"/>
                  </a:lnTo>
                  <a:lnTo>
                    <a:pt x="292" y="241"/>
                  </a:lnTo>
                  <a:lnTo>
                    <a:pt x="310" y="228"/>
                  </a:lnTo>
                  <a:lnTo>
                    <a:pt x="330" y="216"/>
                  </a:lnTo>
                  <a:lnTo>
                    <a:pt x="351" y="206"/>
                  </a:lnTo>
                  <a:lnTo>
                    <a:pt x="373" y="197"/>
                  </a:lnTo>
                  <a:lnTo>
                    <a:pt x="367" y="193"/>
                  </a:lnTo>
                  <a:lnTo>
                    <a:pt x="361" y="190"/>
                  </a:lnTo>
                  <a:lnTo>
                    <a:pt x="353" y="187"/>
                  </a:lnTo>
                  <a:lnTo>
                    <a:pt x="347" y="184"/>
                  </a:lnTo>
                  <a:lnTo>
                    <a:pt x="340" y="183"/>
                  </a:lnTo>
                  <a:lnTo>
                    <a:pt x="334" y="182"/>
                  </a:lnTo>
                  <a:lnTo>
                    <a:pt x="327" y="182"/>
                  </a:lnTo>
                  <a:lnTo>
                    <a:pt x="320" y="183"/>
                  </a:lnTo>
                  <a:lnTo>
                    <a:pt x="312" y="185"/>
                  </a:lnTo>
                  <a:lnTo>
                    <a:pt x="305" y="188"/>
                  </a:lnTo>
                  <a:lnTo>
                    <a:pt x="298" y="192"/>
                  </a:lnTo>
                  <a:lnTo>
                    <a:pt x="290" y="198"/>
                  </a:lnTo>
                  <a:lnTo>
                    <a:pt x="282" y="204"/>
                  </a:lnTo>
                  <a:lnTo>
                    <a:pt x="274" y="212"/>
                  </a:lnTo>
                  <a:lnTo>
                    <a:pt x="266" y="222"/>
                  </a:lnTo>
                  <a:lnTo>
                    <a:pt x="257" y="232"/>
                  </a:lnTo>
                  <a:close/>
                  <a:moveTo>
                    <a:pt x="487" y="243"/>
                  </a:moveTo>
                  <a:lnTo>
                    <a:pt x="501" y="243"/>
                  </a:lnTo>
                  <a:lnTo>
                    <a:pt x="514" y="244"/>
                  </a:lnTo>
                  <a:lnTo>
                    <a:pt x="527" y="246"/>
                  </a:lnTo>
                  <a:lnTo>
                    <a:pt x="540" y="248"/>
                  </a:lnTo>
                  <a:lnTo>
                    <a:pt x="553" y="251"/>
                  </a:lnTo>
                  <a:lnTo>
                    <a:pt x="566" y="255"/>
                  </a:lnTo>
                  <a:lnTo>
                    <a:pt x="578" y="259"/>
                  </a:lnTo>
                  <a:lnTo>
                    <a:pt x="590" y="263"/>
                  </a:lnTo>
                  <a:lnTo>
                    <a:pt x="602" y="269"/>
                  </a:lnTo>
                  <a:lnTo>
                    <a:pt x="614" y="274"/>
                  </a:lnTo>
                  <a:lnTo>
                    <a:pt x="625" y="281"/>
                  </a:lnTo>
                  <a:lnTo>
                    <a:pt x="635" y="288"/>
                  </a:lnTo>
                  <a:lnTo>
                    <a:pt x="646" y="295"/>
                  </a:lnTo>
                  <a:lnTo>
                    <a:pt x="656" y="303"/>
                  </a:lnTo>
                  <a:lnTo>
                    <a:pt x="665" y="312"/>
                  </a:lnTo>
                  <a:lnTo>
                    <a:pt x="674" y="321"/>
                  </a:lnTo>
                  <a:lnTo>
                    <a:pt x="683" y="330"/>
                  </a:lnTo>
                  <a:lnTo>
                    <a:pt x="691" y="339"/>
                  </a:lnTo>
                  <a:lnTo>
                    <a:pt x="699" y="349"/>
                  </a:lnTo>
                  <a:lnTo>
                    <a:pt x="706" y="360"/>
                  </a:lnTo>
                  <a:lnTo>
                    <a:pt x="713" y="370"/>
                  </a:lnTo>
                  <a:lnTo>
                    <a:pt x="720" y="381"/>
                  </a:lnTo>
                  <a:lnTo>
                    <a:pt x="725" y="393"/>
                  </a:lnTo>
                  <a:lnTo>
                    <a:pt x="731" y="404"/>
                  </a:lnTo>
                  <a:lnTo>
                    <a:pt x="735" y="416"/>
                  </a:lnTo>
                  <a:lnTo>
                    <a:pt x="739" y="428"/>
                  </a:lnTo>
                  <a:lnTo>
                    <a:pt x="743" y="441"/>
                  </a:lnTo>
                  <a:lnTo>
                    <a:pt x="746" y="454"/>
                  </a:lnTo>
                  <a:lnTo>
                    <a:pt x="748" y="466"/>
                  </a:lnTo>
                  <a:lnTo>
                    <a:pt x="750" y="480"/>
                  </a:lnTo>
                  <a:lnTo>
                    <a:pt x="751" y="493"/>
                  </a:lnTo>
                  <a:lnTo>
                    <a:pt x="751" y="508"/>
                  </a:lnTo>
                  <a:lnTo>
                    <a:pt x="751" y="521"/>
                  </a:lnTo>
                  <a:lnTo>
                    <a:pt x="750" y="534"/>
                  </a:lnTo>
                  <a:lnTo>
                    <a:pt x="748" y="548"/>
                  </a:lnTo>
                  <a:lnTo>
                    <a:pt x="746" y="560"/>
                  </a:lnTo>
                  <a:lnTo>
                    <a:pt x="743" y="573"/>
                  </a:lnTo>
                  <a:lnTo>
                    <a:pt x="739" y="586"/>
                  </a:lnTo>
                  <a:lnTo>
                    <a:pt x="735" y="598"/>
                  </a:lnTo>
                  <a:lnTo>
                    <a:pt x="731" y="610"/>
                  </a:lnTo>
                  <a:lnTo>
                    <a:pt x="725" y="621"/>
                  </a:lnTo>
                  <a:lnTo>
                    <a:pt x="720" y="633"/>
                  </a:lnTo>
                  <a:lnTo>
                    <a:pt x="713" y="644"/>
                  </a:lnTo>
                  <a:lnTo>
                    <a:pt x="706" y="654"/>
                  </a:lnTo>
                  <a:lnTo>
                    <a:pt x="699" y="665"/>
                  </a:lnTo>
                  <a:lnTo>
                    <a:pt x="691" y="675"/>
                  </a:lnTo>
                  <a:lnTo>
                    <a:pt x="683" y="684"/>
                  </a:lnTo>
                  <a:lnTo>
                    <a:pt x="674" y="693"/>
                  </a:lnTo>
                  <a:lnTo>
                    <a:pt x="665" y="702"/>
                  </a:lnTo>
                  <a:lnTo>
                    <a:pt x="656" y="711"/>
                  </a:lnTo>
                  <a:lnTo>
                    <a:pt x="646" y="719"/>
                  </a:lnTo>
                  <a:lnTo>
                    <a:pt x="635" y="726"/>
                  </a:lnTo>
                  <a:lnTo>
                    <a:pt x="625" y="733"/>
                  </a:lnTo>
                  <a:lnTo>
                    <a:pt x="614" y="740"/>
                  </a:lnTo>
                  <a:lnTo>
                    <a:pt x="602" y="745"/>
                  </a:lnTo>
                  <a:lnTo>
                    <a:pt x="590" y="751"/>
                  </a:lnTo>
                  <a:lnTo>
                    <a:pt x="578" y="755"/>
                  </a:lnTo>
                  <a:lnTo>
                    <a:pt x="566" y="759"/>
                  </a:lnTo>
                  <a:lnTo>
                    <a:pt x="553" y="763"/>
                  </a:lnTo>
                  <a:lnTo>
                    <a:pt x="540" y="766"/>
                  </a:lnTo>
                  <a:lnTo>
                    <a:pt x="527" y="768"/>
                  </a:lnTo>
                  <a:lnTo>
                    <a:pt x="514" y="770"/>
                  </a:lnTo>
                  <a:lnTo>
                    <a:pt x="501" y="771"/>
                  </a:lnTo>
                  <a:lnTo>
                    <a:pt x="487" y="771"/>
                  </a:lnTo>
                  <a:lnTo>
                    <a:pt x="474" y="771"/>
                  </a:lnTo>
                  <a:lnTo>
                    <a:pt x="461" y="770"/>
                  </a:lnTo>
                  <a:lnTo>
                    <a:pt x="447" y="768"/>
                  </a:lnTo>
                  <a:lnTo>
                    <a:pt x="434" y="766"/>
                  </a:lnTo>
                  <a:lnTo>
                    <a:pt x="422" y="763"/>
                  </a:lnTo>
                  <a:lnTo>
                    <a:pt x="409" y="759"/>
                  </a:lnTo>
                  <a:lnTo>
                    <a:pt x="397" y="755"/>
                  </a:lnTo>
                  <a:lnTo>
                    <a:pt x="385" y="751"/>
                  </a:lnTo>
                  <a:lnTo>
                    <a:pt x="373" y="745"/>
                  </a:lnTo>
                  <a:lnTo>
                    <a:pt x="362" y="740"/>
                  </a:lnTo>
                  <a:lnTo>
                    <a:pt x="350" y="733"/>
                  </a:lnTo>
                  <a:lnTo>
                    <a:pt x="339" y="726"/>
                  </a:lnTo>
                  <a:lnTo>
                    <a:pt x="329" y="719"/>
                  </a:lnTo>
                  <a:lnTo>
                    <a:pt x="319" y="711"/>
                  </a:lnTo>
                  <a:lnTo>
                    <a:pt x="310" y="702"/>
                  </a:lnTo>
                  <a:lnTo>
                    <a:pt x="301" y="693"/>
                  </a:lnTo>
                  <a:lnTo>
                    <a:pt x="292" y="684"/>
                  </a:lnTo>
                  <a:lnTo>
                    <a:pt x="284" y="675"/>
                  </a:lnTo>
                  <a:lnTo>
                    <a:pt x="276" y="665"/>
                  </a:lnTo>
                  <a:lnTo>
                    <a:pt x="269" y="654"/>
                  </a:lnTo>
                  <a:lnTo>
                    <a:pt x="262" y="644"/>
                  </a:lnTo>
                  <a:lnTo>
                    <a:pt x="255" y="633"/>
                  </a:lnTo>
                  <a:lnTo>
                    <a:pt x="250" y="621"/>
                  </a:lnTo>
                  <a:lnTo>
                    <a:pt x="244" y="610"/>
                  </a:lnTo>
                  <a:lnTo>
                    <a:pt x="240" y="598"/>
                  </a:lnTo>
                  <a:lnTo>
                    <a:pt x="235" y="586"/>
                  </a:lnTo>
                  <a:lnTo>
                    <a:pt x="232" y="573"/>
                  </a:lnTo>
                  <a:lnTo>
                    <a:pt x="229" y="560"/>
                  </a:lnTo>
                  <a:lnTo>
                    <a:pt x="227" y="548"/>
                  </a:lnTo>
                  <a:lnTo>
                    <a:pt x="225" y="534"/>
                  </a:lnTo>
                  <a:lnTo>
                    <a:pt x="224" y="521"/>
                  </a:lnTo>
                  <a:lnTo>
                    <a:pt x="224" y="508"/>
                  </a:lnTo>
                  <a:lnTo>
                    <a:pt x="224" y="493"/>
                  </a:lnTo>
                  <a:lnTo>
                    <a:pt x="225" y="480"/>
                  </a:lnTo>
                  <a:lnTo>
                    <a:pt x="227" y="466"/>
                  </a:lnTo>
                  <a:lnTo>
                    <a:pt x="229" y="454"/>
                  </a:lnTo>
                  <a:lnTo>
                    <a:pt x="232" y="441"/>
                  </a:lnTo>
                  <a:lnTo>
                    <a:pt x="235" y="428"/>
                  </a:lnTo>
                  <a:lnTo>
                    <a:pt x="240" y="416"/>
                  </a:lnTo>
                  <a:lnTo>
                    <a:pt x="244" y="404"/>
                  </a:lnTo>
                  <a:lnTo>
                    <a:pt x="250" y="393"/>
                  </a:lnTo>
                  <a:lnTo>
                    <a:pt x="255" y="381"/>
                  </a:lnTo>
                  <a:lnTo>
                    <a:pt x="262" y="370"/>
                  </a:lnTo>
                  <a:lnTo>
                    <a:pt x="269" y="360"/>
                  </a:lnTo>
                  <a:lnTo>
                    <a:pt x="276" y="349"/>
                  </a:lnTo>
                  <a:lnTo>
                    <a:pt x="284" y="339"/>
                  </a:lnTo>
                  <a:lnTo>
                    <a:pt x="292" y="330"/>
                  </a:lnTo>
                  <a:lnTo>
                    <a:pt x="301" y="321"/>
                  </a:lnTo>
                  <a:lnTo>
                    <a:pt x="310" y="312"/>
                  </a:lnTo>
                  <a:lnTo>
                    <a:pt x="319" y="303"/>
                  </a:lnTo>
                  <a:lnTo>
                    <a:pt x="329" y="295"/>
                  </a:lnTo>
                  <a:lnTo>
                    <a:pt x="339" y="288"/>
                  </a:lnTo>
                  <a:lnTo>
                    <a:pt x="350" y="281"/>
                  </a:lnTo>
                  <a:lnTo>
                    <a:pt x="362" y="274"/>
                  </a:lnTo>
                  <a:lnTo>
                    <a:pt x="373" y="269"/>
                  </a:lnTo>
                  <a:lnTo>
                    <a:pt x="385" y="263"/>
                  </a:lnTo>
                  <a:lnTo>
                    <a:pt x="397" y="259"/>
                  </a:lnTo>
                  <a:lnTo>
                    <a:pt x="409" y="255"/>
                  </a:lnTo>
                  <a:lnTo>
                    <a:pt x="422" y="251"/>
                  </a:lnTo>
                  <a:lnTo>
                    <a:pt x="434" y="248"/>
                  </a:lnTo>
                  <a:lnTo>
                    <a:pt x="447" y="246"/>
                  </a:lnTo>
                  <a:lnTo>
                    <a:pt x="461" y="244"/>
                  </a:lnTo>
                  <a:lnTo>
                    <a:pt x="474" y="243"/>
                  </a:lnTo>
                  <a:lnTo>
                    <a:pt x="487" y="243"/>
                  </a:lnTo>
                  <a:close/>
                  <a:moveTo>
                    <a:pt x="383" y="312"/>
                  </a:moveTo>
                  <a:lnTo>
                    <a:pt x="486" y="415"/>
                  </a:lnTo>
                  <a:lnTo>
                    <a:pt x="589" y="311"/>
                  </a:lnTo>
                  <a:lnTo>
                    <a:pt x="578" y="306"/>
                  </a:lnTo>
                  <a:lnTo>
                    <a:pt x="566" y="300"/>
                  </a:lnTo>
                  <a:lnTo>
                    <a:pt x="553" y="295"/>
                  </a:lnTo>
                  <a:lnTo>
                    <a:pt x="541" y="292"/>
                  </a:lnTo>
                  <a:lnTo>
                    <a:pt x="528" y="289"/>
                  </a:lnTo>
                  <a:lnTo>
                    <a:pt x="515" y="287"/>
                  </a:lnTo>
                  <a:lnTo>
                    <a:pt x="501" y="286"/>
                  </a:lnTo>
                  <a:lnTo>
                    <a:pt x="487" y="285"/>
                  </a:lnTo>
                  <a:lnTo>
                    <a:pt x="473" y="286"/>
                  </a:lnTo>
                  <a:lnTo>
                    <a:pt x="460" y="287"/>
                  </a:lnTo>
                  <a:lnTo>
                    <a:pt x="446" y="289"/>
                  </a:lnTo>
                  <a:lnTo>
                    <a:pt x="433" y="292"/>
                  </a:lnTo>
                  <a:lnTo>
                    <a:pt x="420" y="296"/>
                  </a:lnTo>
                  <a:lnTo>
                    <a:pt x="407" y="300"/>
                  </a:lnTo>
                  <a:lnTo>
                    <a:pt x="395" y="307"/>
                  </a:lnTo>
                  <a:lnTo>
                    <a:pt x="383" y="312"/>
                  </a:lnTo>
                  <a:close/>
                  <a:moveTo>
                    <a:pt x="506" y="435"/>
                  </a:moveTo>
                  <a:lnTo>
                    <a:pt x="521" y="451"/>
                  </a:lnTo>
                  <a:lnTo>
                    <a:pt x="633" y="340"/>
                  </a:lnTo>
                  <a:lnTo>
                    <a:pt x="624" y="333"/>
                  </a:lnTo>
                  <a:lnTo>
                    <a:pt x="616" y="327"/>
                  </a:lnTo>
                  <a:lnTo>
                    <a:pt x="506" y="435"/>
                  </a:lnTo>
                  <a:close/>
                  <a:moveTo>
                    <a:pt x="542" y="471"/>
                  </a:moveTo>
                  <a:lnTo>
                    <a:pt x="557" y="486"/>
                  </a:lnTo>
                  <a:lnTo>
                    <a:pt x="667" y="377"/>
                  </a:lnTo>
                  <a:lnTo>
                    <a:pt x="660" y="369"/>
                  </a:lnTo>
                  <a:lnTo>
                    <a:pt x="653" y="361"/>
                  </a:lnTo>
                  <a:lnTo>
                    <a:pt x="542" y="471"/>
                  </a:lnTo>
                  <a:close/>
                  <a:moveTo>
                    <a:pt x="578" y="508"/>
                  </a:moveTo>
                  <a:lnTo>
                    <a:pt x="682" y="612"/>
                  </a:lnTo>
                  <a:lnTo>
                    <a:pt x="688" y="600"/>
                  </a:lnTo>
                  <a:lnTo>
                    <a:pt x="694" y="588"/>
                  </a:lnTo>
                  <a:lnTo>
                    <a:pt x="698" y="575"/>
                  </a:lnTo>
                  <a:lnTo>
                    <a:pt x="702" y="562"/>
                  </a:lnTo>
                  <a:lnTo>
                    <a:pt x="705" y="549"/>
                  </a:lnTo>
                  <a:lnTo>
                    <a:pt x="707" y="535"/>
                  </a:lnTo>
                  <a:lnTo>
                    <a:pt x="708" y="522"/>
                  </a:lnTo>
                  <a:lnTo>
                    <a:pt x="709" y="508"/>
                  </a:lnTo>
                  <a:lnTo>
                    <a:pt x="708" y="493"/>
                  </a:lnTo>
                  <a:lnTo>
                    <a:pt x="707" y="479"/>
                  </a:lnTo>
                  <a:lnTo>
                    <a:pt x="705" y="465"/>
                  </a:lnTo>
                  <a:lnTo>
                    <a:pt x="702" y="452"/>
                  </a:lnTo>
                  <a:lnTo>
                    <a:pt x="698" y="439"/>
                  </a:lnTo>
                  <a:lnTo>
                    <a:pt x="694" y="427"/>
                  </a:lnTo>
                  <a:lnTo>
                    <a:pt x="688" y="414"/>
                  </a:lnTo>
                  <a:lnTo>
                    <a:pt x="683" y="403"/>
                  </a:lnTo>
                  <a:lnTo>
                    <a:pt x="578" y="508"/>
                  </a:lnTo>
                  <a:close/>
                  <a:moveTo>
                    <a:pt x="667" y="637"/>
                  </a:moveTo>
                  <a:lnTo>
                    <a:pt x="557" y="528"/>
                  </a:lnTo>
                  <a:lnTo>
                    <a:pt x="542" y="544"/>
                  </a:lnTo>
                  <a:lnTo>
                    <a:pt x="653" y="654"/>
                  </a:lnTo>
                  <a:lnTo>
                    <a:pt x="660" y="646"/>
                  </a:lnTo>
                  <a:lnTo>
                    <a:pt x="667" y="637"/>
                  </a:lnTo>
                  <a:close/>
                  <a:moveTo>
                    <a:pt x="536" y="508"/>
                  </a:moveTo>
                  <a:lnTo>
                    <a:pt x="521" y="492"/>
                  </a:lnTo>
                  <a:lnTo>
                    <a:pt x="506" y="508"/>
                  </a:lnTo>
                  <a:lnTo>
                    <a:pt x="521" y="523"/>
                  </a:lnTo>
                  <a:lnTo>
                    <a:pt x="536" y="508"/>
                  </a:lnTo>
                  <a:close/>
                  <a:moveTo>
                    <a:pt x="501" y="471"/>
                  </a:moveTo>
                  <a:lnTo>
                    <a:pt x="486" y="456"/>
                  </a:lnTo>
                  <a:lnTo>
                    <a:pt x="470" y="471"/>
                  </a:lnTo>
                  <a:lnTo>
                    <a:pt x="485" y="486"/>
                  </a:lnTo>
                  <a:lnTo>
                    <a:pt x="501" y="471"/>
                  </a:lnTo>
                  <a:close/>
                  <a:moveTo>
                    <a:pt x="465" y="435"/>
                  </a:moveTo>
                  <a:lnTo>
                    <a:pt x="358" y="328"/>
                  </a:lnTo>
                  <a:lnTo>
                    <a:pt x="348" y="335"/>
                  </a:lnTo>
                  <a:lnTo>
                    <a:pt x="340" y="342"/>
                  </a:lnTo>
                  <a:lnTo>
                    <a:pt x="450" y="451"/>
                  </a:lnTo>
                  <a:lnTo>
                    <a:pt x="465" y="435"/>
                  </a:lnTo>
                  <a:close/>
                  <a:moveTo>
                    <a:pt x="632" y="674"/>
                  </a:moveTo>
                  <a:lnTo>
                    <a:pt x="521" y="564"/>
                  </a:lnTo>
                  <a:lnTo>
                    <a:pt x="506" y="580"/>
                  </a:lnTo>
                  <a:lnTo>
                    <a:pt x="615" y="688"/>
                  </a:lnTo>
                  <a:lnTo>
                    <a:pt x="624" y="681"/>
                  </a:lnTo>
                  <a:lnTo>
                    <a:pt x="632" y="674"/>
                  </a:lnTo>
                  <a:close/>
                  <a:moveTo>
                    <a:pt x="501" y="544"/>
                  </a:moveTo>
                  <a:lnTo>
                    <a:pt x="485" y="529"/>
                  </a:lnTo>
                  <a:lnTo>
                    <a:pt x="470" y="544"/>
                  </a:lnTo>
                  <a:lnTo>
                    <a:pt x="485" y="559"/>
                  </a:lnTo>
                  <a:lnTo>
                    <a:pt x="501" y="544"/>
                  </a:lnTo>
                  <a:close/>
                  <a:moveTo>
                    <a:pt x="465" y="508"/>
                  </a:moveTo>
                  <a:lnTo>
                    <a:pt x="450" y="492"/>
                  </a:lnTo>
                  <a:lnTo>
                    <a:pt x="434" y="508"/>
                  </a:lnTo>
                  <a:lnTo>
                    <a:pt x="450" y="523"/>
                  </a:lnTo>
                  <a:lnTo>
                    <a:pt x="465" y="508"/>
                  </a:lnTo>
                  <a:close/>
                  <a:moveTo>
                    <a:pt x="429" y="471"/>
                  </a:moveTo>
                  <a:lnTo>
                    <a:pt x="320" y="363"/>
                  </a:lnTo>
                  <a:lnTo>
                    <a:pt x="313" y="371"/>
                  </a:lnTo>
                  <a:lnTo>
                    <a:pt x="306" y="380"/>
                  </a:lnTo>
                  <a:lnTo>
                    <a:pt x="414" y="487"/>
                  </a:lnTo>
                  <a:lnTo>
                    <a:pt x="429" y="471"/>
                  </a:lnTo>
                  <a:close/>
                  <a:moveTo>
                    <a:pt x="588" y="703"/>
                  </a:moveTo>
                  <a:lnTo>
                    <a:pt x="485" y="600"/>
                  </a:lnTo>
                  <a:lnTo>
                    <a:pt x="384" y="702"/>
                  </a:lnTo>
                  <a:lnTo>
                    <a:pt x="395" y="708"/>
                  </a:lnTo>
                  <a:lnTo>
                    <a:pt x="408" y="714"/>
                  </a:lnTo>
                  <a:lnTo>
                    <a:pt x="420" y="718"/>
                  </a:lnTo>
                  <a:lnTo>
                    <a:pt x="433" y="722"/>
                  </a:lnTo>
                  <a:lnTo>
                    <a:pt x="446" y="725"/>
                  </a:lnTo>
                  <a:lnTo>
                    <a:pt x="460" y="727"/>
                  </a:lnTo>
                  <a:lnTo>
                    <a:pt x="473" y="728"/>
                  </a:lnTo>
                  <a:lnTo>
                    <a:pt x="487" y="729"/>
                  </a:lnTo>
                  <a:lnTo>
                    <a:pt x="501" y="728"/>
                  </a:lnTo>
                  <a:lnTo>
                    <a:pt x="514" y="727"/>
                  </a:lnTo>
                  <a:lnTo>
                    <a:pt x="527" y="725"/>
                  </a:lnTo>
                  <a:lnTo>
                    <a:pt x="540" y="722"/>
                  </a:lnTo>
                  <a:lnTo>
                    <a:pt x="553" y="719"/>
                  </a:lnTo>
                  <a:lnTo>
                    <a:pt x="565" y="715"/>
                  </a:lnTo>
                  <a:lnTo>
                    <a:pt x="577" y="709"/>
                  </a:lnTo>
                  <a:lnTo>
                    <a:pt x="588" y="703"/>
                  </a:lnTo>
                  <a:close/>
                  <a:moveTo>
                    <a:pt x="465" y="580"/>
                  </a:moveTo>
                  <a:lnTo>
                    <a:pt x="450" y="564"/>
                  </a:lnTo>
                  <a:lnTo>
                    <a:pt x="341" y="672"/>
                  </a:lnTo>
                  <a:lnTo>
                    <a:pt x="349" y="679"/>
                  </a:lnTo>
                  <a:lnTo>
                    <a:pt x="358" y="686"/>
                  </a:lnTo>
                  <a:lnTo>
                    <a:pt x="465" y="580"/>
                  </a:lnTo>
                  <a:close/>
                  <a:moveTo>
                    <a:pt x="429" y="544"/>
                  </a:moveTo>
                  <a:lnTo>
                    <a:pt x="414" y="529"/>
                  </a:lnTo>
                  <a:lnTo>
                    <a:pt x="307" y="635"/>
                  </a:lnTo>
                  <a:lnTo>
                    <a:pt x="313" y="644"/>
                  </a:lnTo>
                  <a:lnTo>
                    <a:pt x="320" y="652"/>
                  </a:lnTo>
                  <a:lnTo>
                    <a:pt x="429" y="544"/>
                  </a:lnTo>
                  <a:close/>
                  <a:moveTo>
                    <a:pt x="393" y="508"/>
                  </a:moveTo>
                  <a:lnTo>
                    <a:pt x="291" y="406"/>
                  </a:lnTo>
                  <a:lnTo>
                    <a:pt x="285" y="417"/>
                  </a:lnTo>
                  <a:lnTo>
                    <a:pt x="280" y="429"/>
                  </a:lnTo>
                  <a:lnTo>
                    <a:pt x="276" y="441"/>
                  </a:lnTo>
                  <a:lnTo>
                    <a:pt x="273" y="454"/>
                  </a:lnTo>
                  <a:lnTo>
                    <a:pt x="270" y="467"/>
                  </a:lnTo>
                  <a:lnTo>
                    <a:pt x="268" y="480"/>
                  </a:lnTo>
                  <a:lnTo>
                    <a:pt x="267" y="493"/>
                  </a:lnTo>
                  <a:lnTo>
                    <a:pt x="266" y="508"/>
                  </a:lnTo>
                  <a:lnTo>
                    <a:pt x="267" y="521"/>
                  </a:lnTo>
                  <a:lnTo>
                    <a:pt x="268" y="535"/>
                  </a:lnTo>
                  <a:lnTo>
                    <a:pt x="270" y="548"/>
                  </a:lnTo>
                  <a:lnTo>
                    <a:pt x="273" y="561"/>
                  </a:lnTo>
                  <a:lnTo>
                    <a:pt x="276" y="573"/>
                  </a:lnTo>
                  <a:lnTo>
                    <a:pt x="281" y="586"/>
                  </a:lnTo>
                  <a:lnTo>
                    <a:pt x="286" y="598"/>
                  </a:lnTo>
                  <a:lnTo>
                    <a:pt x="291" y="609"/>
                  </a:lnTo>
                  <a:lnTo>
                    <a:pt x="393" y="50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1022351" y="681038"/>
              <a:ext cx="833438" cy="47625"/>
            </a:xfrm>
            <a:custGeom>
              <a:avLst/>
              <a:gdLst>
                <a:gd name="T0" fmla="*/ 52 w 1574"/>
                <a:gd name="T1" fmla="*/ 87 h 89"/>
                <a:gd name="T2" fmla="*/ 190 w 1574"/>
                <a:gd name="T3" fmla="*/ 3 h 89"/>
                <a:gd name="T4" fmla="*/ 215 w 1574"/>
                <a:gd name="T5" fmla="*/ 40 h 89"/>
                <a:gd name="T6" fmla="*/ 202 w 1574"/>
                <a:gd name="T7" fmla="*/ 80 h 89"/>
                <a:gd name="T8" fmla="*/ 168 w 1574"/>
                <a:gd name="T9" fmla="*/ 88 h 89"/>
                <a:gd name="T10" fmla="*/ 137 w 1574"/>
                <a:gd name="T11" fmla="*/ 56 h 89"/>
                <a:gd name="T12" fmla="*/ 147 w 1574"/>
                <a:gd name="T13" fmla="*/ 13 h 89"/>
                <a:gd name="T14" fmla="*/ 172 w 1574"/>
                <a:gd name="T15" fmla="*/ 17 h 89"/>
                <a:gd name="T16" fmla="*/ 154 w 1574"/>
                <a:gd name="T17" fmla="*/ 45 h 89"/>
                <a:gd name="T18" fmla="*/ 171 w 1574"/>
                <a:gd name="T19" fmla="*/ 73 h 89"/>
                <a:gd name="T20" fmla="*/ 196 w 1574"/>
                <a:gd name="T21" fmla="*/ 57 h 89"/>
                <a:gd name="T22" fmla="*/ 189 w 1574"/>
                <a:gd name="T23" fmla="*/ 21 h 89"/>
                <a:gd name="T24" fmla="*/ 331 w 1574"/>
                <a:gd name="T25" fmla="*/ 2 h 89"/>
                <a:gd name="T26" fmla="*/ 349 w 1574"/>
                <a:gd name="T27" fmla="*/ 33 h 89"/>
                <a:gd name="T28" fmla="*/ 348 w 1574"/>
                <a:gd name="T29" fmla="*/ 63 h 89"/>
                <a:gd name="T30" fmla="*/ 335 w 1574"/>
                <a:gd name="T31" fmla="*/ 87 h 89"/>
                <a:gd name="T32" fmla="*/ 330 w 1574"/>
                <a:gd name="T33" fmla="*/ 76 h 89"/>
                <a:gd name="T34" fmla="*/ 301 w 1574"/>
                <a:gd name="T35" fmla="*/ 87 h 89"/>
                <a:gd name="T36" fmla="*/ 327 w 1574"/>
                <a:gd name="T37" fmla="*/ 38 h 89"/>
                <a:gd name="T38" fmla="*/ 324 w 1574"/>
                <a:gd name="T39" fmla="*/ 18 h 89"/>
                <a:gd name="T40" fmla="*/ 454 w 1574"/>
                <a:gd name="T41" fmla="*/ 87 h 89"/>
                <a:gd name="T42" fmla="*/ 558 w 1574"/>
                <a:gd name="T43" fmla="*/ 35 h 89"/>
                <a:gd name="T44" fmla="*/ 558 w 1574"/>
                <a:gd name="T45" fmla="*/ 50 h 89"/>
                <a:gd name="T46" fmla="*/ 1556 w 1574"/>
                <a:gd name="T47" fmla="*/ 2 h 89"/>
                <a:gd name="T48" fmla="*/ 1505 w 1574"/>
                <a:gd name="T49" fmla="*/ 2 h 89"/>
                <a:gd name="T50" fmla="*/ 1443 w 1574"/>
                <a:gd name="T51" fmla="*/ 87 h 89"/>
                <a:gd name="T52" fmla="*/ 1286 w 1574"/>
                <a:gd name="T53" fmla="*/ 2 h 89"/>
                <a:gd name="T54" fmla="*/ 1192 w 1574"/>
                <a:gd name="T55" fmla="*/ 42 h 89"/>
                <a:gd name="T56" fmla="*/ 1201 w 1574"/>
                <a:gd name="T57" fmla="*/ 22 h 89"/>
                <a:gd name="T58" fmla="*/ 1198 w 1574"/>
                <a:gd name="T59" fmla="*/ 2 h 89"/>
                <a:gd name="T60" fmla="*/ 1221 w 1574"/>
                <a:gd name="T61" fmla="*/ 30 h 89"/>
                <a:gd name="T62" fmla="*/ 1199 w 1574"/>
                <a:gd name="T63" fmla="*/ 57 h 89"/>
                <a:gd name="T64" fmla="*/ 1042 w 1574"/>
                <a:gd name="T65" fmla="*/ 60 h 89"/>
                <a:gd name="T66" fmla="*/ 1056 w 1574"/>
                <a:gd name="T67" fmla="*/ 73 h 89"/>
                <a:gd name="T68" fmla="*/ 1076 w 1574"/>
                <a:gd name="T69" fmla="*/ 64 h 89"/>
                <a:gd name="T70" fmla="*/ 1035 w 1574"/>
                <a:gd name="T71" fmla="*/ 45 h 89"/>
                <a:gd name="T72" fmla="*/ 1031 w 1574"/>
                <a:gd name="T73" fmla="*/ 12 h 89"/>
                <a:gd name="T74" fmla="*/ 1073 w 1574"/>
                <a:gd name="T75" fmla="*/ 2 h 89"/>
                <a:gd name="T76" fmla="*/ 1073 w 1574"/>
                <a:gd name="T77" fmla="*/ 28 h 89"/>
                <a:gd name="T78" fmla="*/ 1053 w 1574"/>
                <a:gd name="T79" fmla="*/ 16 h 89"/>
                <a:gd name="T80" fmla="*/ 1047 w 1574"/>
                <a:gd name="T81" fmla="*/ 31 h 89"/>
                <a:gd name="T82" fmla="*/ 1091 w 1574"/>
                <a:gd name="T83" fmla="*/ 52 h 89"/>
                <a:gd name="T84" fmla="*/ 1086 w 1574"/>
                <a:gd name="T85" fmla="*/ 80 h 89"/>
                <a:gd name="T86" fmla="*/ 1048 w 1574"/>
                <a:gd name="T87" fmla="*/ 88 h 89"/>
                <a:gd name="T88" fmla="*/ 919 w 1574"/>
                <a:gd name="T89" fmla="*/ 55 h 89"/>
                <a:gd name="T90" fmla="*/ 947 w 1574"/>
                <a:gd name="T91" fmla="*/ 87 h 89"/>
                <a:gd name="T92" fmla="*/ 830 w 1574"/>
                <a:gd name="T93" fmla="*/ 64 h 89"/>
                <a:gd name="T94" fmla="*/ 795 w 1574"/>
                <a:gd name="T95" fmla="*/ 89 h 89"/>
                <a:gd name="T96" fmla="*/ 764 w 1574"/>
                <a:gd name="T97" fmla="*/ 74 h 89"/>
                <a:gd name="T98" fmla="*/ 758 w 1574"/>
                <a:gd name="T99" fmla="*/ 31 h 89"/>
                <a:gd name="T100" fmla="*/ 788 w 1574"/>
                <a:gd name="T101" fmla="*/ 2 h 89"/>
                <a:gd name="T102" fmla="*/ 827 w 1574"/>
                <a:gd name="T103" fmla="*/ 16 h 89"/>
                <a:gd name="T104" fmla="*/ 809 w 1574"/>
                <a:gd name="T105" fmla="*/ 22 h 89"/>
                <a:gd name="T106" fmla="*/ 784 w 1574"/>
                <a:gd name="T107" fmla="*/ 20 h 89"/>
                <a:gd name="T108" fmla="*/ 777 w 1574"/>
                <a:gd name="T109" fmla="*/ 59 h 89"/>
                <a:gd name="T110" fmla="*/ 800 w 1574"/>
                <a:gd name="T111" fmla="*/ 72 h 89"/>
                <a:gd name="T112" fmla="*/ 813 w 1574"/>
                <a:gd name="T113" fmla="*/ 57 h 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4" h="89">
                  <a:moveTo>
                    <a:pt x="0" y="2"/>
                  </a:moveTo>
                  <a:lnTo>
                    <a:pt x="18" y="2"/>
                  </a:lnTo>
                  <a:lnTo>
                    <a:pt x="52" y="58"/>
                  </a:lnTo>
                  <a:lnTo>
                    <a:pt x="52" y="2"/>
                  </a:lnTo>
                  <a:lnTo>
                    <a:pt x="70" y="2"/>
                  </a:lnTo>
                  <a:lnTo>
                    <a:pt x="70" y="87"/>
                  </a:lnTo>
                  <a:lnTo>
                    <a:pt x="52" y="87"/>
                  </a:lnTo>
                  <a:lnTo>
                    <a:pt x="18" y="34"/>
                  </a:lnTo>
                  <a:lnTo>
                    <a:pt x="18" y="87"/>
                  </a:lnTo>
                  <a:lnTo>
                    <a:pt x="0" y="87"/>
                  </a:lnTo>
                  <a:lnTo>
                    <a:pt x="0" y="2"/>
                  </a:lnTo>
                  <a:close/>
                  <a:moveTo>
                    <a:pt x="176" y="1"/>
                  </a:moveTo>
                  <a:lnTo>
                    <a:pt x="183" y="1"/>
                  </a:lnTo>
                  <a:lnTo>
                    <a:pt x="190" y="3"/>
                  </a:lnTo>
                  <a:lnTo>
                    <a:pt x="196" y="6"/>
                  </a:lnTo>
                  <a:lnTo>
                    <a:pt x="202" y="10"/>
                  </a:lnTo>
                  <a:lnTo>
                    <a:pt x="207" y="16"/>
                  </a:lnTo>
                  <a:lnTo>
                    <a:pt x="211" y="23"/>
                  </a:lnTo>
                  <a:lnTo>
                    <a:pt x="213" y="28"/>
                  </a:lnTo>
                  <a:lnTo>
                    <a:pt x="215" y="34"/>
                  </a:lnTo>
                  <a:lnTo>
                    <a:pt x="215" y="40"/>
                  </a:lnTo>
                  <a:lnTo>
                    <a:pt x="216" y="45"/>
                  </a:lnTo>
                  <a:lnTo>
                    <a:pt x="215" y="53"/>
                  </a:lnTo>
                  <a:lnTo>
                    <a:pt x="214" y="60"/>
                  </a:lnTo>
                  <a:lnTo>
                    <a:pt x="211" y="67"/>
                  </a:lnTo>
                  <a:lnTo>
                    <a:pt x="208" y="73"/>
                  </a:lnTo>
                  <a:lnTo>
                    <a:pt x="205" y="77"/>
                  </a:lnTo>
                  <a:lnTo>
                    <a:pt x="202" y="80"/>
                  </a:lnTo>
                  <a:lnTo>
                    <a:pt x="198" y="83"/>
                  </a:lnTo>
                  <a:lnTo>
                    <a:pt x="194" y="85"/>
                  </a:lnTo>
                  <a:lnTo>
                    <a:pt x="190" y="87"/>
                  </a:lnTo>
                  <a:lnTo>
                    <a:pt x="186" y="88"/>
                  </a:lnTo>
                  <a:lnTo>
                    <a:pt x="181" y="89"/>
                  </a:lnTo>
                  <a:lnTo>
                    <a:pt x="176" y="89"/>
                  </a:lnTo>
                  <a:lnTo>
                    <a:pt x="168" y="88"/>
                  </a:lnTo>
                  <a:lnTo>
                    <a:pt x="162" y="87"/>
                  </a:lnTo>
                  <a:lnTo>
                    <a:pt x="156" y="84"/>
                  </a:lnTo>
                  <a:lnTo>
                    <a:pt x="150" y="80"/>
                  </a:lnTo>
                  <a:lnTo>
                    <a:pt x="145" y="74"/>
                  </a:lnTo>
                  <a:lnTo>
                    <a:pt x="141" y="67"/>
                  </a:lnTo>
                  <a:lnTo>
                    <a:pt x="139" y="62"/>
                  </a:lnTo>
                  <a:lnTo>
                    <a:pt x="137" y="56"/>
                  </a:lnTo>
                  <a:lnTo>
                    <a:pt x="136" y="51"/>
                  </a:lnTo>
                  <a:lnTo>
                    <a:pt x="136" y="45"/>
                  </a:lnTo>
                  <a:lnTo>
                    <a:pt x="137" y="38"/>
                  </a:lnTo>
                  <a:lnTo>
                    <a:pt x="138" y="31"/>
                  </a:lnTo>
                  <a:lnTo>
                    <a:pt x="141" y="23"/>
                  </a:lnTo>
                  <a:lnTo>
                    <a:pt x="144" y="17"/>
                  </a:lnTo>
                  <a:lnTo>
                    <a:pt x="147" y="13"/>
                  </a:lnTo>
                  <a:lnTo>
                    <a:pt x="151" y="9"/>
                  </a:lnTo>
                  <a:lnTo>
                    <a:pt x="155" y="6"/>
                  </a:lnTo>
                  <a:lnTo>
                    <a:pt x="160" y="4"/>
                  </a:lnTo>
                  <a:lnTo>
                    <a:pt x="167" y="1"/>
                  </a:lnTo>
                  <a:lnTo>
                    <a:pt x="176" y="1"/>
                  </a:lnTo>
                  <a:close/>
                  <a:moveTo>
                    <a:pt x="176" y="17"/>
                  </a:moveTo>
                  <a:lnTo>
                    <a:pt x="172" y="17"/>
                  </a:lnTo>
                  <a:lnTo>
                    <a:pt x="167" y="18"/>
                  </a:lnTo>
                  <a:lnTo>
                    <a:pt x="164" y="21"/>
                  </a:lnTo>
                  <a:lnTo>
                    <a:pt x="160" y="24"/>
                  </a:lnTo>
                  <a:lnTo>
                    <a:pt x="158" y="28"/>
                  </a:lnTo>
                  <a:lnTo>
                    <a:pt x="156" y="33"/>
                  </a:lnTo>
                  <a:lnTo>
                    <a:pt x="154" y="39"/>
                  </a:lnTo>
                  <a:lnTo>
                    <a:pt x="154" y="45"/>
                  </a:lnTo>
                  <a:lnTo>
                    <a:pt x="154" y="51"/>
                  </a:lnTo>
                  <a:lnTo>
                    <a:pt x="156" y="57"/>
                  </a:lnTo>
                  <a:lnTo>
                    <a:pt x="158" y="62"/>
                  </a:lnTo>
                  <a:lnTo>
                    <a:pt x="160" y="66"/>
                  </a:lnTo>
                  <a:lnTo>
                    <a:pt x="164" y="69"/>
                  </a:lnTo>
                  <a:lnTo>
                    <a:pt x="167" y="71"/>
                  </a:lnTo>
                  <a:lnTo>
                    <a:pt x="171" y="73"/>
                  </a:lnTo>
                  <a:lnTo>
                    <a:pt x="176" y="73"/>
                  </a:lnTo>
                  <a:lnTo>
                    <a:pt x="180" y="73"/>
                  </a:lnTo>
                  <a:lnTo>
                    <a:pt x="184" y="71"/>
                  </a:lnTo>
                  <a:lnTo>
                    <a:pt x="188" y="69"/>
                  </a:lnTo>
                  <a:lnTo>
                    <a:pt x="191" y="66"/>
                  </a:lnTo>
                  <a:lnTo>
                    <a:pt x="194" y="62"/>
                  </a:lnTo>
                  <a:lnTo>
                    <a:pt x="196" y="57"/>
                  </a:lnTo>
                  <a:lnTo>
                    <a:pt x="197" y="52"/>
                  </a:lnTo>
                  <a:lnTo>
                    <a:pt x="198" y="45"/>
                  </a:lnTo>
                  <a:lnTo>
                    <a:pt x="198" y="39"/>
                  </a:lnTo>
                  <a:lnTo>
                    <a:pt x="196" y="33"/>
                  </a:lnTo>
                  <a:lnTo>
                    <a:pt x="195" y="27"/>
                  </a:lnTo>
                  <a:lnTo>
                    <a:pt x="192" y="24"/>
                  </a:lnTo>
                  <a:lnTo>
                    <a:pt x="189" y="21"/>
                  </a:lnTo>
                  <a:lnTo>
                    <a:pt x="185" y="18"/>
                  </a:lnTo>
                  <a:lnTo>
                    <a:pt x="181" y="17"/>
                  </a:lnTo>
                  <a:lnTo>
                    <a:pt x="176" y="17"/>
                  </a:lnTo>
                  <a:close/>
                  <a:moveTo>
                    <a:pt x="283" y="2"/>
                  </a:moveTo>
                  <a:lnTo>
                    <a:pt x="318" y="2"/>
                  </a:lnTo>
                  <a:lnTo>
                    <a:pt x="326" y="2"/>
                  </a:lnTo>
                  <a:lnTo>
                    <a:pt x="331" y="2"/>
                  </a:lnTo>
                  <a:lnTo>
                    <a:pt x="335" y="4"/>
                  </a:lnTo>
                  <a:lnTo>
                    <a:pt x="339" y="6"/>
                  </a:lnTo>
                  <a:lnTo>
                    <a:pt x="343" y="9"/>
                  </a:lnTo>
                  <a:lnTo>
                    <a:pt x="346" y="14"/>
                  </a:lnTo>
                  <a:lnTo>
                    <a:pt x="349" y="20"/>
                  </a:lnTo>
                  <a:lnTo>
                    <a:pt x="349" y="27"/>
                  </a:lnTo>
                  <a:lnTo>
                    <a:pt x="349" y="33"/>
                  </a:lnTo>
                  <a:lnTo>
                    <a:pt x="347" y="39"/>
                  </a:lnTo>
                  <a:lnTo>
                    <a:pt x="343" y="44"/>
                  </a:lnTo>
                  <a:lnTo>
                    <a:pt x="339" y="48"/>
                  </a:lnTo>
                  <a:lnTo>
                    <a:pt x="343" y="50"/>
                  </a:lnTo>
                  <a:lnTo>
                    <a:pt x="346" y="52"/>
                  </a:lnTo>
                  <a:lnTo>
                    <a:pt x="348" y="57"/>
                  </a:lnTo>
                  <a:lnTo>
                    <a:pt x="348" y="63"/>
                  </a:lnTo>
                  <a:lnTo>
                    <a:pt x="348" y="77"/>
                  </a:lnTo>
                  <a:lnTo>
                    <a:pt x="348" y="80"/>
                  </a:lnTo>
                  <a:lnTo>
                    <a:pt x="349" y="82"/>
                  </a:lnTo>
                  <a:lnTo>
                    <a:pt x="351" y="84"/>
                  </a:lnTo>
                  <a:lnTo>
                    <a:pt x="353" y="87"/>
                  </a:lnTo>
                  <a:lnTo>
                    <a:pt x="337" y="87"/>
                  </a:lnTo>
                  <a:lnTo>
                    <a:pt x="335" y="87"/>
                  </a:lnTo>
                  <a:lnTo>
                    <a:pt x="334" y="87"/>
                  </a:lnTo>
                  <a:lnTo>
                    <a:pt x="333" y="86"/>
                  </a:lnTo>
                  <a:lnTo>
                    <a:pt x="332" y="85"/>
                  </a:lnTo>
                  <a:lnTo>
                    <a:pt x="331" y="84"/>
                  </a:lnTo>
                  <a:lnTo>
                    <a:pt x="331" y="83"/>
                  </a:lnTo>
                  <a:lnTo>
                    <a:pt x="331" y="80"/>
                  </a:lnTo>
                  <a:lnTo>
                    <a:pt x="330" y="76"/>
                  </a:lnTo>
                  <a:lnTo>
                    <a:pt x="330" y="66"/>
                  </a:lnTo>
                  <a:lnTo>
                    <a:pt x="330" y="62"/>
                  </a:lnTo>
                  <a:lnTo>
                    <a:pt x="328" y="59"/>
                  </a:lnTo>
                  <a:lnTo>
                    <a:pt x="324" y="57"/>
                  </a:lnTo>
                  <a:lnTo>
                    <a:pt x="320" y="56"/>
                  </a:lnTo>
                  <a:lnTo>
                    <a:pt x="301" y="56"/>
                  </a:lnTo>
                  <a:lnTo>
                    <a:pt x="301" y="87"/>
                  </a:lnTo>
                  <a:lnTo>
                    <a:pt x="283" y="87"/>
                  </a:lnTo>
                  <a:lnTo>
                    <a:pt x="283" y="2"/>
                  </a:lnTo>
                  <a:close/>
                  <a:moveTo>
                    <a:pt x="301" y="18"/>
                  </a:moveTo>
                  <a:lnTo>
                    <a:pt x="301" y="40"/>
                  </a:lnTo>
                  <a:lnTo>
                    <a:pt x="320" y="40"/>
                  </a:lnTo>
                  <a:lnTo>
                    <a:pt x="324" y="40"/>
                  </a:lnTo>
                  <a:lnTo>
                    <a:pt x="327" y="38"/>
                  </a:lnTo>
                  <a:lnTo>
                    <a:pt x="329" y="36"/>
                  </a:lnTo>
                  <a:lnTo>
                    <a:pt x="330" y="34"/>
                  </a:lnTo>
                  <a:lnTo>
                    <a:pt x="331" y="32"/>
                  </a:lnTo>
                  <a:lnTo>
                    <a:pt x="331" y="28"/>
                  </a:lnTo>
                  <a:lnTo>
                    <a:pt x="330" y="24"/>
                  </a:lnTo>
                  <a:lnTo>
                    <a:pt x="328" y="21"/>
                  </a:lnTo>
                  <a:lnTo>
                    <a:pt x="324" y="18"/>
                  </a:lnTo>
                  <a:lnTo>
                    <a:pt x="320" y="18"/>
                  </a:lnTo>
                  <a:lnTo>
                    <a:pt x="301" y="18"/>
                  </a:lnTo>
                  <a:close/>
                  <a:moveTo>
                    <a:pt x="412" y="2"/>
                  </a:moveTo>
                  <a:lnTo>
                    <a:pt x="478" y="2"/>
                  </a:lnTo>
                  <a:lnTo>
                    <a:pt x="478" y="18"/>
                  </a:lnTo>
                  <a:lnTo>
                    <a:pt x="454" y="18"/>
                  </a:lnTo>
                  <a:lnTo>
                    <a:pt x="454" y="87"/>
                  </a:lnTo>
                  <a:lnTo>
                    <a:pt x="436" y="87"/>
                  </a:lnTo>
                  <a:lnTo>
                    <a:pt x="436" y="18"/>
                  </a:lnTo>
                  <a:lnTo>
                    <a:pt x="412" y="18"/>
                  </a:lnTo>
                  <a:lnTo>
                    <a:pt x="412" y="2"/>
                  </a:lnTo>
                  <a:close/>
                  <a:moveTo>
                    <a:pt x="540" y="2"/>
                  </a:moveTo>
                  <a:lnTo>
                    <a:pt x="558" y="2"/>
                  </a:lnTo>
                  <a:lnTo>
                    <a:pt x="558" y="35"/>
                  </a:lnTo>
                  <a:lnTo>
                    <a:pt x="591" y="35"/>
                  </a:lnTo>
                  <a:lnTo>
                    <a:pt x="591" y="2"/>
                  </a:lnTo>
                  <a:lnTo>
                    <a:pt x="609" y="2"/>
                  </a:lnTo>
                  <a:lnTo>
                    <a:pt x="609" y="87"/>
                  </a:lnTo>
                  <a:lnTo>
                    <a:pt x="591" y="87"/>
                  </a:lnTo>
                  <a:lnTo>
                    <a:pt x="591" y="50"/>
                  </a:lnTo>
                  <a:lnTo>
                    <a:pt x="558" y="50"/>
                  </a:lnTo>
                  <a:lnTo>
                    <a:pt x="558" y="87"/>
                  </a:lnTo>
                  <a:lnTo>
                    <a:pt x="540" y="87"/>
                  </a:lnTo>
                  <a:lnTo>
                    <a:pt x="540" y="2"/>
                  </a:lnTo>
                  <a:close/>
                  <a:moveTo>
                    <a:pt x="1505" y="2"/>
                  </a:moveTo>
                  <a:lnTo>
                    <a:pt x="1523" y="2"/>
                  </a:lnTo>
                  <a:lnTo>
                    <a:pt x="1556" y="58"/>
                  </a:lnTo>
                  <a:lnTo>
                    <a:pt x="1556" y="2"/>
                  </a:lnTo>
                  <a:lnTo>
                    <a:pt x="1574" y="2"/>
                  </a:lnTo>
                  <a:lnTo>
                    <a:pt x="1574" y="87"/>
                  </a:lnTo>
                  <a:lnTo>
                    <a:pt x="1556" y="87"/>
                  </a:lnTo>
                  <a:lnTo>
                    <a:pt x="1523" y="34"/>
                  </a:lnTo>
                  <a:lnTo>
                    <a:pt x="1523" y="87"/>
                  </a:lnTo>
                  <a:lnTo>
                    <a:pt x="1505" y="87"/>
                  </a:lnTo>
                  <a:lnTo>
                    <a:pt x="1505" y="2"/>
                  </a:lnTo>
                  <a:close/>
                  <a:moveTo>
                    <a:pt x="1394" y="55"/>
                  </a:moveTo>
                  <a:lnTo>
                    <a:pt x="1413" y="55"/>
                  </a:lnTo>
                  <a:lnTo>
                    <a:pt x="1404" y="25"/>
                  </a:lnTo>
                  <a:lnTo>
                    <a:pt x="1394" y="55"/>
                  </a:lnTo>
                  <a:close/>
                  <a:moveTo>
                    <a:pt x="1395" y="2"/>
                  </a:moveTo>
                  <a:lnTo>
                    <a:pt x="1412" y="2"/>
                  </a:lnTo>
                  <a:lnTo>
                    <a:pt x="1443" y="87"/>
                  </a:lnTo>
                  <a:lnTo>
                    <a:pt x="1423" y="87"/>
                  </a:lnTo>
                  <a:lnTo>
                    <a:pt x="1418" y="70"/>
                  </a:lnTo>
                  <a:lnTo>
                    <a:pt x="1390" y="70"/>
                  </a:lnTo>
                  <a:lnTo>
                    <a:pt x="1384" y="87"/>
                  </a:lnTo>
                  <a:lnTo>
                    <a:pt x="1364" y="87"/>
                  </a:lnTo>
                  <a:lnTo>
                    <a:pt x="1395" y="2"/>
                  </a:lnTo>
                  <a:close/>
                  <a:moveTo>
                    <a:pt x="1286" y="2"/>
                  </a:moveTo>
                  <a:lnTo>
                    <a:pt x="1304" y="2"/>
                  </a:lnTo>
                  <a:lnTo>
                    <a:pt x="1304" y="87"/>
                  </a:lnTo>
                  <a:lnTo>
                    <a:pt x="1286" y="87"/>
                  </a:lnTo>
                  <a:lnTo>
                    <a:pt x="1286" y="2"/>
                  </a:lnTo>
                  <a:close/>
                  <a:moveTo>
                    <a:pt x="1175" y="17"/>
                  </a:moveTo>
                  <a:lnTo>
                    <a:pt x="1175" y="42"/>
                  </a:lnTo>
                  <a:lnTo>
                    <a:pt x="1192" y="42"/>
                  </a:lnTo>
                  <a:lnTo>
                    <a:pt x="1196" y="41"/>
                  </a:lnTo>
                  <a:lnTo>
                    <a:pt x="1200" y="39"/>
                  </a:lnTo>
                  <a:lnTo>
                    <a:pt x="1203" y="35"/>
                  </a:lnTo>
                  <a:lnTo>
                    <a:pt x="1203" y="30"/>
                  </a:lnTo>
                  <a:lnTo>
                    <a:pt x="1203" y="26"/>
                  </a:lnTo>
                  <a:lnTo>
                    <a:pt x="1202" y="24"/>
                  </a:lnTo>
                  <a:lnTo>
                    <a:pt x="1201" y="22"/>
                  </a:lnTo>
                  <a:lnTo>
                    <a:pt x="1200" y="20"/>
                  </a:lnTo>
                  <a:lnTo>
                    <a:pt x="1195" y="18"/>
                  </a:lnTo>
                  <a:lnTo>
                    <a:pt x="1189" y="17"/>
                  </a:lnTo>
                  <a:lnTo>
                    <a:pt x="1175" y="17"/>
                  </a:lnTo>
                  <a:close/>
                  <a:moveTo>
                    <a:pt x="1157" y="2"/>
                  </a:moveTo>
                  <a:lnTo>
                    <a:pt x="1190" y="2"/>
                  </a:lnTo>
                  <a:lnTo>
                    <a:pt x="1198" y="2"/>
                  </a:lnTo>
                  <a:lnTo>
                    <a:pt x="1203" y="3"/>
                  </a:lnTo>
                  <a:lnTo>
                    <a:pt x="1208" y="5"/>
                  </a:lnTo>
                  <a:lnTo>
                    <a:pt x="1212" y="8"/>
                  </a:lnTo>
                  <a:lnTo>
                    <a:pt x="1216" y="12"/>
                  </a:lnTo>
                  <a:lnTo>
                    <a:pt x="1219" y="17"/>
                  </a:lnTo>
                  <a:lnTo>
                    <a:pt x="1221" y="23"/>
                  </a:lnTo>
                  <a:lnTo>
                    <a:pt x="1221" y="30"/>
                  </a:lnTo>
                  <a:lnTo>
                    <a:pt x="1221" y="36"/>
                  </a:lnTo>
                  <a:lnTo>
                    <a:pt x="1219" y="41"/>
                  </a:lnTo>
                  <a:lnTo>
                    <a:pt x="1217" y="46"/>
                  </a:lnTo>
                  <a:lnTo>
                    <a:pt x="1213" y="50"/>
                  </a:lnTo>
                  <a:lnTo>
                    <a:pt x="1209" y="54"/>
                  </a:lnTo>
                  <a:lnTo>
                    <a:pt x="1205" y="56"/>
                  </a:lnTo>
                  <a:lnTo>
                    <a:pt x="1199" y="57"/>
                  </a:lnTo>
                  <a:lnTo>
                    <a:pt x="1193" y="58"/>
                  </a:lnTo>
                  <a:lnTo>
                    <a:pt x="1175" y="58"/>
                  </a:lnTo>
                  <a:lnTo>
                    <a:pt x="1175" y="87"/>
                  </a:lnTo>
                  <a:lnTo>
                    <a:pt x="1157" y="87"/>
                  </a:lnTo>
                  <a:lnTo>
                    <a:pt x="1157" y="2"/>
                  </a:lnTo>
                  <a:close/>
                  <a:moveTo>
                    <a:pt x="1024" y="60"/>
                  </a:moveTo>
                  <a:lnTo>
                    <a:pt x="1042" y="60"/>
                  </a:lnTo>
                  <a:lnTo>
                    <a:pt x="1043" y="63"/>
                  </a:lnTo>
                  <a:lnTo>
                    <a:pt x="1044" y="66"/>
                  </a:lnTo>
                  <a:lnTo>
                    <a:pt x="1045" y="68"/>
                  </a:lnTo>
                  <a:lnTo>
                    <a:pt x="1047" y="70"/>
                  </a:lnTo>
                  <a:lnTo>
                    <a:pt x="1050" y="71"/>
                  </a:lnTo>
                  <a:lnTo>
                    <a:pt x="1053" y="72"/>
                  </a:lnTo>
                  <a:lnTo>
                    <a:pt x="1056" y="73"/>
                  </a:lnTo>
                  <a:lnTo>
                    <a:pt x="1060" y="73"/>
                  </a:lnTo>
                  <a:lnTo>
                    <a:pt x="1067" y="73"/>
                  </a:lnTo>
                  <a:lnTo>
                    <a:pt x="1072" y="71"/>
                  </a:lnTo>
                  <a:lnTo>
                    <a:pt x="1074" y="70"/>
                  </a:lnTo>
                  <a:lnTo>
                    <a:pt x="1075" y="68"/>
                  </a:lnTo>
                  <a:lnTo>
                    <a:pt x="1076" y="66"/>
                  </a:lnTo>
                  <a:lnTo>
                    <a:pt x="1076" y="64"/>
                  </a:lnTo>
                  <a:lnTo>
                    <a:pt x="1076" y="61"/>
                  </a:lnTo>
                  <a:lnTo>
                    <a:pt x="1074" y="59"/>
                  </a:lnTo>
                  <a:lnTo>
                    <a:pt x="1071" y="57"/>
                  </a:lnTo>
                  <a:lnTo>
                    <a:pt x="1066" y="55"/>
                  </a:lnTo>
                  <a:lnTo>
                    <a:pt x="1051" y="51"/>
                  </a:lnTo>
                  <a:lnTo>
                    <a:pt x="1041" y="48"/>
                  </a:lnTo>
                  <a:lnTo>
                    <a:pt x="1035" y="45"/>
                  </a:lnTo>
                  <a:lnTo>
                    <a:pt x="1031" y="42"/>
                  </a:lnTo>
                  <a:lnTo>
                    <a:pt x="1029" y="37"/>
                  </a:lnTo>
                  <a:lnTo>
                    <a:pt x="1027" y="33"/>
                  </a:lnTo>
                  <a:lnTo>
                    <a:pt x="1027" y="26"/>
                  </a:lnTo>
                  <a:lnTo>
                    <a:pt x="1027" y="21"/>
                  </a:lnTo>
                  <a:lnTo>
                    <a:pt x="1029" y="17"/>
                  </a:lnTo>
                  <a:lnTo>
                    <a:pt x="1031" y="12"/>
                  </a:lnTo>
                  <a:lnTo>
                    <a:pt x="1034" y="8"/>
                  </a:lnTo>
                  <a:lnTo>
                    <a:pt x="1039" y="5"/>
                  </a:lnTo>
                  <a:lnTo>
                    <a:pt x="1045" y="2"/>
                  </a:lnTo>
                  <a:lnTo>
                    <a:pt x="1052" y="1"/>
                  </a:lnTo>
                  <a:lnTo>
                    <a:pt x="1059" y="0"/>
                  </a:lnTo>
                  <a:lnTo>
                    <a:pt x="1067" y="0"/>
                  </a:lnTo>
                  <a:lnTo>
                    <a:pt x="1073" y="2"/>
                  </a:lnTo>
                  <a:lnTo>
                    <a:pt x="1078" y="4"/>
                  </a:lnTo>
                  <a:lnTo>
                    <a:pt x="1083" y="7"/>
                  </a:lnTo>
                  <a:lnTo>
                    <a:pt x="1086" y="11"/>
                  </a:lnTo>
                  <a:lnTo>
                    <a:pt x="1089" y="16"/>
                  </a:lnTo>
                  <a:lnTo>
                    <a:pt x="1090" y="22"/>
                  </a:lnTo>
                  <a:lnTo>
                    <a:pt x="1091" y="28"/>
                  </a:lnTo>
                  <a:lnTo>
                    <a:pt x="1073" y="28"/>
                  </a:lnTo>
                  <a:lnTo>
                    <a:pt x="1072" y="23"/>
                  </a:lnTo>
                  <a:lnTo>
                    <a:pt x="1070" y="19"/>
                  </a:lnTo>
                  <a:lnTo>
                    <a:pt x="1068" y="18"/>
                  </a:lnTo>
                  <a:lnTo>
                    <a:pt x="1065" y="16"/>
                  </a:lnTo>
                  <a:lnTo>
                    <a:pt x="1062" y="16"/>
                  </a:lnTo>
                  <a:lnTo>
                    <a:pt x="1059" y="15"/>
                  </a:lnTo>
                  <a:lnTo>
                    <a:pt x="1053" y="16"/>
                  </a:lnTo>
                  <a:lnTo>
                    <a:pt x="1049" y="18"/>
                  </a:lnTo>
                  <a:lnTo>
                    <a:pt x="1047" y="19"/>
                  </a:lnTo>
                  <a:lnTo>
                    <a:pt x="1046" y="21"/>
                  </a:lnTo>
                  <a:lnTo>
                    <a:pt x="1045" y="23"/>
                  </a:lnTo>
                  <a:lnTo>
                    <a:pt x="1045" y="25"/>
                  </a:lnTo>
                  <a:lnTo>
                    <a:pt x="1045" y="28"/>
                  </a:lnTo>
                  <a:lnTo>
                    <a:pt x="1047" y="31"/>
                  </a:lnTo>
                  <a:lnTo>
                    <a:pt x="1050" y="33"/>
                  </a:lnTo>
                  <a:lnTo>
                    <a:pt x="1055" y="35"/>
                  </a:lnTo>
                  <a:lnTo>
                    <a:pt x="1065" y="37"/>
                  </a:lnTo>
                  <a:lnTo>
                    <a:pt x="1077" y="41"/>
                  </a:lnTo>
                  <a:lnTo>
                    <a:pt x="1086" y="45"/>
                  </a:lnTo>
                  <a:lnTo>
                    <a:pt x="1089" y="48"/>
                  </a:lnTo>
                  <a:lnTo>
                    <a:pt x="1091" y="52"/>
                  </a:lnTo>
                  <a:lnTo>
                    <a:pt x="1093" y="57"/>
                  </a:lnTo>
                  <a:lnTo>
                    <a:pt x="1094" y="62"/>
                  </a:lnTo>
                  <a:lnTo>
                    <a:pt x="1093" y="66"/>
                  </a:lnTo>
                  <a:lnTo>
                    <a:pt x="1092" y="70"/>
                  </a:lnTo>
                  <a:lnTo>
                    <a:pt x="1091" y="74"/>
                  </a:lnTo>
                  <a:lnTo>
                    <a:pt x="1088" y="77"/>
                  </a:lnTo>
                  <a:lnTo>
                    <a:pt x="1086" y="80"/>
                  </a:lnTo>
                  <a:lnTo>
                    <a:pt x="1083" y="82"/>
                  </a:lnTo>
                  <a:lnTo>
                    <a:pt x="1080" y="84"/>
                  </a:lnTo>
                  <a:lnTo>
                    <a:pt x="1077" y="86"/>
                  </a:lnTo>
                  <a:lnTo>
                    <a:pt x="1069" y="88"/>
                  </a:lnTo>
                  <a:lnTo>
                    <a:pt x="1060" y="89"/>
                  </a:lnTo>
                  <a:lnTo>
                    <a:pt x="1054" y="89"/>
                  </a:lnTo>
                  <a:lnTo>
                    <a:pt x="1048" y="88"/>
                  </a:lnTo>
                  <a:lnTo>
                    <a:pt x="1043" y="86"/>
                  </a:lnTo>
                  <a:lnTo>
                    <a:pt x="1038" y="84"/>
                  </a:lnTo>
                  <a:lnTo>
                    <a:pt x="1032" y="80"/>
                  </a:lnTo>
                  <a:lnTo>
                    <a:pt x="1028" y="75"/>
                  </a:lnTo>
                  <a:lnTo>
                    <a:pt x="1026" y="68"/>
                  </a:lnTo>
                  <a:lnTo>
                    <a:pt x="1024" y="60"/>
                  </a:lnTo>
                  <a:close/>
                  <a:moveTo>
                    <a:pt x="919" y="55"/>
                  </a:moveTo>
                  <a:lnTo>
                    <a:pt x="937" y="55"/>
                  </a:lnTo>
                  <a:lnTo>
                    <a:pt x="928" y="25"/>
                  </a:lnTo>
                  <a:lnTo>
                    <a:pt x="919" y="55"/>
                  </a:lnTo>
                  <a:close/>
                  <a:moveTo>
                    <a:pt x="919" y="2"/>
                  </a:moveTo>
                  <a:lnTo>
                    <a:pt x="937" y="2"/>
                  </a:lnTo>
                  <a:lnTo>
                    <a:pt x="968" y="87"/>
                  </a:lnTo>
                  <a:lnTo>
                    <a:pt x="947" y="87"/>
                  </a:lnTo>
                  <a:lnTo>
                    <a:pt x="942" y="70"/>
                  </a:lnTo>
                  <a:lnTo>
                    <a:pt x="914" y="70"/>
                  </a:lnTo>
                  <a:lnTo>
                    <a:pt x="909" y="87"/>
                  </a:lnTo>
                  <a:lnTo>
                    <a:pt x="888" y="87"/>
                  </a:lnTo>
                  <a:lnTo>
                    <a:pt x="919" y="2"/>
                  </a:lnTo>
                  <a:close/>
                  <a:moveTo>
                    <a:pt x="831" y="57"/>
                  </a:moveTo>
                  <a:lnTo>
                    <a:pt x="830" y="64"/>
                  </a:lnTo>
                  <a:lnTo>
                    <a:pt x="828" y="69"/>
                  </a:lnTo>
                  <a:lnTo>
                    <a:pt x="825" y="74"/>
                  </a:lnTo>
                  <a:lnTo>
                    <a:pt x="821" y="79"/>
                  </a:lnTo>
                  <a:lnTo>
                    <a:pt x="816" y="83"/>
                  </a:lnTo>
                  <a:lnTo>
                    <a:pt x="809" y="86"/>
                  </a:lnTo>
                  <a:lnTo>
                    <a:pt x="803" y="88"/>
                  </a:lnTo>
                  <a:lnTo>
                    <a:pt x="795" y="89"/>
                  </a:lnTo>
                  <a:lnTo>
                    <a:pt x="789" y="88"/>
                  </a:lnTo>
                  <a:lnTo>
                    <a:pt x="783" y="87"/>
                  </a:lnTo>
                  <a:lnTo>
                    <a:pt x="778" y="85"/>
                  </a:lnTo>
                  <a:lnTo>
                    <a:pt x="773" y="82"/>
                  </a:lnTo>
                  <a:lnTo>
                    <a:pt x="769" y="80"/>
                  </a:lnTo>
                  <a:lnTo>
                    <a:pt x="767" y="77"/>
                  </a:lnTo>
                  <a:lnTo>
                    <a:pt x="764" y="74"/>
                  </a:lnTo>
                  <a:lnTo>
                    <a:pt x="762" y="70"/>
                  </a:lnTo>
                  <a:lnTo>
                    <a:pt x="760" y="65"/>
                  </a:lnTo>
                  <a:lnTo>
                    <a:pt x="758" y="59"/>
                  </a:lnTo>
                  <a:lnTo>
                    <a:pt x="757" y="53"/>
                  </a:lnTo>
                  <a:lnTo>
                    <a:pt x="756" y="46"/>
                  </a:lnTo>
                  <a:lnTo>
                    <a:pt x="757" y="38"/>
                  </a:lnTo>
                  <a:lnTo>
                    <a:pt x="758" y="31"/>
                  </a:lnTo>
                  <a:lnTo>
                    <a:pt x="761" y="24"/>
                  </a:lnTo>
                  <a:lnTo>
                    <a:pt x="764" y="17"/>
                  </a:lnTo>
                  <a:lnTo>
                    <a:pt x="767" y="13"/>
                  </a:lnTo>
                  <a:lnTo>
                    <a:pt x="771" y="9"/>
                  </a:lnTo>
                  <a:lnTo>
                    <a:pt x="775" y="6"/>
                  </a:lnTo>
                  <a:lnTo>
                    <a:pt x="780" y="4"/>
                  </a:lnTo>
                  <a:lnTo>
                    <a:pt x="788" y="2"/>
                  </a:lnTo>
                  <a:lnTo>
                    <a:pt x="796" y="1"/>
                  </a:lnTo>
                  <a:lnTo>
                    <a:pt x="802" y="1"/>
                  </a:lnTo>
                  <a:lnTo>
                    <a:pt x="807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23" y="10"/>
                  </a:lnTo>
                  <a:lnTo>
                    <a:pt x="827" y="16"/>
                  </a:lnTo>
                  <a:lnTo>
                    <a:pt x="830" y="23"/>
                  </a:lnTo>
                  <a:lnTo>
                    <a:pt x="831" y="31"/>
                  </a:lnTo>
                  <a:lnTo>
                    <a:pt x="831" y="32"/>
                  </a:lnTo>
                  <a:lnTo>
                    <a:pt x="813" y="32"/>
                  </a:lnTo>
                  <a:lnTo>
                    <a:pt x="812" y="26"/>
                  </a:lnTo>
                  <a:lnTo>
                    <a:pt x="809" y="22"/>
                  </a:lnTo>
                  <a:lnTo>
                    <a:pt x="807" y="20"/>
                  </a:lnTo>
                  <a:lnTo>
                    <a:pt x="804" y="18"/>
                  </a:lnTo>
                  <a:lnTo>
                    <a:pt x="800" y="17"/>
                  </a:lnTo>
                  <a:lnTo>
                    <a:pt x="796" y="17"/>
                  </a:lnTo>
                  <a:lnTo>
                    <a:pt x="792" y="17"/>
                  </a:lnTo>
                  <a:lnTo>
                    <a:pt x="787" y="18"/>
                  </a:lnTo>
                  <a:lnTo>
                    <a:pt x="784" y="20"/>
                  </a:lnTo>
                  <a:lnTo>
                    <a:pt x="781" y="23"/>
                  </a:lnTo>
                  <a:lnTo>
                    <a:pt x="778" y="27"/>
                  </a:lnTo>
                  <a:lnTo>
                    <a:pt x="776" y="33"/>
                  </a:lnTo>
                  <a:lnTo>
                    <a:pt x="775" y="39"/>
                  </a:lnTo>
                  <a:lnTo>
                    <a:pt x="775" y="46"/>
                  </a:lnTo>
                  <a:lnTo>
                    <a:pt x="775" y="53"/>
                  </a:lnTo>
                  <a:lnTo>
                    <a:pt x="777" y="59"/>
                  </a:lnTo>
                  <a:lnTo>
                    <a:pt x="780" y="64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9" y="71"/>
                  </a:lnTo>
                  <a:lnTo>
                    <a:pt x="793" y="72"/>
                  </a:lnTo>
                  <a:lnTo>
                    <a:pt x="796" y="73"/>
                  </a:lnTo>
                  <a:lnTo>
                    <a:pt x="800" y="72"/>
                  </a:lnTo>
                  <a:lnTo>
                    <a:pt x="803" y="71"/>
                  </a:lnTo>
                  <a:lnTo>
                    <a:pt x="806" y="70"/>
                  </a:lnTo>
                  <a:lnTo>
                    <a:pt x="808" y="68"/>
                  </a:lnTo>
                  <a:lnTo>
                    <a:pt x="810" y="66"/>
                  </a:lnTo>
                  <a:lnTo>
                    <a:pt x="812" y="64"/>
                  </a:lnTo>
                  <a:lnTo>
                    <a:pt x="813" y="61"/>
                  </a:lnTo>
                  <a:lnTo>
                    <a:pt x="813" y="57"/>
                  </a:lnTo>
                  <a:lnTo>
                    <a:pt x="831" y="57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1022351" y="765175"/>
              <a:ext cx="836613" cy="47625"/>
            </a:xfrm>
            <a:custGeom>
              <a:avLst/>
              <a:gdLst>
                <a:gd name="T0" fmla="*/ 1535 w 1581"/>
                <a:gd name="T1" fmla="*/ 54 h 88"/>
                <a:gd name="T2" fmla="*/ 1429 w 1581"/>
                <a:gd name="T3" fmla="*/ 32 h 88"/>
                <a:gd name="T4" fmla="*/ 1354 w 1581"/>
                <a:gd name="T5" fmla="*/ 1 h 88"/>
                <a:gd name="T6" fmla="*/ 1238 w 1581"/>
                <a:gd name="T7" fmla="*/ 40 h 88"/>
                <a:gd name="T8" fmla="*/ 1262 w 1581"/>
                <a:gd name="T9" fmla="*/ 20 h 88"/>
                <a:gd name="T10" fmla="*/ 1275 w 1581"/>
                <a:gd name="T11" fmla="*/ 7 h 88"/>
                <a:gd name="T12" fmla="*/ 1272 w 1581"/>
                <a:gd name="T13" fmla="*/ 52 h 88"/>
                <a:gd name="T14" fmla="*/ 1126 w 1581"/>
                <a:gd name="T15" fmla="*/ 1 h 88"/>
                <a:gd name="T16" fmla="*/ 1117 w 1581"/>
                <a:gd name="T17" fmla="*/ 24 h 88"/>
                <a:gd name="T18" fmla="*/ 1010 w 1581"/>
                <a:gd name="T19" fmla="*/ 27 h 88"/>
                <a:gd name="T20" fmla="*/ 1020 w 1581"/>
                <a:gd name="T21" fmla="*/ 70 h 88"/>
                <a:gd name="T22" fmla="*/ 1050 w 1581"/>
                <a:gd name="T23" fmla="*/ 50 h 88"/>
                <a:gd name="T24" fmla="*/ 1028 w 1581"/>
                <a:gd name="T25" fmla="*/ 16 h 88"/>
                <a:gd name="T26" fmla="*/ 1067 w 1581"/>
                <a:gd name="T27" fmla="*/ 33 h 88"/>
                <a:gd name="T28" fmla="*/ 1051 w 1581"/>
                <a:gd name="T29" fmla="*/ 82 h 88"/>
                <a:gd name="T30" fmla="*/ 1002 w 1581"/>
                <a:gd name="T31" fmla="*/ 79 h 88"/>
                <a:gd name="T32" fmla="*/ 993 w 1581"/>
                <a:gd name="T33" fmla="*/ 23 h 88"/>
                <a:gd name="T34" fmla="*/ 957 w 1581"/>
                <a:gd name="T35" fmla="*/ 62 h 88"/>
                <a:gd name="T36" fmla="*/ 911 w 1581"/>
                <a:gd name="T37" fmla="*/ 86 h 88"/>
                <a:gd name="T38" fmla="*/ 884 w 1581"/>
                <a:gd name="T39" fmla="*/ 51 h 88"/>
                <a:gd name="T40" fmla="*/ 907 w 1581"/>
                <a:gd name="T41" fmla="*/ 3 h 88"/>
                <a:gd name="T42" fmla="*/ 957 w 1581"/>
                <a:gd name="T43" fmla="*/ 22 h 88"/>
                <a:gd name="T44" fmla="*/ 928 w 1581"/>
                <a:gd name="T45" fmla="*/ 16 h 88"/>
                <a:gd name="T46" fmla="*/ 902 w 1581"/>
                <a:gd name="T47" fmla="*/ 44 h 88"/>
                <a:gd name="T48" fmla="*/ 927 w 1581"/>
                <a:gd name="T49" fmla="*/ 71 h 88"/>
                <a:gd name="T50" fmla="*/ 786 w 1581"/>
                <a:gd name="T51" fmla="*/ 40 h 88"/>
                <a:gd name="T52" fmla="*/ 776 w 1581"/>
                <a:gd name="T53" fmla="*/ 88 h 88"/>
                <a:gd name="T54" fmla="*/ 743 w 1581"/>
                <a:gd name="T55" fmla="*/ 57 h 88"/>
                <a:gd name="T56" fmla="*/ 761 w 1581"/>
                <a:gd name="T57" fmla="*/ 7 h 88"/>
                <a:gd name="T58" fmla="*/ 811 w 1581"/>
                <a:gd name="T59" fmla="*/ 8 h 88"/>
                <a:gd name="T60" fmla="*/ 802 w 1581"/>
                <a:gd name="T61" fmla="*/ 24 h 88"/>
                <a:gd name="T62" fmla="*/ 766 w 1581"/>
                <a:gd name="T63" fmla="*/ 23 h 88"/>
                <a:gd name="T64" fmla="*/ 772 w 1581"/>
                <a:gd name="T65" fmla="*/ 69 h 88"/>
                <a:gd name="T66" fmla="*/ 803 w 1581"/>
                <a:gd name="T67" fmla="*/ 58 h 88"/>
                <a:gd name="T68" fmla="*/ 709 w 1581"/>
                <a:gd name="T69" fmla="*/ 86 h 88"/>
                <a:gd name="T70" fmla="*/ 588 w 1581"/>
                <a:gd name="T71" fmla="*/ 86 h 88"/>
                <a:gd name="T72" fmla="*/ 494 w 1581"/>
                <a:gd name="T73" fmla="*/ 17 h 88"/>
                <a:gd name="T74" fmla="*/ 455 w 1581"/>
                <a:gd name="T75" fmla="*/ 86 h 88"/>
                <a:gd name="T76" fmla="*/ 343 w 1581"/>
                <a:gd name="T77" fmla="*/ 38 h 88"/>
                <a:gd name="T78" fmla="*/ 338 w 1581"/>
                <a:gd name="T79" fmla="*/ 17 h 88"/>
                <a:gd name="T80" fmla="*/ 365 w 1581"/>
                <a:gd name="T81" fmla="*/ 13 h 88"/>
                <a:gd name="T82" fmla="*/ 366 w 1581"/>
                <a:gd name="T83" fmla="*/ 55 h 88"/>
                <a:gd name="T84" fmla="*/ 353 w 1581"/>
                <a:gd name="T85" fmla="*/ 86 h 88"/>
                <a:gd name="T86" fmla="*/ 346 w 1581"/>
                <a:gd name="T87" fmla="*/ 57 h 88"/>
                <a:gd name="T88" fmla="*/ 267 w 1581"/>
                <a:gd name="T89" fmla="*/ 17 h 88"/>
                <a:gd name="T90" fmla="*/ 206 w 1581"/>
                <a:gd name="T91" fmla="*/ 86 h 88"/>
                <a:gd name="T92" fmla="*/ 159 w 1581"/>
                <a:gd name="T93" fmla="*/ 26 h 88"/>
                <a:gd name="T94" fmla="*/ 153 w 1581"/>
                <a:gd name="T95" fmla="*/ 1 h 88"/>
                <a:gd name="T96" fmla="*/ 175 w 1581"/>
                <a:gd name="T97" fmla="*/ 40 h 88"/>
                <a:gd name="T98" fmla="*/ 113 w 1581"/>
                <a:gd name="T99" fmla="*/ 86 h 88"/>
                <a:gd name="T100" fmla="*/ 19 w 1581"/>
                <a:gd name="T101" fmla="*/ 37 h 88"/>
                <a:gd name="T102" fmla="*/ 40 w 1581"/>
                <a:gd name="T103" fmla="*/ 71 h 88"/>
                <a:gd name="T104" fmla="*/ 63 w 1581"/>
                <a:gd name="T105" fmla="*/ 37 h 88"/>
                <a:gd name="T106" fmla="*/ 49 w 1581"/>
                <a:gd name="T107" fmla="*/ 1 h 88"/>
                <a:gd name="T108" fmla="*/ 81 w 1581"/>
                <a:gd name="T109" fmla="*/ 44 h 88"/>
                <a:gd name="T110" fmla="*/ 55 w 1581"/>
                <a:gd name="T111" fmla="*/ 86 h 88"/>
                <a:gd name="T112" fmla="*/ 5 w 1581"/>
                <a:gd name="T113" fmla="*/ 65 h 88"/>
                <a:gd name="T114" fmla="*/ 11 w 1581"/>
                <a:gd name="T115" fmla="*/ 12 h 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81" h="88">
                  <a:moveTo>
                    <a:pt x="1507" y="1"/>
                  </a:moveTo>
                  <a:lnTo>
                    <a:pt x="1527" y="1"/>
                  </a:lnTo>
                  <a:lnTo>
                    <a:pt x="1544" y="34"/>
                  </a:lnTo>
                  <a:lnTo>
                    <a:pt x="1561" y="1"/>
                  </a:lnTo>
                  <a:lnTo>
                    <a:pt x="1581" y="1"/>
                  </a:lnTo>
                  <a:lnTo>
                    <a:pt x="1553" y="54"/>
                  </a:lnTo>
                  <a:lnTo>
                    <a:pt x="1553" y="86"/>
                  </a:lnTo>
                  <a:lnTo>
                    <a:pt x="1535" y="86"/>
                  </a:lnTo>
                  <a:lnTo>
                    <a:pt x="1535" y="54"/>
                  </a:lnTo>
                  <a:lnTo>
                    <a:pt x="1507" y="1"/>
                  </a:lnTo>
                  <a:close/>
                  <a:moveTo>
                    <a:pt x="1411" y="1"/>
                  </a:moveTo>
                  <a:lnTo>
                    <a:pt x="1429" y="1"/>
                  </a:lnTo>
                  <a:lnTo>
                    <a:pt x="1463" y="56"/>
                  </a:lnTo>
                  <a:lnTo>
                    <a:pt x="1463" y="1"/>
                  </a:lnTo>
                  <a:lnTo>
                    <a:pt x="1481" y="1"/>
                  </a:lnTo>
                  <a:lnTo>
                    <a:pt x="1481" y="86"/>
                  </a:lnTo>
                  <a:lnTo>
                    <a:pt x="1463" y="86"/>
                  </a:lnTo>
                  <a:lnTo>
                    <a:pt x="1429" y="32"/>
                  </a:lnTo>
                  <a:lnTo>
                    <a:pt x="1429" y="86"/>
                  </a:lnTo>
                  <a:lnTo>
                    <a:pt x="1411" y="86"/>
                  </a:lnTo>
                  <a:lnTo>
                    <a:pt x="1411" y="1"/>
                  </a:lnTo>
                  <a:close/>
                  <a:moveTo>
                    <a:pt x="1336" y="53"/>
                  </a:moveTo>
                  <a:lnTo>
                    <a:pt x="1354" y="53"/>
                  </a:lnTo>
                  <a:lnTo>
                    <a:pt x="1345" y="25"/>
                  </a:lnTo>
                  <a:lnTo>
                    <a:pt x="1336" y="53"/>
                  </a:lnTo>
                  <a:close/>
                  <a:moveTo>
                    <a:pt x="1336" y="1"/>
                  </a:moveTo>
                  <a:lnTo>
                    <a:pt x="1354" y="1"/>
                  </a:lnTo>
                  <a:lnTo>
                    <a:pt x="1385" y="86"/>
                  </a:lnTo>
                  <a:lnTo>
                    <a:pt x="1364" y="86"/>
                  </a:lnTo>
                  <a:lnTo>
                    <a:pt x="1359" y="68"/>
                  </a:lnTo>
                  <a:lnTo>
                    <a:pt x="1331" y="68"/>
                  </a:lnTo>
                  <a:lnTo>
                    <a:pt x="1325" y="86"/>
                  </a:lnTo>
                  <a:lnTo>
                    <a:pt x="1305" y="86"/>
                  </a:lnTo>
                  <a:lnTo>
                    <a:pt x="1336" y="1"/>
                  </a:lnTo>
                  <a:close/>
                  <a:moveTo>
                    <a:pt x="1238" y="17"/>
                  </a:moveTo>
                  <a:lnTo>
                    <a:pt x="1238" y="40"/>
                  </a:lnTo>
                  <a:lnTo>
                    <a:pt x="1254" y="40"/>
                  </a:lnTo>
                  <a:lnTo>
                    <a:pt x="1259" y="39"/>
                  </a:lnTo>
                  <a:lnTo>
                    <a:pt x="1262" y="37"/>
                  </a:lnTo>
                  <a:lnTo>
                    <a:pt x="1265" y="33"/>
                  </a:lnTo>
                  <a:lnTo>
                    <a:pt x="1266" y="28"/>
                  </a:lnTo>
                  <a:lnTo>
                    <a:pt x="1266" y="26"/>
                  </a:lnTo>
                  <a:lnTo>
                    <a:pt x="1265" y="23"/>
                  </a:lnTo>
                  <a:lnTo>
                    <a:pt x="1264" y="21"/>
                  </a:lnTo>
                  <a:lnTo>
                    <a:pt x="1262" y="20"/>
                  </a:lnTo>
                  <a:lnTo>
                    <a:pt x="1258" y="17"/>
                  </a:lnTo>
                  <a:lnTo>
                    <a:pt x="1252" y="17"/>
                  </a:lnTo>
                  <a:lnTo>
                    <a:pt x="1238" y="17"/>
                  </a:lnTo>
                  <a:close/>
                  <a:moveTo>
                    <a:pt x="1219" y="1"/>
                  </a:moveTo>
                  <a:lnTo>
                    <a:pt x="1253" y="1"/>
                  </a:lnTo>
                  <a:lnTo>
                    <a:pt x="1260" y="1"/>
                  </a:lnTo>
                  <a:lnTo>
                    <a:pt x="1266" y="2"/>
                  </a:lnTo>
                  <a:lnTo>
                    <a:pt x="1271" y="4"/>
                  </a:lnTo>
                  <a:lnTo>
                    <a:pt x="1275" y="7"/>
                  </a:lnTo>
                  <a:lnTo>
                    <a:pt x="1279" y="11"/>
                  </a:lnTo>
                  <a:lnTo>
                    <a:pt x="1281" y="16"/>
                  </a:lnTo>
                  <a:lnTo>
                    <a:pt x="1283" y="22"/>
                  </a:lnTo>
                  <a:lnTo>
                    <a:pt x="1284" y="28"/>
                  </a:lnTo>
                  <a:lnTo>
                    <a:pt x="1283" y="34"/>
                  </a:lnTo>
                  <a:lnTo>
                    <a:pt x="1282" y="40"/>
                  </a:lnTo>
                  <a:lnTo>
                    <a:pt x="1279" y="44"/>
                  </a:lnTo>
                  <a:lnTo>
                    <a:pt x="1276" y="49"/>
                  </a:lnTo>
                  <a:lnTo>
                    <a:pt x="1272" y="52"/>
                  </a:lnTo>
                  <a:lnTo>
                    <a:pt x="1267" y="54"/>
                  </a:lnTo>
                  <a:lnTo>
                    <a:pt x="1262" y="56"/>
                  </a:lnTo>
                  <a:lnTo>
                    <a:pt x="1256" y="56"/>
                  </a:lnTo>
                  <a:lnTo>
                    <a:pt x="1238" y="56"/>
                  </a:lnTo>
                  <a:lnTo>
                    <a:pt x="1238" y="86"/>
                  </a:lnTo>
                  <a:lnTo>
                    <a:pt x="1219" y="86"/>
                  </a:lnTo>
                  <a:lnTo>
                    <a:pt x="1219" y="1"/>
                  </a:lnTo>
                  <a:close/>
                  <a:moveTo>
                    <a:pt x="1100" y="1"/>
                  </a:moveTo>
                  <a:lnTo>
                    <a:pt x="1126" y="1"/>
                  </a:lnTo>
                  <a:lnTo>
                    <a:pt x="1142" y="62"/>
                  </a:lnTo>
                  <a:lnTo>
                    <a:pt x="1159" y="1"/>
                  </a:lnTo>
                  <a:lnTo>
                    <a:pt x="1184" y="1"/>
                  </a:lnTo>
                  <a:lnTo>
                    <a:pt x="1184" y="86"/>
                  </a:lnTo>
                  <a:lnTo>
                    <a:pt x="1168" y="86"/>
                  </a:lnTo>
                  <a:lnTo>
                    <a:pt x="1168" y="24"/>
                  </a:lnTo>
                  <a:lnTo>
                    <a:pt x="1150" y="86"/>
                  </a:lnTo>
                  <a:lnTo>
                    <a:pt x="1135" y="86"/>
                  </a:lnTo>
                  <a:lnTo>
                    <a:pt x="1117" y="24"/>
                  </a:lnTo>
                  <a:lnTo>
                    <a:pt x="1117" y="86"/>
                  </a:lnTo>
                  <a:lnTo>
                    <a:pt x="1100" y="86"/>
                  </a:lnTo>
                  <a:lnTo>
                    <a:pt x="1100" y="1"/>
                  </a:lnTo>
                  <a:close/>
                  <a:moveTo>
                    <a:pt x="1028" y="16"/>
                  </a:moveTo>
                  <a:lnTo>
                    <a:pt x="1024" y="16"/>
                  </a:lnTo>
                  <a:lnTo>
                    <a:pt x="1020" y="18"/>
                  </a:lnTo>
                  <a:lnTo>
                    <a:pt x="1016" y="20"/>
                  </a:lnTo>
                  <a:lnTo>
                    <a:pt x="1013" y="23"/>
                  </a:lnTo>
                  <a:lnTo>
                    <a:pt x="1010" y="27"/>
                  </a:lnTo>
                  <a:lnTo>
                    <a:pt x="1008" y="32"/>
                  </a:lnTo>
                  <a:lnTo>
                    <a:pt x="1007" y="37"/>
                  </a:lnTo>
                  <a:lnTo>
                    <a:pt x="1006" y="43"/>
                  </a:lnTo>
                  <a:lnTo>
                    <a:pt x="1007" y="50"/>
                  </a:lnTo>
                  <a:lnTo>
                    <a:pt x="1008" y="56"/>
                  </a:lnTo>
                  <a:lnTo>
                    <a:pt x="1010" y="60"/>
                  </a:lnTo>
                  <a:lnTo>
                    <a:pt x="1013" y="65"/>
                  </a:lnTo>
                  <a:lnTo>
                    <a:pt x="1016" y="68"/>
                  </a:lnTo>
                  <a:lnTo>
                    <a:pt x="1020" y="70"/>
                  </a:lnTo>
                  <a:lnTo>
                    <a:pt x="1024" y="71"/>
                  </a:lnTo>
                  <a:lnTo>
                    <a:pt x="1028" y="71"/>
                  </a:lnTo>
                  <a:lnTo>
                    <a:pt x="1033" y="71"/>
                  </a:lnTo>
                  <a:lnTo>
                    <a:pt x="1037" y="70"/>
                  </a:lnTo>
                  <a:lnTo>
                    <a:pt x="1040" y="68"/>
                  </a:lnTo>
                  <a:lnTo>
                    <a:pt x="1044" y="65"/>
                  </a:lnTo>
                  <a:lnTo>
                    <a:pt x="1047" y="61"/>
                  </a:lnTo>
                  <a:lnTo>
                    <a:pt x="1049" y="56"/>
                  </a:lnTo>
                  <a:lnTo>
                    <a:pt x="1050" y="50"/>
                  </a:lnTo>
                  <a:lnTo>
                    <a:pt x="1050" y="43"/>
                  </a:lnTo>
                  <a:lnTo>
                    <a:pt x="1050" y="37"/>
                  </a:lnTo>
                  <a:lnTo>
                    <a:pt x="1049" y="31"/>
                  </a:lnTo>
                  <a:lnTo>
                    <a:pt x="1047" y="27"/>
                  </a:lnTo>
                  <a:lnTo>
                    <a:pt x="1044" y="23"/>
                  </a:lnTo>
                  <a:lnTo>
                    <a:pt x="1041" y="20"/>
                  </a:lnTo>
                  <a:lnTo>
                    <a:pt x="1037" y="18"/>
                  </a:lnTo>
                  <a:lnTo>
                    <a:pt x="1033" y="16"/>
                  </a:lnTo>
                  <a:lnTo>
                    <a:pt x="1028" y="16"/>
                  </a:lnTo>
                  <a:close/>
                  <a:moveTo>
                    <a:pt x="1028" y="0"/>
                  </a:moveTo>
                  <a:lnTo>
                    <a:pt x="1036" y="1"/>
                  </a:lnTo>
                  <a:lnTo>
                    <a:pt x="1043" y="2"/>
                  </a:lnTo>
                  <a:lnTo>
                    <a:pt x="1049" y="5"/>
                  </a:lnTo>
                  <a:lnTo>
                    <a:pt x="1054" y="10"/>
                  </a:lnTo>
                  <a:lnTo>
                    <a:pt x="1060" y="15"/>
                  </a:lnTo>
                  <a:lnTo>
                    <a:pt x="1064" y="22"/>
                  </a:lnTo>
                  <a:lnTo>
                    <a:pt x="1066" y="27"/>
                  </a:lnTo>
                  <a:lnTo>
                    <a:pt x="1067" y="33"/>
                  </a:lnTo>
                  <a:lnTo>
                    <a:pt x="1068" y="38"/>
                  </a:lnTo>
                  <a:lnTo>
                    <a:pt x="1068" y="44"/>
                  </a:lnTo>
                  <a:lnTo>
                    <a:pt x="1068" y="51"/>
                  </a:lnTo>
                  <a:lnTo>
                    <a:pt x="1066" y="58"/>
                  </a:lnTo>
                  <a:lnTo>
                    <a:pt x="1064" y="65"/>
                  </a:lnTo>
                  <a:lnTo>
                    <a:pt x="1060" y="71"/>
                  </a:lnTo>
                  <a:lnTo>
                    <a:pt x="1057" y="76"/>
                  </a:lnTo>
                  <a:lnTo>
                    <a:pt x="1054" y="79"/>
                  </a:lnTo>
                  <a:lnTo>
                    <a:pt x="1051" y="82"/>
                  </a:lnTo>
                  <a:lnTo>
                    <a:pt x="1047" y="84"/>
                  </a:lnTo>
                  <a:lnTo>
                    <a:pt x="1043" y="86"/>
                  </a:lnTo>
                  <a:lnTo>
                    <a:pt x="1038" y="87"/>
                  </a:lnTo>
                  <a:lnTo>
                    <a:pt x="1033" y="88"/>
                  </a:lnTo>
                  <a:lnTo>
                    <a:pt x="1028" y="88"/>
                  </a:lnTo>
                  <a:lnTo>
                    <a:pt x="1021" y="88"/>
                  </a:lnTo>
                  <a:lnTo>
                    <a:pt x="1014" y="86"/>
                  </a:lnTo>
                  <a:lnTo>
                    <a:pt x="1008" y="83"/>
                  </a:lnTo>
                  <a:lnTo>
                    <a:pt x="1002" y="79"/>
                  </a:lnTo>
                  <a:lnTo>
                    <a:pt x="997" y="73"/>
                  </a:lnTo>
                  <a:lnTo>
                    <a:pt x="993" y="65"/>
                  </a:lnTo>
                  <a:lnTo>
                    <a:pt x="991" y="60"/>
                  </a:lnTo>
                  <a:lnTo>
                    <a:pt x="989" y="55"/>
                  </a:lnTo>
                  <a:lnTo>
                    <a:pt x="989" y="49"/>
                  </a:lnTo>
                  <a:lnTo>
                    <a:pt x="988" y="43"/>
                  </a:lnTo>
                  <a:lnTo>
                    <a:pt x="989" y="36"/>
                  </a:lnTo>
                  <a:lnTo>
                    <a:pt x="990" y="29"/>
                  </a:lnTo>
                  <a:lnTo>
                    <a:pt x="993" y="23"/>
                  </a:lnTo>
                  <a:lnTo>
                    <a:pt x="996" y="17"/>
                  </a:lnTo>
                  <a:lnTo>
                    <a:pt x="999" y="12"/>
                  </a:lnTo>
                  <a:lnTo>
                    <a:pt x="1003" y="9"/>
                  </a:lnTo>
                  <a:lnTo>
                    <a:pt x="1007" y="6"/>
                  </a:lnTo>
                  <a:lnTo>
                    <a:pt x="1012" y="3"/>
                  </a:lnTo>
                  <a:lnTo>
                    <a:pt x="1020" y="1"/>
                  </a:lnTo>
                  <a:lnTo>
                    <a:pt x="1028" y="0"/>
                  </a:lnTo>
                  <a:close/>
                  <a:moveTo>
                    <a:pt x="958" y="56"/>
                  </a:moveTo>
                  <a:lnTo>
                    <a:pt x="957" y="62"/>
                  </a:lnTo>
                  <a:lnTo>
                    <a:pt x="956" y="68"/>
                  </a:lnTo>
                  <a:lnTo>
                    <a:pt x="953" y="74"/>
                  </a:lnTo>
                  <a:lnTo>
                    <a:pt x="949" y="78"/>
                  </a:lnTo>
                  <a:lnTo>
                    <a:pt x="943" y="82"/>
                  </a:lnTo>
                  <a:lnTo>
                    <a:pt x="937" y="85"/>
                  </a:lnTo>
                  <a:lnTo>
                    <a:pt x="930" y="87"/>
                  </a:lnTo>
                  <a:lnTo>
                    <a:pt x="923" y="88"/>
                  </a:lnTo>
                  <a:lnTo>
                    <a:pt x="916" y="87"/>
                  </a:lnTo>
                  <a:lnTo>
                    <a:pt x="911" y="86"/>
                  </a:lnTo>
                  <a:lnTo>
                    <a:pt x="905" y="84"/>
                  </a:lnTo>
                  <a:lnTo>
                    <a:pt x="900" y="81"/>
                  </a:lnTo>
                  <a:lnTo>
                    <a:pt x="897" y="79"/>
                  </a:lnTo>
                  <a:lnTo>
                    <a:pt x="894" y="76"/>
                  </a:lnTo>
                  <a:lnTo>
                    <a:pt x="891" y="73"/>
                  </a:lnTo>
                  <a:lnTo>
                    <a:pt x="889" y="68"/>
                  </a:lnTo>
                  <a:lnTo>
                    <a:pt x="887" y="63"/>
                  </a:lnTo>
                  <a:lnTo>
                    <a:pt x="885" y="57"/>
                  </a:lnTo>
                  <a:lnTo>
                    <a:pt x="884" y="51"/>
                  </a:lnTo>
                  <a:lnTo>
                    <a:pt x="884" y="45"/>
                  </a:lnTo>
                  <a:lnTo>
                    <a:pt x="884" y="37"/>
                  </a:lnTo>
                  <a:lnTo>
                    <a:pt x="886" y="30"/>
                  </a:lnTo>
                  <a:lnTo>
                    <a:pt x="888" y="23"/>
                  </a:lnTo>
                  <a:lnTo>
                    <a:pt x="891" y="17"/>
                  </a:lnTo>
                  <a:lnTo>
                    <a:pt x="895" y="12"/>
                  </a:lnTo>
                  <a:lnTo>
                    <a:pt x="898" y="9"/>
                  </a:lnTo>
                  <a:lnTo>
                    <a:pt x="903" y="6"/>
                  </a:lnTo>
                  <a:lnTo>
                    <a:pt x="907" y="3"/>
                  </a:lnTo>
                  <a:lnTo>
                    <a:pt x="915" y="1"/>
                  </a:lnTo>
                  <a:lnTo>
                    <a:pt x="924" y="0"/>
                  </a:lnTo>
                  <a:lnTo>
                    <a:pt x="929" y="1"/>
                  </a:lnTo>
                  <a:lnTo>
                    <a:pt x="935" y="2"/>
                  </a:lnTo>
                  <a:lnTo>
                    <a:pt x="940" y="3"/>
                  </a:lnTo>
                  <a:lnTo>
                    <a:pt x="945" y="5"/>
                  </a:lnTo>
                  <a:lnTo>
                    <a:pt x="950" y="10"/>
                  </a:lnTo>
                  <a:lnTo>
                    <a:pt x="954" y="15"/>
                  </a:lnTo>
                  <a:lnTo>
                    <a:pt x="957" y="22"/>
                  </a:lnTo>
                  <a:lnTo>
                    <a:pt x="958" y="29"/>
                  </a:lnTo>
                  <a:lnTo>
                    <a:pt x="958" y="30"/>
                  </a:lnTo>
                  <a:lnTo>
                    <a:pt x="940" y="30"/>
                  </a:lnTo>
                  <a:lnTo>
                    <a:pt x="939" y="25"/>
                  </a:lnTo>
                  <a:lnTo>
                    <a:pt x="937" y="21"/>
                  </a:lnTo>
                  <a:lnTo>
                    <a:pt x="934" y="19"/>
                  </a:lnTo>
                  <a:lnTo>
                    <a:pt x="931" y="17"/>
                  </a:lnTo>
                  <a:lnTo>
                    <a:pt x="928" y="16"/>
                  </a:lnTo>
                  <a:lnTo>
                    <a:pt x="924" y="16"/>
                  </a:lnTo>
                  <a:lnTo>
                    <a:pt x="919" y="16"/>
                  </a:lnTo>
                  <a:lnTo>
                    <a:pt x="915" y="18"/>
                  </a:lnTo>
                  <a:lnTo>
                    <a:pt x="911" y="20"/>
                  </a:lnTo>
                  <a:lnTo>
                    <a:pt x="908" y="22"/>
                  </a:lnTo>
                  <a:lnTo>
                    <a:pt x="906" y="26"/>
                  </a:lnTo>
                  <a:lnTo>
                    <a:pt x="904" y="31"/>
                  </a:lnTo>
                  <a:lnTo>
                    <a:pt x="902" y="37"/>
                  </a:lnTo>
                  <a:lnTo>
                    <a:pt x="902" y="44"/>
                  </a:lnTo>
                  <a:lnTo>
                    <a:pt x="903" y="51"/>
                  </a:lnTo>
                  <a:lnTo>
                    <a:pt x="904" y="58"/>
                  </a:lnTo>
                  <a:lnTo>
                    <a:pt x="907" y="63"/>
                  </a:lnTo>
                  <a:lnTo>
                    <a:pt x="911" y="67"/>
                  </a:lnTo>
                  <a:lnTo>
                    <a:pt x="914" y="69"/>
                  </a:lnTo>
                  <a:lnTo>
                    <a:pt x="917" y="70"/>
                  </a:lnTo>
                  <a:lnTo>
                    <a:pt x="920" y="71"/>
                  </a:lnTo>
                  <a:lnTo>
                    <a:pt x="924" y="71"/>
                  </a:lnTo>
                  <a:lnTo>
                    <a:pt x="927" y="71"/>
                  </a:lnTo>
                  <a:lnTo>
                    <a:pt x="930" y="70"/>
                  </a:lnTo>
                  <a:lnTo>
                    <a:pt x="933" y="68"/>
                  </a:lnTo>
                  <a:lnTo>
                    <a:pt x="936" y="67"/>
                  </a:lnTo>
                  <a:lnTo>
                    <a:pt x="938" y="64"/>
                  </a:lnTo>
                  <a:lnTo>
                    <a:pt x="939" y="62"/>
                  </a:lnTo>
                  <a:lnTo>
                    <a:pt x="940" y="59"/>
                  </a:lnTo>
                  <a:lnTo>
                    <a:pt x="940" y="56"/>
                  </a:lnTo>
                  <a:lnTo>
                    <a:pt x="958" y="56"/>
                  </a:lnTo>
                  <a:close/>
                  <a:moveTo>
                    <a:pt x="786" y="40"/>
                  </a:moveTo>
                  <a:lnTo>
                    <a:pt x="822" y="40"/>
                  </a:lnTo>
                  <a:lnTo>
                    <a:pt x="822" y="86"/>
                  </a:lnTo>
                  <a:lnTo>
                    <a:pt x="809" y="86"/>
                  </a:lnTo>
                  <a:lnTo>
                    <a:pt x="806" y="76"/>
                  </a:lnTo>
                  <a:lnTo>
                    <a:pt x="802" y="82"/>
                  </a:lnTo>
                  <a:lnTo>
                    <a:pt x="796" y="85"/>
                  </a:lnTo>
                  <a:lnTo>
                    <a:pt x="789" y="88"/>
                  </a:lnTo>
                  <a:lnTo>
                    <a:pt x="782" y="88"/>
                  </a:lnTo>
                  <a:lnTo>
                    <a:pt x="776" y="88"/>
                  </a:lnTo>
                  <a:lnTo>
                    <a:pt x="770" y="87"/>
                  </a:lnTo>
                  <a:lnTo>
                    <a:pt x="765" y="85"/>
                  </a:lnTo>
                  <a:lnTo>
                    <a:pt x="761" y="83"/>
                  </a:lnTo>
                  <a:lnTo>
                    <a:pt x="757" y="80"/>
                  </a:lnTo>
                  <a:lnTo>
                    <a:pt x="754" y="77"/>
                  </a:lnTo>
                  <a:lnTo>
                    <a:pt x="751" y="74"/>
                  </a:lnTo>
                  <a:lnTo>
                    <a:pt x="748" y="69"/>
                  </a:lnTo>
                  <a:lnTo>
                    <a:pt x="745" y="63"/>
                  </a:lnTo>
                  <a:lnTo>
                    <a:pt x="743" y="57"/>
                  </a:lnTo>
                  <a:lnTo>
                    <a:pt x="742" y="51"/>
                  </a:lnTo>
                  <a:lnTo>
                    <a:pt x="741" y="44"/>
                  </a:lnTo>
                  <a:lnTo>
                    <a:pt x="742" y="37"/>
                  </a:lnTo>
                  <a:lnTo>
                    <a:pt x="743" y="30"/>
                  </a:lnTo>
                  <a:lnTo>
                    <a:pt x="745" y="24"/>
                  </a:lnTo>
                  <a:lnTo>
                    <a:pt x="748" y="18"/>
                  </a:lnTo>
                  <a:lnTo>
                    <a:pt x="753" y="14"/>
                  </a:lnTo>
                  <a:lnTo>
                    <a:pt x="756" y="10"/>
                  </a:lnTo>
                  <a:lnTo>
                    <a:pt x="761" y="7"/>
                  </a:lnTo>
                  <a:lnTo>
                    <a:pt x="765" y="4"/>
                  </a:lnTo>
                  <a:lnTo>
                    <a:pt x="770" y="2"/>
                  </a:lnTo>
                  <a:lnTo>
                    <a:pt x="775" y="1"/>
                  </a:lnTo>
                  <a:lnTo>
                    <a:pt x="780" y="0"/>
                  </a:lnTo>
                  <a:lnTo>
                    <a:pt x="785" y="0"/>
                  </a:lnTo>
                  <a:lnTo>
                    <a:pt x="795" y="1"/>
                  </a:lnTo>
                  <a:lnTo>
                    <a:pt x="804" y="3"/>
                  </a:lnTo>
                  <a:lnTo>
                    <a:pt x="807" y="5"/>
                  </a:lnTo>
                  <a:lnTo>
                    <a:pt x="811" y="8"/>
                  </a:lnTo>
                  <a:lnTo>
                    <a:pt x="814" y="10"/>
                  </a:lnTo>
                  <a:lnTo>
                    <a:pt x="816" y="13"/>
                  </a:lnTo>
                  <a:lnTo>
                    <a:pt x="818" y="17"/>
                  </a:lnTo>
                  <a:lnTo>
                    <a:pt x="820" y="21"/>
                  </a:lnTo>
                  <a:lnTo>
                    <a:pt x="821" y="25"/>
                  </a:lnTo>
                  <a:lnTo>
                    <a:pt x="822" y="29"/>
                  </a:lnTo>
                  <a:lnTo>
                    <a:pt x="804" y="29"/>
                  </a:lnTo>
                  <a:lnTo>
                    <a:pt x="803" y="26"/>
                  </a:lnTo>
                  <a:lnTo>
                    <a:pt x="802" y="24"/>
                  </a:lnTo>
                  <a:lnTo>
                    <a:pt x="800" y="22"/>
                  </a:lnTo>
                  <a:lnTo>
                    <a:pt x="798" y="20"/>
                  </a:lnTo>
                  <a:lnTo>
                    <a:pt x="795" y="18"/>
                  </a:lnTo>
                  <a:lnTo>
                    <a:pt x="791" y="17"/>
                  </a:lnTo>
                  <a:lnTo>
                    <a:pt x="788" y="16"/>
                  </a:lnTo>
                  <a:lnTo>
                    <a:pt x="784" y="16"/>
                  </a:lnTo>
                  <a:lnTo>
                    <a:pt x="777" y="17"/>
                  </a:lnTo>
                  <a:lnTo>
                    <a:pt x="771" y="19"/>
                  </a:lnTo>
                  <a:lnTo>
                    <a:pt x="766" y="23"/>
                  </a:lnTo>
                  <a:lnTo>
                    <a:pt x="763" y="29"/>
                  </a:lnTo>
                  <a:lnTo>
                    <a:pt x="761" y="35"/>
                  </a:lnTo>
                  <a:lnTo>
                    <a:pt x="761" y="43"/>
                  </a:lnTo>
                  <a:lnTo>
                    <a:pt x="761" y="48"/>
                  </a:lnTo>
                  <a:lnTo>
                    <a:pt x="762" y="53"/>
                  </a:lnTo>
                  <a:lnTo>
                    <a:pt x="763" y="57"/>
                  </a:lnTo>
                  <a:lnTo>
                    <a:pt x="765" y="61"/>
                  </a:lnTo>
                  <a:lnTo>
                    <a:pt x="768" y="65"/>
                  </a:lnTo>
                  <a:lnTo>
                    <a:pt x="772" y="69"/>
                  </a:lnTo>
                  <a:lnTo>
                    <a:pt x="777" y="71"/>
                  </a:lnTo>
                  <a:lnTo>
                    <a:pt x="783" y="71"/>
                  </a:lnTo>
                  <a:lnTo>
                    <a:pt x="787" y="71"/>
                  </a:lnTo>
                  <a:lnTo>
                    <a:pt x="791" y="70"/>
                  </a:lnTo>
                  <a:lnTo>
                    <a:pt x="794" y="69"/>
                  </a:lnTo>
                  <a:lnTo>
                    <a:pt x="797" y="67"/>
                  </a:lnTo>
                  <a:lnTo>
                    <a:pt x="800" y="64"/>
                  </a:lnTo>
                  <a:lnTo>
                    <a:pt x="802" y="62"/>
                  </a:lnTo>
                  <a:lnTo>
                    <a:pt x="803" y="58"/>
                  </a:lnTo>
                  <a:lnTo>
                    <a:pt x="804" y="55"/>
                  </a:lnTo>
                  <a:lnTo>
                    <a:pt x="786" y="55"/>
                  </a:lnTo>
                  <a:lnTo>
                    <a:pt x="786" y="40"/>
                  </a:lnTo>
                  <a:close/>
                  <a:moveTo>
                    <a:pt x="640" y="1"/>
                  </a:moveTo>
                  <a:lnTo>
                    <a:pt x="658" y="1"/>
                  </a:lnTo>
                  <a:lnTo>
                    <a:pt x="691" y="56"/>
                  </a:lnTo>
                  <a:lnTo>
                    <a:pt x="691" y="1"/>
                  </a:lnTo>
                  <a:lnTo>
                    <a:pt x="709" y="1"/>
                  </a:lnTo>
                  <a:lnTo>
                    <a:pt x="709" y="86"/>
                  </a:lnTo>
                  <a:lnTo>
                    <a:pt x="691" y="86"/>
                  </a:lnTo>
                  <a:lnTo>
                    <a:pt x="658" y="32"/>
                  </a:lnTo>
                  <a:lnTo>
                    <a:pt x="658" y="86"/>
                  </a:lnTo>
                  <a:lnTo>
                    <a:pt x="640" y="86"/>
                  </a:lnTo>
                  <a:lnTo>
                    <a:pt x="640" y="1"/>
                  </a:lnTo>
                  <a:close/>
                  <a:moveTo>
                    <a:pt x="588" y="1"/>
                  </a:moveTo>
                  <a:lnTo>
                    <a:pt x="606" y="1"/>
                  </a:lnTo>
                  <a:lnTo>
                    <a:pt x="606" y="86"/>
                  </a:lnTo>
                  <a:lnTo>
                    <a:pt x="588" y="86"/>
                  </a:lnTo>
                  <a:lnTo>
                    <a:pt x="588" y="1"/>
                  </a:lnTo>
                  <a:close/>
                  <a:moveTo>
                    <a:pt x="494" y="1"/>
                  </a:moveTo>
                  <a:lnTo>
                    <a:pt x="562" y="1"/>
                  </a:lnTo>
                  <a:lnTo>
                    <a:pt x="562" y="17"/>
                  </a:lnTo>
                  <a:lnTo>
                    <a:pt x="537" y="17"/>
                  </a:lnTo>
                  <a:lnTo>
                    <a:pt x="537" y="86"/>
                  </a:lnTo>
                  <a:lnTo>
                    <a:pt x="519" y="86"/>
                  </a:lnTo>
                  <a:lnTo>
                    <a:pt x="519" y="17"/>
                  </a:lnTo>
                  <a:lnTo>
                    <a:pt x="494" y="17"/>
                  </a:lnTo>
                  <a:lnTo>
                    <a:pt x="494" y="1"/>
                  </a:lnTo>
                  <a:close/>
                  <a:moveTo>
                    <a:pt x="426" y="53"/>
                  </a:moveTo>
                  <a:lnTo>
                    <a:pt x="445" y="53"/>
                  </a:lnTo>
                  <a:lnTo>
                    <a:pt x="436" y="25"/>
                  </a:lnTo>
                  <a:lnTo>
                    <a:pt x="426" y="53"/>
                  </a:lnTo>
                  <a:close/>
                  <a:moveTo>
                    <a:pt x="427" y="1"/>
                  </a:moveTo>
                  <a:lnTo>
                    <a:pt x="444" y="1"/>
                  </a:lnTo>
                  <a:lnTo>
                    <a:pt x="475" y="86"/>
                  </a:lnTo>
                  <a:lnTo>
                    <a:pt x="455" y="86"/>
                  </a:lnTo>
                  <a:lnTo>
                    <a:pt x="450" y="68"/>
                  </a:lnTo>
                  <a:lnTo>
                    <a:pt x="422" y="68"/>
                  </a:lnTo>
                  <a:lnTo>
                    <a:pt x="416" y="86"/>
                  </a:lnTo>
                  <a:lnTo>
                    <a:pt x="396" y="86"/>
                  </a:lnTo>
                  <a:lnTo>
                    <a:pt x="427" y="1"/>
                  </a:lnTo>
                  <a:close/>
                  <a:moveTo>
                    <a:pt x="319" y="17"/>
                  </a:moveTo>
                  <a:lnTo>
                    <a:pt x="319" y="39"/>
                  </a:lnTo>
                  <a:lnTo>
                    <a:pt x="338" y="39"/>
                  </a:lnTo>
                  <a:lnTo>
                    <a:pt x="343" y="38"/>
                  </a:lnTo>
                  <a:lnTo>
                    <a:pt x="346" y="36"/>
                  </a:lnTo>
                  <a:lnTo>
                    <a:pt x="348" y="34"/>
                  </a:lnTo>
                  <a:lnTo>
                    <a:pt x="349" y="32"/>
                  </a:lnTo>
                  <a:lnTo>
                    <a:pt x="349" y="30"/>
                  </a:lnTo>
                  <a:lnTo>
                    <a:pt x="350" y="28"/>
                  </a:lnTo>
                  <a:lnTo>
                    <a:pt x="349" y="23"/>
                  </a:lnTo>
                  <a:lnTo>
                    <a:pt x="346" y="20"/>
                  </a:lnTo>
                  <a:lnTo>
                    <a:pt x="343" y="18"/>
                  </a:lnTo>
                  <a:lnTo>
                    <a:pt x="338" y="17"/>
                  </a:lnTo>
                  <a:lnTo>
                    <a:pt x="319" y="17"/>
                  </a:lnTo>
                  <a:close/>
                  <a:moveTo>
                    <a:pt x="302" y="1"/>
                  </a:moveTo>
                  <a:lnTo>
                    <a:pt x="337" y="1"/>
                  </a:lnTo>
                  <a:lnTo>
                    <a:pt x="345" y="1"/>
                  </a:lnTo>
                  <a:lnTo>
                    <a:pt x="350" y="2"/>
                  </a:lnTo>
                  <a:lnTo>
                    <a:pt x="354" y="3"/>
                  </a:lnTo>
                  <a:lnTo>
                    <a:pt x="358" y="5"/>
                  </a:lnTo>
                  <a:lnTo>
                    <a:pt x="362" y="9"/>
                  </a:lnTo>
                  <a:lnTo>
                    <a:pt x="365" y="13"/>
                  </a:lnTo>
                  <a:lnTo>
                    <a:pt x="367" y="19"/>
                  </a:lnTo>
                  <a:lnTo>
                    <a:pt x="368" y="26"/>
                  </a:lnTo>
                  <a:lnTo>
                    <a:pt x="367" y="32"/>
                  </a:lnTo>
                  <a:lnTo>
                    <a:pt x="365" y="37"/>
                  </a:lnTo>
                  <a:lnTo>
                    <a:pt x="362" y="42"/>
                  </a:lnTo>
                  <a:lnTo>
                    <a:pt x="357" y="46"/>
                  </a:lnTo>
                  <a:lnTo>
                    <a:pt x="362" y="48"/>
                  </a:lnTo>
                  <a:lnTo>
                    <a:pt x="365" y="51"/>
                  </a:lnTo>
                  <a:lnTo>
                    <a:pt x="366" y="55"/>
                  </a:lnTo>
                  <a:lnTo>
                    <a:pt x="367" y="61"/>
                  </a:lnTo>
                  <a:lnTo>
                    <a:pt x="367" y="76"/>
                  </a:lnTo>
                  <a:lnTo>
                    <a:pt x="367" y="79"/>
                  </a:lnTo>
                  <a:lnTo>
                    <a:pt x="368" y="81"/>
                  </a:lnTo>
                  <a:lnTo>
                    <a:pt x="369" y="84"/>
                  </a:lnTo>
                  <a:lnTo>
                    <a:pt x="372" y="86"/>
                  </a:lnTo>
                  <a:lnTo>
                    <a:pt x="356" y="86"/>
                  </a:lnTo>
                  <a:lnTo>
                    <a:pt x="354" y="86"/>
                  </a:lnTo>
                  <a:lnTo>
                    <a:pt x="353" y="86"/>
                  </a:lnTo>
                  <a:lnTo>
                    <a:pt x="352" y="86"/>
                  </a:lnTo>
                  <a:lnTo>
                    <a:pt x="351" y="85"/>
                  </a:lnTo>
                  <a:lnTo>
                    <a:pt x="350" y="83"/>
                  </a:lnTo>
                  <a:lnTo>
                    <a:pt x="349" y="82"/>
                  </a:lnTo>
                  <a:lnTo>
                    <a:pt x="349" y="80"/>
                  </a:lnTo>
                  <a:lnTo>
                    <a:pt x="349" y="76"/>
                  </a:lnTo>
                  <a:lnTo>
                    <a:pt x="349" y="64"/>
                  </a:lnTo>
                  <a:lnTo>
                    <a:pt x="348" y="60"/>
                  </a:lnTo>
                  <a:lnTo>
                    <a:pt x="346" y="57"/>
                  </a:lnTo>
                  <a:lnTo>
                    <a:pt x="343" y="55"/>
                  </a:lnTo>
                  <a:lnTo>
                    <a:pt x="339" y="54"/>
                  </a:lnTo>
                  <a:lnTo>
                    <a:pt x="319" y="54"/>
                  </a:lnTo>
                  <a:lnTo>
                    <a:pt x="319" y="86"/>
                  </a:lnTo>
                  <a:lnTo>
                    <a:pt x="302" y="86"/>
                  </a:lnTo>
                  <a:lnTo>
                    <a:pt x="302" y="1"/>
                  </a:lnTo>
                  <a:close/>
                  <a:moveTo>
                    <a:pt x="206" y="1"/>
                  </a:moveTo>
                  <a:lnTo>
                    <a:pt x="267" y="1"/>
                  </a:lnTo>
                  <a:lnTo>
                    <a:pt x="267" y="17"/>
                  </a:lnTo>
                  <a:lnTo>
                    <a:pt x="224" y="17"/>
                  </a:lnTo>
                  <a:lnTo>
                    <a:pt x="224" y="33"/>
                  </a:lnTo>
                  <a:lnTo>
                    <a:pt x="262" y="33"/>
                  </a:lnTo>
                  <a:lnTo>
                    <a:pt x="262" y="49"/>
                  </a:lnTo>
                  <a:lnTo>
                    <a:pt x="224" y="49"/>
                  </a:lnTo>
                  <a:lnTo>
                    <a:pt x="224" y="69"/>
                  </a:lnTo>
                  <a:lnTo>
                    <a:pt x="270" y="69"/>
                  </a:lnTo>
                  <a:lnTo>
                    <a:pt x="270" y="86"/>
                  </a:lnTo>
                  <a:lnTo>
                    <a:pt x="206" y="86"/>
                  </a:lnTo>
                  <a:lnTo>
                    <a:pt x="206" y="1"/>
                  </a:lnTo>
                  <a:close/>
                  <a:moveTo>
                    <a:pt x="131" y="17"/>
                  </a:moveTo>
                  <a:lnTo>
                    <a:pt x="131" y="40"/>
                  </a:lnTo>
                  <a:lnTo>
                    <a:pt x="147" y="40"/>
                  </a:lnTo>
                  <a:lnTo>
                    <a:pt x="152" y="39"/>
                  </a:lnTo>
                  <a:lnTo>
                    <a:pt x="155" y="37"/>
                  </a:lnTo>
                  <a:lnTo>
                    <a:pt x="158" y="33"/>
                  </a:lnTo>
                  <a:lnTo>
                    <a:pt x="159" y="28"/>
                  </a:lnTo>
                  <a:lnTo>
                    <a:pt x="159" y="26"/>
                  </a:lnTo>
                  <a:lnTo>
                    <a:pt x="158" y="23"/>
                  </a:lnTo>
                  <a:lnTo>
                    <a:pt x="157" y="21"/>
                  </a:lnTo>
                  <a:lnTo>
                    <a:pt x="155" y="20"/>
                  </a:lnTo>
                  <a:lnTo>
                    <a:pt x="151" y="17"/>
                  </a:lnTo>
                  <a:lnTo>
                    <a:pt x="145" y="17"/>
                  </a:lnTo>
                  <a:lnTo>
                    <a:pt x="131" y="17"/>
                  </a:lnTo>
                  <a:close/>
                  <a:moveTo>
                    <a:pt x="113" y="1"/>
                  </a:moveTo>
                  <a:lnTo>
                    <a:pt x="146" y="1"/>
                  </a:lnTo>
                  <a:lnTo>
                    <a:pt x="153" y="1"/>
                  </a:lnTo>
                  <a:lnTo>
                    <a:pt x="159" y="2"/>
                  </a:lnTo>
                  <a:lnTo>
                    <a:pt x="164" y="4"/>
                  </a:lnTo>
                  <a:lnTo>
                    <a:pt x="168" y="7"/>
                  </a:lnTo>
                  <a:lnTo>
                    <a:pt x="172" y="11"/>
                  </a:lnTo>
                  <a:lnTo>
                    <a:pt x="175" y="16"/>
                  </a:lnTo>
                  <a:lnTo>
                    <a:pt x="176" y="22"/>
                  </a:lnTo>
                  <a:lnTo>
                    <a:pt x="177" y="28"/>
                  </a:lnTo>
                  <a:lnTo>
                    <a:pt x="176" y="34"/>
                  </a:lnTo>
                  <a:lnTo>
                    <a:pt x="175" y="40"/>
                  </a:lnTo>
                  <a:lnTo>
                    <a:pt x="172" y="44"/>
                  </a:lnTo>
                  <a:lnTo>
                    <a:pt x="169" y="49"/>
                  </a:lnTo>
                  <a:lnTo>
                    <a:pt x="165" y="52"/>
                  </a:lnTo>
                  <a:lnTo>
                    <a:pt x="160" y="54"/>
                  </a:lnTo>
                  <a:lnTo>
                    <a:pt x="155" y="56"/>
                  </a:lnTo>
                  <a:lnTo>
                    <a:pt x="149" y="56"/>
                  </a:lnTo>
                  <a:lnTo>
                    <a:pt x="131" y="56"/>
                  </a:lnTo>
                  <a:lnTo>
                    <a:pt x="131" y="86"/>
                  </a:lnTo>
                  <a:lnTo>
                    <a:pt x="113" y="86"/>
                  </a:lnTo>
                  <a:lnTo>
                    <a:pt x="113" y="1"/>
                  </a:lnTo>
                  <a:close/>
                  <a:moveTo>
                    <a:pt x="40" y="16"/>
                  </a:moveTo>
                  <a:lnTo>
                    <a:pt x="36" y="16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20" y="32"/>
                  </a:lnTo>
                  <a:lnTo>
                    <a:pt x="19" y="37"/>
                  </a:lnTo>
                  <a:lnTo>
                    <a:pt x="18" y="43"/>
                  </a:lnTo>
                  <a:lnTo>
                    <a:pt x="19" y="50"/>
                  </a:lnTo>
                  <a:lnTo>
                    <a:pt x="20" y="56"/>
                  </a:lnTo>
                  <a:lnTo>
                    <a:pt x="22" y="60"/>
                  </a:lnTo>
                  <a:lnTo>
                    <a:pt x="25" y="65"/>
                  </a:lnTo>
                  <a:lnTo>
                    <a:pt x="28" y="68"/>
                  </a:lnTo>
                  <a:lnTo>
                    <a:pt x="31" y="70"/>
                  </a:lnTo>
                  <a:lnTo>
                    <a:pt x="35" y="71"/>
                  </a:lnTo>
                  <a:lnTo>
                    <a:pt x="40" y="71"/>
                  </a:lnTo>
                  <a:lnTo>
                    <a:pt x="46" y="71"/>
                  </a:lnTo>
                  <a:lnTo>
                    <a:pt x="50" y="70"/>
                  </a:lnTo>
                  <a:lnTo>
                    <a:pt x="53" y="68"/>
                  </a:lnTo>
                  <a:lnTo>
                    <a:pt x="57" y="65"/>
                  </a:lnTo>
                  <a:lnTo>
                    <a:pt x="59" y="61"/>
                  </a:lnTo>
                  <a:lnTo>
                    <a:pt x="61" y="56"/>
                  </a:lnTo>
                  <a:lnTo>
                    <a:pt x="63" y="50"/>
                  </a:lnTo>
                  <a:lnTo>
                    <a:pt x="63" y="43"/>
                  </a:lnTo>
                  <a:lnTo>
                    <a:pt x="63" y="37"/>
                  </a:lnTo>
                  <a:lnTo>
                    <a:pt x="62" y="31"/>
                  </a:lnTo>
                  <a:lnTo>
                    <a:pt x="60" y="27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0" y="18"/>
                  </a:lnTo>
                  <a:lnTo>
                    <a:pt x="46" y="16"/>
                  </a:lnTo>
                  <a:lnTo>
                    <a:pt x="40" y="16"/>
                  </a:lnTo>
                  <a:close/>
                  <a:moveTo>
                    <a:pt x="40" y="0"/>
                  </a:moveTo>
                  <a:lnTo>
                    <a:pt x="49" y="1"/>
                  </a:lnTo>
                  <a:lnTo>
                    <a:pt x="55" y="2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2" y="15"/>
                  </a:lnTo>
                  <a:lnTo>
                    <a:pt x="76" y="22"/>
                  </a:lnTo>
                  <a:lnTo>
                    <a:pt x="78" y="27"/>
                  </a:lnTo>
                  <a:lnTo>
                    <a:pt x="80" y="33"/>
                  </a:lnTo>
                  <a:lnTo>
                    <a:pt x="81" y="38"/>
                  </a:lnTo>
                  <a:lnTo>
                    <a:pt x="81" y="44"/>
                  </a:lnTo>
                  <a:lnTo>
                    <a:pt x="80" y="51"/>
                  </a:lnTo>
                  <a:lnTo>
                    <a:pt x="79" y="58"/>
                  </a:lnTo>
                  <a:lnTo>
                    <a:pt x="77" y="65"/>
                  </a:lnTo>
                  <a:lnTo>
                    <a:pt x="73" y="71"/>
                  </a:lnTo>
                  <a:lnTo>
                    <a:pt x="70" y="76"/>
                  </a:lnTo>
                  <a:lnTo>
                    <a:pt x="67" y="79"/>
                  </a:lnTo>
                  <a:lnTo>
                    <a:pt x="63" y="82"/>
                  </a:lnTo>
                  <a:lnTo>
                    <a:pt x="60" y="84"/>
                  </a:lnTo>
                  <a:lnTo>
                    <a:pt x="55" y="86"/>
                  </a:lnTo>
                  <a:lnTo>
                    <a:pt x="51" y="87"/>
                  </a:lnTo>
                  <a:lnTo>
                    <a:pt x="46" y="88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26" y="86"/>
                  </a:lnTo>
                  <a:lnTo>
                    <a:pt x="20" y="83"/>
                  </a:lnTo>
                  <a:lnTo>
                    <a:pt x="14" y="79"/>
                  </a:lnTo>
                  <a:lnTo>
                    <a:pt x="9" y="73"/>
                  </a:lnTo>
                  <a:lnTo>
                    <a:pt x="5" y="65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2" y="29"/>
                  </a:lnTo>
                  <a:lnTo>
                    <a:pt x="5" y="23"/>
                  </a:lnTo>
                  <a:lnTo>
                    <a:pt x="8" y="17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1244601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90 w 312"/>
                <a:gd name="T9" fmla="*/ 87 h 368"/>
                <a:gd name="T10" fmla="*/ 171 w 312"/>
                <a:gd name="T11" fmla="*/ 92 h 368"/>
                <a:gd name="T12" fmla="*/ 154 w 312"/>
                <a:gd name="T13" fmla="*/ 101 h 368"/>
                <a:gd name="T14" fmla="*/ 139 w 312"/>
                <a:gd name="T15" fmla="*/ 115 h 368"/>
                <a:gd name="T16" fmla="*/ 126 w 312"/>
                <a:gd name="T17" fmla="*/ 130 h 368"/>
                <a:gd name="T18" fmla="*/ 116 w 312"/>
                <a:gd name="T19" fmla="*/ 146 h 368"/>
                <a:gd name="T20" fmla="*/ 111 w 312"/>
                <a:gd name="T21" fmla="*/ 163 h 368"/>
                <a:gd name="T22" fmla="*/ 109 w 312"/>
                <a:gd name="T23" fmla="*/ 181 h 368"/>
                <a:gd name="T24" fmla="*/ 111 w 312"/>
                <a:gd name="T25" fmla="*/ 201 h 368"/>
                <a:gd name="T26" fmla="*/ 116 w 312"/>
                <a:gd name="T27" fmla="*/ 220 h 368"/>
                <a:gd name="T28" fmla="*/ 125 w 312"/>
                <a:gd name="T29" fmla="*/ 237 h 368"/>
                <a:gd name="T30" fmla="*/ 138 w 312"/>
                <a:gd name="T31" fmla="*/ 253 h 368"/>
                <a:gd name="T32" fmla="*/ 153 w 312"/>
                <a:gd name="T33" fmla="*/ 266 h 368"/>
                <a:gd name="T34" fmla="*/ 170 w 312"/>
                <a:gd name="T35" fmla="*/ 275 h 368"/>
                <a:gd name="T36" fmla="*/ 189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1 w 312"/>
                <a:gd name="T47" fmla="*/ 368 h 368"/>
                <a:gd name="T48" fmla="*/ 126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8 w 312"/>
                <a:gd name="T73" fmla="*/ 21 h 368"/>
                <a:gd name="T74" fmla="*/ 130 w 312"/>
                <a:gd name="T75" fmla="*/ 7 h 368"/>
                <a:gd name="T76" fmla="*/ 164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1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200" y="85"/>
                  </a:lnTo>
                  <a:lnTo>
                    <a:pt x="190" y="87"/>
                  </a:lnTo>
                  <a:lnTo>
                    <a:pt x="181" y="89"/>
                  </a:lnTo>
                  <a:lnTo>
                    <a:pt x="171" y="92"/>
                  </a:lnTo>
                  <a:lnTo>
                    <a:pt x="163" y="96"/>
                  </a:lnTo>
                  <a:lnTo>
                    <a:pt x="154" y="101"/>
                  </a:lnTo>
                  <a:lnTo>
                    <a:pt x="146" y="107"/>
                  </a:lnTo>
                  <a:lnTo>
                    <a:pt x="139" y="115"/>
                  </a:lnTo>
                  <a:lnTo>
                    <a:pt x="132" y="123"/>
                  </a:lnTo>
                  <a:lnTo>
                    <a:pt x="126" y="130"/>
                  </a:lnTo>
                  <a:lnTo>
                    <a:pt x="120" y="138"/>
                  </a:lnTo>
                  <a:lnTo>
                    <a:pt x="116" y="146"/>
                  </a:lnTo>
                  <a:lnTo>
                    <a:pt x="113" y="154"/>
                  </a:lnTo>
                  <a:lnTo>
                    <a:pt x="111" y="163"/>
                  </a:lnTo>
                  <a:lnTo>
                    <a:pt x="109" y="172"/>
                  </a:lnTo>
                  <a:lnTo>
                    <a:pt x="109" y="181"/>
                  </a:lnTo>
                  <a:lnTo>
                    <a:pt x="109" y="191"/>
                  </a:lnTo>
                  <a:lnTo>
                    <a:pt x="111" y="201"/>
                  </a:lnTo>
                  <a:lnTo>
                    <a:pt x="113" y="211"/>
                  </a:lnTo>
                  <a:lnTo>
                    <a:pt x="116" y="220"/>
                  </a:lnTo>
                  <a:lnTo>
                    <a:pt x="120" y="229"/>
                  </a:lnTo>
                  <a:lnTo>
                    <a:pt x="125" y="237"/>
                  </a:lnTo>
                  <a:lnTo>
                    <a:pt x="131" y="245"/>
                  </a:lnTo>
                  <a:lnTo>
                    <a:pt x="138" y="253"/>
                  </a:lnTo>
                  <a:lnTo>
                    <a:pt x="145" y="260"/>
                  </a:lnTo>
                  <a:lnTo>
                    <a:pt x="153" y="266"/>
                  </a:lnTo>
                  <a:lnTo>
                    <a:pt x="161" y="271"/>
                  </a:lnTo>
                  <a:lnTo>
                    <a:pt x="170" y="275"/>
                  </a:lnTo>
                  <a:lnTo>
                    <a:pt x="180" y="278"/>
                  </a:lnTo>
                  <a:lnTo>
                    <a:pt x="189" y="280"/>
                  </a:lnTo>
                  <a:lnTo>
                    <a:pt x="200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80" y="368"/>
                  </a:lnTo>
                  <a:lnTo>
                    <a:pt x="161" y="368"/>
                  </a:lnTo>
                  <a:lnTo>
                    <a:pt x="143" y="365"/>
                  </a:lnTo>
                  <a:lnTo>
                    <a:pt x="126" y="361"/>
                  </a:lnTo>
                  <a:lnTo>
                    <a:pt x="110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8" y="21"/>
                  </a:lnTo>
                  <a:lnTo>
                    <a:pt x="114" y="13"/>
                  </a:lnTo>
                  <a:lnTo>
                    <a:pt x="130" y="7"/>
                  </a:lnTo>
                  <a:lnTo>
                    <a:pt x="146" y="3"/>
                  </a:lnTo>
                  <a:lnTo>
                    <a:pt x="164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1436688" y="415925"/>
              <a:ext cx="225425" cy="206375"/>
            </a:xfrm>
            <a:custGeom>
              <a:avLst/>
              <a:gdLst>
                <a:gd name="T0" fmla="*/ 190 w 425"/>
                <a:gd name="T1" fmla="*/ 87 h 388"/>
                <a:gd name="T2" fmla="*/ 160 w 425"/>
                <a:gd name="T3" fmla="*/ 97 h 388"/>
                <a:gd name="T4" fmla="*/ 137 w 425"/>
                <a:gd name="T5" fmla="*/ 116 h 388"/>
                <a:gd name="T6" fmla="*/ 119 w 425"/>
                <a:gd name="T7" fmla="*/ 142 h 388"/>
                <a:gd name="T8" fmla="*/ 110 w 425"/>
                <a:gd name="T9" fmla="*/ 172 h 388"/>
                <a:gd name="T10" fmla="*/ 108 w 425"/>
                <a:gd name="T11" fmla="*/ 206 h 388"/>
                <a:gd name="T12" fmla="*/ 115 w 425"/>
                <a:gd name="T13" fmla="*/ 236 h 388"/>
                <a:gd name="T14" fmla="*/ 124 w 425"/>
                <a:gd name="T15" fmla="*/ 254 h 388"/>
                <a:gd name="T16" fmla="*/ 136 w 425"/>
                <a:gd name="T17" fmla="*/ 270 h 388"/>
                <a:gd name="T18" fmla="*/ 160 w 425"/>
                <a:gd name="T19" fmla="*/ 289 h 388"/>
                <a:gd name="T20" fmla="*/ 190 w 425"/>
                <a:gd name="T21" fmla="*/ 300 h 388"/>
                <a:gd name="T22" fmla="*/ 224 w 425"/>
                <a:gd name="T23" fmla="*/ 301 h 388"/>
                <a:gd name="T24" fmla="*/ 256 w 425"/>
                <a:gd name="T25" fmla="*/ 294 h 388"/>
                <a:gd name="T26" fmla="*/ 281 w 425"/>
                <a:gd name="T27" fmla="*/ 279 h 388"/>
                <a:gd name="T28" fmla="*/ 301 w 425"/>
                <a:gd name="T29" fmla="*/ 257 h 388"/>
                <a:gd name="T30" fmla="*/ 313 w 425"/>
                <a:gd name="T31" fmla="*/ 229 h 388"/>
                <a:gd name="T32" fmla="*/ 317 w 425"/>
                <a:gd name="T33" fmla="*/ 195 h 388"/>
                <a:gd name="T34" fmla="*/ 313 w 425"/>
                <a:gd name="T35" fmla="*/ 161 h 388"/>
                <a:gd name="T36" fmla="*/ 300 w 425"/>
                <a:gd name="T37" fmla="*/ 133 h 388"/>
                <a:gd name="T38" fmla="*/ 281 w 425"/>
                <a:gd name="T39" fmla="*/ 109 h 388"/>
                <a:gd name="T40" fmla="*/ 255 w 425"/>
                <a:gd name="T41" fmla="*/ 93 h 388"/>
                <a:gd name="T42" fmla="*/ 224 w 425"/>
                <a:gd name="T43" fmla="*/ 86 h 388"/>
                <a:gd name="T44" fmla="*/ 190 w 425"/>
                <a:gd name="T45" fmla="*/ 387 h 388"/>
                <a:gd name="T46" fmla="*/ 130 w 425"/>
                <a:gd name="T47" fmla="*/ 376 h 388"/>
                <a:gd name="T48" fmla="*/ 79 w 425"/>
                <a:gd name="T49" fmla="*/ 351 h 388"/>
                <a:gd name="T50" fmla="*/ 49 w 425"/>
                <a:gd name="T51" fmla="*/ 324 h 388"/>
                <a:gd name="T52" fmla="*/ 30 w 425"/>
                <a:gd name="T53" fmla="*/ 301 h 388"/>
                <a:gd name="T54" fmla="*/ 16 w 425"/>
                <a:gd name="T55" fmla="*/ 276 h 388"/>
                <a:gd name="T56" fmla="*/ 6 w 425"/>
                <a:gd name="T57" fmla="*/ 248 h 388"/>
                <a:gd name="T58" fmla="*/ 1 w 425"/>
                <a:gd name="T59" fmla="*/ 217 h 388"/>
                <a:gd name="T60" fmla="*/ 0 w 425"/>
                <a:gd name="T61" fmla="*/ 184 h 388"/>
                <a:gd name="T62" fmla="*/ 4 w 425"/>
                <a:gd name="T63" fmla="*/ 152 h 388"/>
                <a:gd name="T64" fmla="*/ 12 w 425"/>
                <a:gd name="T65" fmla="*/ 122 h 388"/>
                <a:gd name="T66" fmla="*/ 25 w 425"/>
                <a:gd name="T67" fmla="*/ 96 h 388"/>
                <a:gd name="T68" fmla="*/ 42 w 425"/>
                <a:gd name="T69" fmla="*/ 72 h 388"/>
                <a:gd name="T70" fmla="*/ 64 w 425"/>
                <a:gd name="T71" fmla="*/ 50 h 388"/>
                <a:gd name="T72" fmla="*/ 95 w 425"/>
                <a:gd name="T73" fmla="*/ 28 h 388"/>
                <a:gd name="T74" fmla="*/ 149 w 425"/>
                <a:gd name="T75" fmla="*/ 7 h 388"/>
                <a:gd name="T76" fmla="*/ 213 w 425"/>
                <a:gd name="T77" fmla="*/ 0 h 388"/>
                <a:gd name="T78" fmla="*/ 275 w 425"/>
                <a:gd name="T79" fmla="*/ 7 h 388"/>
                <a:gd name="T80" fmla="*/ 330 w 425"/>
                <a:gd name="T81" fmla="*/ 28 h 388"/>
                <a:gd name="T82" fmla="*/ 369 w 425"/>
                <a:gd name="T83" fmla="*/ 57 h 388"/>
                <a:gd name="T84" fmla="*/ 389 w 425"/>
                <a:gd name="T85" fmla="*/ 79 h 388"/>
                <a:gd name="T86" fmla="*/ 405 w 425"/>
                <a:gd name="T87" fmla="*/ 104 h 388"/>
                <a:gd name="T88" fmla="*/ 416 w 425"/>
                <a:gd name="T89" fmla="*/ 132 h 388"/>
                <a:gd name="T90" fmla="*/ 422 w 425"/>
                <a:gd name="T91" fmla="*/ 162 h 388"/>
                <a:gd name="T92" fmla="*/ 425 w 425"/>
                <a:gd name="T93" fmla="*/ 195 h 388"/>
                <a:gd name="T94" fmla="*/ 422 w 425"/>
                <a:gd name="T95" fmla="*/ 227 h 388"/>
                <a:gd name="T96" fmla="*/ 416 w 425"/>
                <a:gd name="T97" fmla="*/ 257 h 388"/>
                <a:gd name="T98" fmla="*/ 404 w 425"/>
                <a:gd name="T99" fmla="*/ 285 h 388"/>
                <a:gd name="T100" fmla="*/ 389 w 425"/>
                <a:gd name="T101" fmla="*/ 309 h 388"/>
                <a:gd name="T102" fmla="*/ 368 w 425"/>
                <a:gd name="T103" fmla="*/ 332 h 388"/>
                <a:gd name="T104" fmla="*/ 329 w 425"/>
                <a:gd name="T105" fmla="*/ 361 h 388"/>
                <a:gd name="T106" fmla="*/ 275 w 425"/>
                <a:gd name="T107" fmla="*/ 381 h 388"/>
                <a:gd name="T108" fmla="*/ 213 w 425"/>
                <a:gd name="T109" fmla="*/ 388 h 3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5" h="388">
                  <a:moveTo>
                    <a:pt x="213" y="85"/>
                  </a:moveTo>
                  <a:lnTo>
                    <a:pt x="200" y="86"/>
                  </a:lnTo>
                  <a:lnTo>
                    <a:pt x="190" y="87"/>
                  </a:lnTo>
                  <a:lnTo>
                    <a:pt x="179" y="90"/>
                  </a:lnTo>
                  <a:lnTo>
                    <a:pt x="170" y="93"/>
                  </a:lnTo>
                  <a:lnTo>
                    <a:pt x="160" y="97"/>
                  </a:lnTo>
                  <a:lnTo>
                    <a:pt x="152" y="102"/>
                  </a:lnTo>
                  <a:lnTo>
                    <a:pt x="144" y="109"/>
                  </a:lnTo>
                  <a:lnTo>
                    <a:pt x="137" y="116"/>
                  </a:lnTo>
                  <a:lnTo>
                    <a:pt x="130" y="124"/>
                  </a:lnTo>
                  <a:lnTo>
                    <a:pt x="124" y="133"/>
                  </a:lnTo>
                  <a:lnTo>
                    <a:pt x="119" y="142"/>
                  </a:lnTo>
                  <a:lnTo>
                    <a:pt x="115" y="151"/>
                  </a:lnTo>
                  <a:lnTo>
                    <a:pt x="112" y="161"/>
                  </a:lnTo>
                  <a:lnTo>
                    <a:pt x="110" y="172"/>
                  </a:lnTo>
                  <a:lnTo>
                    <a:pt x="108" y="183"/>
                  </a:lnTo>
                  <a:lnTo>
                    <a:pt x="108" y="195"/>
                  </a:lnTo>
                  <a:lnTo>
                    <a:pt x="108" y="206"/>
                  </a:lnTo>
                  <a:lnTo>
                    <a:pt x="110" y="216"/>
                  </a:lnTo>
                  <a:lnTo>
                    <a:pt x="112" y="226"/>
                  </a:lnTo>
                  <a:lnTo>
                    <a:pt x="115" y="236"/>
                  </a:lnTo>
                  <a:lnTo>
                    <a:pt x="119" y="245"/>
                  </a:lnTo>
                  <a:lnTo>
                    <a:pt x="124" y="254"/>
                  </a:lnTo>
                  <a:lnTo>
                    <a:pt x="129" y="262"/>
                  </a:lnTo>
                  <a:lnTo>
                    <a:pt x="136" y="270"/>
                  </a:lnTo>
                  <a:lnTo>
                    <a:pt x="144" y="277"/>
                  </a:lnTo>
                  <a:lnTo>
                    <a:pt x="152" y="284"/>
                  </a:lnTo>
                  <a:lnTo>
                    <a:pt x="160" y="289"/>
                  </a:lnTo>
                  <a:lnTo>
                    <a:pt x="170" y="294"/>
                  </a:lnTo>
                  <a:lnTo>
                    <a:pt x="179" y="297"/>
                  </a:lnTo>
                  <a:lnTo>
                    <a:pt x="190" y="300"/>
                  </a:lnTo>
                  <a:lnTo>
                    <a:pt x="200" y="301"/>
                  </a:lnTo>
                  <a:lnTo>
                    <a:pt x="213" y="302"/>
                  </a:lnTo>
                  <a:lnTo>
                    <a:pt x="224" y="301"/>
                  </a:lnTo>
                  <a:lnTo>
                    <a:pt x="235" y="300"/>
                  </a:lnTo>
                  <a:lnTo>
                    <a:pt x="246" y="298"/>
                  </a:lnTo>
                  <a:lnTo>
                    <a:pt x="256" y="294"/>
                  </a:lnTo>
                  <a:lnTo>
                    <a:pt x="265" y="290"/>
                  </a:lnTo>
                  <a:lnTo>
                    <a:pt x="273" y="285"/>
                  </a:lnTo>
                  <a:lnTo>
                    <a:pt x="281" y="279"/>
                  </a:lnTo>
                  <a:lnTo>
                    <a:pt x="288" y="273"/>
                  </a:lnTo>
                  <a:lnTo>
                    <a:pt x="295" y="265"/>
                  </a:lnTo>
                  <a:lnTo>
                    <a:pt x="301" y="257"/>
                  </a:lnTo>
                  <a:lnTo>
                    <a:pt x="306" y="248"/>
                  </a:lnTo>
                  <a:lnTo>
                    <a:pt x="310" y="239"/>
                  </a:lnTo>
                  <a:lnTo>
                    <a:pt x="313" y="229"/>
                  </a:lnTo>
                  <a:lnTo>
                    <a:pt x="315" y="218"/>
                  </a:lnTo>
                  <a:lnTo>
                    <a:pt x="316" y="207"/>
                  </a:lnTo>
                  <a:lnTo>
                    <a:pt x="317" y="195"/>
                  </a:lnTo>
                  <a:lnTo>
                    <a:pt x="316" y="183"/>
                  </a:lnTo>
                  <a:lnTo>
                    <a:pt x="315" y="172"/>
                  </a:lnTo>
                  <a:lnTo>
                    <a:pt x="313" y="161"/>
                  </a:lnTo>
                  <a:lnTo>
                    <a:pt x="309" y="151"/>
                  </a:lnTo>
                  <a:lnTo>
                    <a:pt x="305" y="142"/>
                  </a:lnTo>
                  <a:lnTo>
                    <a:pt x="300" y="133"/>
                  </a:lnTo>
                  <a:lnTo>
                    <a:pt x="295" y="124"/>
                  </a:lnTo>
                  <a:lnTo>
                    <a:pt x="288" y="116"/>
                  </a:lnTo>
                  <a:lnTo>
                    <a:pt x="281" y="109"/>
                  </a:lnTo>
                  <a:lnTo>
                    <a:pt x="273" y="102"/>
                  </a:lnTo>
                  <a:lnTo>
                    <a:pt x="264" y="97"/>
                  </a:lnTo>
                  <a:lnTo>
                    <a:pt x="255" y="93"/>
                  </a:lnTo>
                  <a:lnTo>
                    <a:pt x="245" y="90"/>
                  </a:lnTo>
                  <a:lnTo>
                    <a:pt x="235" y="87"/>
                  </a:lnTo>
                  <a:lnTo>
                    <a:pt x="224" y="86"/>
                  </a:lnTo>
                  <a:lnTo>
                    <a:pt x="213" y="85"/>
                  </a:lnTo>
                  <a:close/>
                  <a:moveTo>
                    <a:pt x="213" y="388"/>
                  </a:moveTo>
                  <a:lnTo>
                    <a:pt x="190" y="387"/>
                  </a:lnTo>
                  <a:lnTo>
                    <a:pt x="169" y="385"/>
                  </a:lnTo>
                  <a:lnTo>
                    <a:pt x="149" y="381"/>
                  </a:lnTo>
                  <a:lnTo>
                    <a:pt x="130" y="376"/>
                  </a:lnTo>
                  <a:lnTo>
                    <a:pt x="112" y="369"/>
                  </a:lnTo>
                  <a:lnTo>
                    <a:pt x="95" y="361"/>
                  </a:lnTo>
                  <a:lnTo>
                    <a:pt x="79" y="351"/>
                  </a:lnTo>
                  <a:lnTo>
                    <a:pt x="64" y="339"/>
                  </a:lnTo>
                  <a:lnTo>
                    <a:pt x="56" y="332"/>
                  </a:lnTo>
                  <a:lnTo>
                    <a:pt x="49" y="324"/>
                  </a:lnTo>
                  <a:lnTo>
                    <a:pt x="42" y="317"/>
                  </a:lnTo>
                  <a:lnTo>
                    <a:pt x="36" y="309"/>
                  </a:lnTo>
                  <a:lnTo>
                    <a:pt x="30" y="301"/>
                  </a:lnTo>
                  <a:lnTo>
                    <a:pt x="25" y="293"/>
                  </a:lnTo>
                  <a:lnTo>
                    <a:pt x="20" y="285"/>
                  </a:lnTo>
                  <a:lnTo>
                    <a:pt x="16" y="276"/>
                  </a:lnTo>
                  <a:lnTo>
                    <a:pt x="12" y="267"/>
                  </a:lnTo>
                  <a:lnTo>
                    <a:pt x="9" y="257"/>
                  </a:lnTo>
                  <a:lnTo>
                    <a:pt x="6" y="248"/>
                  </a:lnTo>
                  <a:lnTo>
                    <a:pt x="4" y="238"/>
                  </a:lnTo>
                  <a:lnTo>
                    <a:pt x="2" y="227"/>
                  </a:lnTo>
                  <a:lnTo>
                    <a:pt x="1" y="217"/>
                  </a:lnTo>
                  <a:lnTo>
                    <a:pt x="0" y="206"/>
                  </a:lnTo>
                  <a:lnTo>
                    <a:pt x="0" y="195"/>
                  </a:lnTo>
                  <a:lnTo>
                    <a:pt x="0" y="184"/>
                  </a:lnTo>
                  <a:lnTo>
                    <a:pt x="1" y="173"/>
                  </a:lnTo>
                  <a:lnTo>
                    <a:pt x="2" y="162"/>
                  </a:lnTo>
                  <a:lnTo>
                    <a:pt x="4" y="152"/>
                  </a:lnTo>
                  <a:lnTo>
                    <a:pt x="6" y="142"/>
                  </a:lnTo>
                  <a:lnTo>
                    <a:pt x="9" y="132"/>
                  </a:lnTo>
                  <a:lnTo>
                    <a:pt x="12" y="122"/>
                  </a:lnTo>
                  <a:lnTo>
                    <a:pt x="16" y="113"/>
                  </a:lnTo>
                  <a:lnTo>
                    <a:pt x="20" y="104"/>
                  </a:lnTo>
                  <a:lnTo>
                    <a:pt x="25" y="96"/>
                  </a:lnTo>
                  <a:lnTo>
                    <a:pt x="30" y="87"/>
                  </a:lnTo>
                  <a:lnTo>
                    <a:pt x="36" y="79"/>
                  </a:lnTo>
                  <a:lnTo>
                    <a:pt x="42" y="72"/>
                  </a:lnTo>
                  <a:lnTo>
                    <a:pt x="49" y="64"/>
                  </a:lnTo>
                  <a:lnTo>
                    <a:pt x="56" y="57"/>
                  </a:lnTo>
                  <a:lnTo>
                    <a:pt x="64" y="50"/>
                  </a:lnTo>
                  <a:lnTo>
                    <a:pt x="79" y="38"/>
                  </a:lnTo>
                  <a:lnTo>
                    <a:pt x="95" y="28"/>
                  </a:lnTo>
                  <a:lnTo>
                    <a:pt x="112" y="20"/>
                  </a:lnTo>
                  <a:lnTo>
                    <a:pt x="131" y="13"/>
                  </a:lnTo>
                  <a:lnTo>
                    <a:pt x="149" y="7"/>
                  </a:lnTo>
                  <a:lnTo>
                    <a:pt x="169" y="3"/>
                  </a:lnTo>
                  <a:lnTo>
                    <a:pt x="190" y="1"/>
                  </a:lnTo>
                  <a:lnTo>
                    <a:pt x="213" y="0"/>
                  </a:lnTo>
                  <a:lnTo>
                    <a:pt x="235" y="1"/>
                  </a:lnTo>
                  <a:lnTo>
                    <a:pt x="255" y="3"/>
                  </a:lnTo>
                  <a:lnTo>
                    <a:pt x="275" y="7"/>
                  </a:lnTo>
                  <a:lnTo>
                    <a:pt x="294" y="13"/>
                  </a:lnTo>
                  <a:lnTo>
                    <a:pt x="312" y="20"/>
                  </a:lnTo>
                  <a:lnTo>
                    <a:pt x="330" y="28"/>
                  </a:lnTo>
                  <a:lnTo>
                    <a:pt x="346" y="38"/>
                  </a:lnTo>
                  <a:lnTo>
                    <a:pt x="361" y="50"/>
                  </a:lnTo>
                  <a:lnTo>
                    <a:pt x="369" y="57"/>
                  </a:lnTo>
                  <a:lnTo>
                    <a:pt x="376" y="64"/>
                  </a:lnTo>
                  <a:lnTo>
                    <a:pt x="383" y="72"/>
                  </a:lnTo>
                  <a:lnTo>
                    <a:pt x="389" y="79"/>
                  </a:lnTo>
                  <a:lnTo>
                    <a:pt x="395" y="87"/>
                  </a:lnTo>
                  <a:lnTo>
                    <a:pt x="400" y="96"/>
                  </a:lnTo>
                  <a:lnTo>
                    <a:pt x="405" y="104"/>
                  </a:lnTo>
                  <a:lnTo>
                    <a:pt x="409" y="113"/>
                  </a:lnTo>
                  <a:lnTo>
                    <a:pt x="413" y="122"/>
                  </a:lnTo>
                  <a:lnTo>
                    <a:pt x="416" y="132"/>
                  </a:lnTo>
                  <a:lnTo>
                    <a:pt x="418" y="142"/>
                  </a:lnTo>
                  <a:lnTo>
                    <a:pt x="421" y="152"/>
                  </a:lnTo>
                  <a:lnTo>
                    <a:pt x="422" y="162"/>
                  </a:lnTo>
                  <a:lnTo>
                    <a:pt x="424" y="173"/>
                  </a:lnTo>
                  <a:lnTo>
                    <a:pt x="424" y="184"/>
                  </a:lnTo>
                  <a:lnTo>
                    <a:pt x="425" y="195"/>
                  </a:lnTo>
                  <a:lnTo>
                    <a:pt x="424" y="206"/>
                  </a:lnTo>
                  <a:lnTo>
                    <a:pt x="424" y="217"/>
                  </a:lnTo>
                  <a:lnTo>
                    <a:pt x="422" y="227"/>
                  </a:lnTo>
                  <a:lnTo>
                    <a:pt x="421" y="238"/>
                  </a:lnTo>
                  <a:lnTo>
                    <a:pt x="418" y="248"/>
                  </a:lnTo>
                  <a:lnTo>
                    <a:pt x="416" y="257"/>
                  </a:lnTo>
                  <a:lnTo>
                    <a:pt x="412" y="267"/>
                  </a:lnTo>
                  <a:lnTo>
                    <a:pt x="409" y="276"/>
                  </a:lnTo>
                  <a:lnTo>
                    <a:pt x="404" y="285"/>
                  </a:lnTo>
                  <a:lnTo>
                    <a:pt x="400" y="293"/>
                  </a:lnTo>
                  <a:lnTo>
                    <a:pt x="394" y="301"/>
                  </a:lnTo>
                  <a:lnTo>
                    <a:pt x="389" y="309"/>
                  </a:lnTo>
                  <a:lnTo>
                    <a:pt x="382" y="317"/>
                  </a:lnTo>
                  <a:lnTo>
                    <a:pt x="376" y="324"/>
                  </a:lnTo>
                  <a:lnTo>
                    <a:pt x="368" y="332"/>
                  </a:lnTo>
                  <a:lnTo>
                    <a:pt x="361" y="339"/>
                  </a:lnTo>
                  <a:lnTo>
                    <a:pt x="345" y="351"/>
                  </a:lnTo>
                  <a:lnTo>
                    <a:pt x="329" y="361"/>
                  </a:lnTo>
                  <a:lnTo>
                    <a:pt x="312" y="369"/>
                  </a:lnTo>
                  <a:lnTo>
                    <a:pt x="294" y="376"/>
                  </a:lnTo>
                  <a:lnTo>
                    <a:pt x="275" y="381"/>
                  </a:lnTo>
                  <a:lnTo>
                    <a:pt x="255" y="385"/>
                  </a:lnTo>
                  <a:lnTo>
                    <a:pt x="235" y="387"/>
                  </a:lnTo>
                  <a:lnTo>
                    <a:pt x="213" y="38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1685926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89 w 312"/>
                <a:gd name="T9" fmla="*/ 87 h 368"/>
                <a:gd name="T10" fmla="*/ 170 w 312"/>
                <a:gd name="T11" fmla="*/ 92 h 368"/>
                <a:gd name="T12" fmla="*/ 153 w 312"/>
                <a:gd name="T13" fmla="*/ 101 h 368"/>
                <a:gd name="T14" fmla="*/ 138 w 312"/>
                <a:gd name="T15" fmla="*/ 115 h 368"/>
                <a:gd name="T16" fmla="*/ 125 w 312"/>
                <a:gd name="T17" fmla="*/ 130 h 368"/>
                <a:gd name="T18" fmla="*/ 115 w 312"/>
                <a:gd name="T19" fmla="*/ 146 h 368"/>
                <a:gd name="T20" fmla="*/ 110 w 312"/>
                <a:gd name="T21" fmla="*/ 163 h 368"/>
                <a:gd name="T22" fmla="*/ 108 w 312"/>
                <a:gd name="T23" fmla="*/ 181 h 368"/>
                <a:gd name="T24" fmla="*/ 110 w 312"/>
                <a:gd name="T25" fmla="*/ 201 h 368"/>
                <a:gd name="T26" fmla="*/ 115 w 312"/>
                <a:gd name="T27" fmla="*/ 220 h 368"/>
                <a:gd name="T28" fmla="*/ 124 w 312"/>
                <a:gd name="T29" fmla="*/ 237 h 368"/>
                <a:gd name="T30" fmla="*/ 137 w 312"/>
                <a:gd name="T31" fmla="*/ 253 h 368"/>
                <a:gd name="T32" fmla="*/ 152 w 312"/>
                <a:gd name="T33" fmla="*/ 266 h 368"/>
                <a:gd name="T34" fmla="*/ 169 w 312"/>
                <a:gd name="T35" fmla="*/ 275 h 368"/>
                <a:gd name="T36" fmla="*/ 188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0 w 312"/>
                <a:gd name="T47" fmla="*/ 368 h 368"/>
                <a:gd name="T48" fmla="*/ 125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7 w 312"/>
                <a:gd name="T73" fmla="*/ 21 h 368"/>
                <a:gd name="T74" fmla="*/ 129 w 312"/>
                <a:gd name="T75" fmla="*/ 7 h 368"/>
                <a:gd name="T76" fmla="*/ 163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0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9" y="87"/>
                  </a:lnTo>
                  <a:lnTo>
                    <a:pt x="180" y="89"/>
                  </a:lnTo>
                  <a:lnTo>
                    <a:pt x="170" y="92"/>
                  </a:lnTo>
                  <a:lnTo>
                    <a:pt x="162" y="96"/>
                  </a:lnTo>
                  <a:lnTo>
                    <a:pt x="153" y="101"/>
                  </a:lnTo>
                  <a:lnTo>
                    <a:pt x="145" y="107"/>
                  </a:lnTo>
                  <a:lnTo>
                    <a:pt x="138" y="115"/>
                  </a:lnTo>
                  <a:lnTo>
                    <a:pt x="131" y="123"/>
                  </a:lnTo>
                  <a:lnTo>
                    <a:pt x="125" y="130"/>
                  </a:lnTo>
                  <a:lnTo>
                    <a:pt x="120" y="138"/>
                  </a:lnTo>
                  <a:lnTo>
                    <a:pt x="115" y="146"/>
                  </a:lnTo>
                  <a:lnTo>
                    <a:pt x="112" y="154"/>
                  </a:lnTo>
                  <a:lnTo>
                    <a:pt x="110" y="163"/>
                  </a:lnTo>
                  <a:lnTo>
                    <a:pt x="108" y="172"/>
                  </a:lnTo>
                  <a:lnTo>
                    <a:pt x="108" y="181"/>
                  </a:lnTo>
                  <a:lnTo>
                    <a:pt x="108" y="191"/>
                  </a:lnTo>
                  <a:lnTo>
                    <a:pt x="110" y="201"/>
                  </a:lnTo>
                  <a:lnTo>
                    <a:pt x="112" y="211"/>
                  </a:lnTo>
                  <a:lnTo>
                    <a:pt x="115" y="220"/>
                  </a:lnTo>
                  <a:lnTo>
                    <a:pt x="119" y="229"/>
                  </a:lnTo>
                  <a:lnTo>
                    <a:pt x="124" y="237"/>
                  </a:lnTo>
                  <a:lnTo>
                    <a:pt x="130" y="245"/>
                  </a:lnTo>
                  <a:lnTo>
                    <a:pt x="137" y="253"/>
                  </a:lnTo>
                  <a:lnTo>
                    <a:pt x="144" y="260"/>
                  </a:lnTo>
                  <a:lnTo>
                    <a:pt x="152" y="266"/>
                  </a:lnTo>
                  <a:lnTo>
                    <a:pt x="160" y="271"/>
                  </a:lnTo>
                  <a:lnTo>
                    <a:pt x="169" y="275"/>
                  </a:lnTo>
                  <a:lnTo>
                    <a:pt x="179" y="278"/>
                  </a:lnTo>
                  <a:lnTo>
                    <a:pt x="188" y="280"/>
                  </a:lnTo>
                  <a:lnTo>
                    <a:pt x="199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79" y="368"/>
                  </a:lnTo>
                  <a:lnTo>
                    <a:pt x="160" y="368"/>
                  </a:lnTo>
                  <a:lnTo>
                    <a:pt x="142" y="365"/>
                  </a:lnTo>
                  <a:lnTo>
                    <a:pt x="125" y="361"/>
                  </a:lnTo>
                  <a:lnTo>
                    <a:pt x="109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7" y="21"/>
                  </a:lnTo>
                  <a:lnTo>
                    <a:pt x="113" y="13"/>
                  </a:lnTo>
                  <a:lnTo>
                    <a:pt x="129" y="7"/>
                  </a:lnTo>
                  <a:lnTo>
                    <a:pt x="145" y="3"/>
                  </a:lnTo>
                  <a:lnTo>
                    <a:pt x="16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1022351" y="422275"/>
              <a:ext cx="185738" cy="193675"/>
            </a:xfrm>
            <a:custGeom>
              <a:avLst/>
              <a:gdLst>
                <a:gd name="T0" fmla="*/ 248 w 349"/>
                <a:gd name="T1" fmla="*/ 0 h 368"/>
                <a:gd name="T2" fmla="*/ 349 w 349"/>
                <a:gd name="T3" fmla="*/ 0 h 368"/>
                <a:gd name="T4" fmla="*/ 349 w 349"/>
                <a:gd name="T5" fmla="*/ 368 h 368"/>
                <a:gd name="T6" fmla="*/ 248 w 349"/>
                <a:gd name="T7" fmla="*/ 368 h 368"/>
                <a:gd name="T8" fmla="*/ 104 w 349"/>
                <a:gd name="T9" fmla="*/ 170 h 368"/>
                <a:gd name="T10" fmla="*/ 104 w 349"/>
                <a:gd name="T11" fmla="*/ 368 h 368"/>
                <a:gd name="T12" fmla="*/ 0 w 349"/>
                <a:gd name="T13" fmla="*/ 368 h 368"/>
                <a:gd name="T14" fmla="*/ 0 w 349"/>
                <a:gd name="T15" fmla="*/ 0 h 368"/>
                <a:gd name="T16" fmla="*/ 104 w 349"/>
                <a:gd name="T17" fmla="*/ 0 h 368"/>
                <a:gd name="T18" fmla="*/ 248 w 349"/>
                <a:gd name="T19" fmla="*/ 198 h 368"/>
                <a:gd name="T20" fmla="*/ 248 w 349"/>
                <a:gd name="T21" fmla="*/ 0 h 3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" h="368">
                  <a:moveTo>
                    <a:pt x="248" y="0"/>
                  </a:moveTo>
                  <a:lnTo>
                    <a:pt x="349" y="0"/>
                  </a:lnTo>
                  <a:lnTo>
                    <a:pt x="349" y="368"/>
                  </a:lnTo>
                  <a:lnTo>
                    <a:pt x="248" y="368"/>
                  </a:lnTo>
                  <a:lnTo>
                    <a:pt x="104" y="170"/>
                  </a:lnTo>
                  <a:lnTo>
                    <a:pt x="104" y="368"/>
                  </a:lnTo>
                  <a:lnTo>
                    <a:pt x="0" y="36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248" y="19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5"/>
          <p:cNvSpPr txBox="1">
            <a:spLocks noChangeArrowheads="1"/>
          </p:cNvSpPr>
          <p:nvPr userDrawn="1"/>
        </p:nvSpPr>
        <p:spPr bwMode="auto">
          <a:xfrm>
            <a:off x="7551738" y="482600"/>
            <a:ext cx="11604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chemeClr val="bg1"/>
                </a:solidFill>
              </a:rPr>
              <a:t>WWW.NCOC.KZ</a:t>
            </a:r>
          </a:p>
        </p:txBody>
      </p:sp>
      <p:pic>
        <p:nvPicPr>
          <p:cNvPr id="14" name="Picture 1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6057900"/>
            <a:ext cx="91344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8132" y="1171575"/>
            <a:ext cx="8567737" cy="4886325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2081213" y="414338"/>
            <a:ext cx="6775450" cy="401637"/>
          </a:xfrm>
          <a:prstGeom prst="rect">
            <a:avLst/>
          </a:prstGeom>
          <a:gradFill rotWithShape="1">
            <a:gsLst>
              <a:gs pos="0">
                <a:srgbClr val="1DA6CD"/>
              </a:gs>
              <a:gs pos="100000">
                <a:srgbClr val="00658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1" name="Group 7"/>
          <p:cNvGrpSpPr>
            <a:grpSpLocks/>
          </p:cNvGrpSpPr>
          <p:nvPr userDrawn="1"/>
        </p:nvGrpSpPr>
        <p:grpSpPr bwMode="auto">
          <a:xfrm>
            <a:off x="288925" y="320675"/>
            <a:ext cx="1501775" cy="536575"/>
            <a:chOff x="357188" y="320675"/>
            <a:chExt cx="1501776" cy="536575"/>
          </a:xfrm>
        </p:grpSpPr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57188" y="320675"/>
              <a:ext cx="536575" cy="536575"/>
            </a:xfrm>
            <a:custGeom>
              <a:avLst/>
              <a:gdLst>
                <a:gd name="T0" fmla="*/ 328 w 1013"/>
                <a:gd name="T1" fmla="*/ 25 h 1014"/>
                <a:gd name="T2" fmla="*/ 401 w 1013"/>
                <a:gd name="T3" fmla="*/ 5 h 1014"/>
                <a:gd name="T4" fmla="*/ 590 w 1013"/>
                <a:gd name="T5" fmla="*/ 193 h 1014"/>
                <a:gd name="T6" fmla="*/ 658 w 1013"/>
                <a:gd name="T7" fmla="*/ 195 h 1014"/>
                <a:gd name="T8" fmla="*/ 565 w 1013"/>
                <a:gd name="T9" fmla="*/ 161 h 1014"/>
                <a:gd name="T10" fmla="*/ 781 w 1013"/>
                <a:gd name="T11" fmla="*/ 87 h 1014"/>
                <a:gd name="T12" fmla="*/ 837 w 1013"/>
                <a:gd name="T13" fmla="*/ 137 h 1014"/>
                <a:gd name="T14" fmla="*/ 796 w 1013"/>
                <a:gd name="T15" fmla="*/ 353 h 1014"/>
                <a:gd name="T16" fmla="*/ 843 w 1013"/>
                <a:gd name="T17" fmla="*/ 438 h 1014"/>
                <a:gd name="T18" fmla="*/ 844 w 1013"/>
                <a:gd name="T19" fmla="*/ 368 h 1014"/>
                <a:gd name="T20" fmla="*/ 1005 w 1013"/>
                <a:gd name="T21" fmla="*/ 478 h 1014"/>
                <a:gd name="T22" fmla="*/ 992 w 1013"/>
                <a:gd name="T23" fmla="*/ 550 h 1014"/>
                <a:gd name="T24" fmla="*/ 753 w 1013"/>
                <a:gd name="T25" fmla="*/ 703 h 1014"/>
                <a:gd name="T26" fmla="*/ 781 w 1013"/>
                <a:gd name="T27" fmla="*/ 730 h 1014"/>
                <a:gd name="T28" fmla="*/ 840 w 1013"/>
                <a:gd name="T29" fmla="*/ 808 h 1014"/>
                <a:gd name="T30" fmla="*/ 820 w 1013"/>
                <a:gd name="T31" fmla="*/ 910 h 1014"/>
                <a:gd name="T32" fmla="*/ 700 w 1013"/>
                <a:gd name="T33" fmla="*/ 899 h 1014"/>
                <a:gd name="T34" fmla="*/ 503 w 1013"/>
                <a:gd name="T35" fmla="*/ 837 h 1014"/>
                <a:gd name="T36" fmla="*/ 474 w 1013"/>
                <a:gd name="T37" fmla="*/ 865 h 1014"/>
                <a:gd name="T38" fmla="*/ 540 w 1013"/>
                <a:gd name="T39" fmla="*/ 880 h 1014"/>
                <a:gd name="T40" fmla="*/ 397 w 1013"/>
                <a:gd name="T41" fmla="*/ 1012 h 1014"/>
                <a:gd name="T42" fmla="*/ 328 w 1013"/>
                <a:gd name="T43" fmla="*/ 984 h 1014"/>
                <a:gd name="T44" fmla="*/ 266 w 1013"/>
                <a:gd name="T45" fmla="*/ 752 h 1014"/>
                <a:gd name="T46" fmla="*/ 191 w 1013"/>
                <a:gd name="T47" fmla="*/ 726 h 1014"/>
                <a:gd name="T48" fmla="*/ 183 w 1013"/>
                <a:gd name="T49" fmla="*/ 784 h 1014"/>
                <a:gd name="T50" fmla="*/ 20 w 1013"/>
                <a:gd name="T51" fmla="*/ 752 h 1014"/>
                <a:gd name="T52" fmla="*/ 9 w 1013"/>
                <a:gd name="T53" fmla="*/ 679 h 1014"/>
                <a:gd name="T54" fmla="*/ 170 w 1013"/>
                <a:gd name="T55" fmla="*/ 396 h 1014"/>
                <a:gd name="T56" fmla="*/ 120 w 1013"/>
                <a:gd name="T57" fmla="*/ 457 h 1014"/>
                <a:gd name="T58" fmla="*/ 15 w 1013"/>
                <a:gd name="T59" fmla="*/ 350 h 1014"/>
                <a:gd name="T60" fmla="*/ 19 w 1013"/>
                <a:gd name="T61" fmla="*/ 267 h 1014"/>
                <a:gd name="T62" fmla="*/ 168 w 1013"/>
                <a:gd name="T63" fmla="*/ 243 h 1014"/>
                <a:gd name="T64" fmla="*/ 361 w 1013"/>
                <a:gd name="T65" fmla="*/ 190 h 1014"/>
                <a:gd name="T66" fmla="*/ 282 w 1013"/>
                <a:gd name="T67" fmla="*/ 204 h 1014"/>
                <a:gd name="T68" fmla="*/ 578 w 1013"/>
                <a:gd name="T69" fmla="*/ 259 h 1014"/>
                <a:gd name="T70" fmla="*/ 691 w 1013"/>
                <a:gd name="T71" fmla="*/ 339 h 1014"/>
                <a:gd name="T72" fmla="*/ 748 w 1013"/>
                <a:gd name="T73" fmla="*/ 466 h 1014"/>
                <a:gd name="T74" fmla="*/ 731 w 1013"/>
                <a:gd name="T75" fmla="*/ 610 h 1014"/>
                <a:gd name="T76" fmla="*/ 646 w 1013"/>
                <a:gd name="T77" fmla="*/ 719 h 1014"/>
                <a:gd name="T78" fmla="*/ 514 w 1013"/>
                <a:gd name="T79" fmla="*/ 770 h 1014"/>
                <a:gd name="T80" fmla="*/ 373 w 1013"/>
                <a:gd name="T81" fmla="*/ 745 h 1014"/>
                <a:gd name="T82" fmla="*/ 269 w 1013"/>
                <a:gd name="T83" fmla="*/ 654 h 1014"/>
                <a:gd name="T84" fmla="*/ 224 w 1013"/>
                <a:gd name="T85" fmla="*/ 521 h 1014"/>
                <a:gd name="T86" fmla="*/ 255 w 1013"/>
                <a:gd name="T87" fmla="*/ 381 h 1014"/>
                <a:gd name="T88" fmla="*/ 350 w 1013"/>
                <a:gd name="T89" fmla="*/ 281 h 1014"/>
                <a:gd name="T90" fmla="*/ 487 w 1013"/>
                <a:gd name="T91" fmla="*/ 243 h 1014"/>
                <a:gd name="T92" fmla="*/ 487 w 1013"/>
                <a:gd name="T93" fmla="*/ 285 h 1014"/>
                <a:gd name="T94" fmla="*/ 633 w 1013"/>
                <a:gd name="T95" fmla="*/ 340 h 1014"/>
                <a:gd name="T96" fmla="*/ 682 w 1013"/>
                <a:gd name="T97" fmla="*/ 612 h 1014"/>
                <a:gd name="T98" fmla="*/ 705 w 1013"/>
                <a:gd name="T99" fmla="*/ 465 h 1014"/>
                <a:gd name="T100" fmla="*/ 660 w 1013"/>
                <a:gd name="T101" fmla="*/ 646 h 1014"/>
                <a:gd name="T102" fmla="*/ 501 w 1013"/>
                <a:gd name="T103" fmla="*/ 471 h 1014"/>
                <a:gd name="T104" fmla="*/ 624 w 1013"/>
                <a:gd name="T105" fmla="*/ 681 h 1014"/>
                <a:gd name="T106" fmla="*/ 465 w 1013"/>
                <a:gd name="T107" fmla="*/ 508 h 1014"/>
                <a:gd name="T108" fmla="*/ 408 w 1013"/>
                <a:gd name="T109" fmla="*/ 714 h 1014"/>
                <a:gd name="T110" fmla="*/ 553 w 1013"/>
                <a:gd name="T111" fmla="*/ 719 h 1014"/>
                <a:gd name="T112" fmla="*/ 414 w 1013"/>
                <a:gd name="T113" fmla="*/ 529 h 1014"/>
                <a:gd name="T114" fmla="*/ 270 w 1013"/>
                <a:gd name="T115" fmla="*/ 467 h 1014"/>
                <a:gd name="T116" fmla="*/ 291 w 1013"/>
                <a:gd name="T117" fmla="*/ 609 h 10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13" h="1014">
                  <a:moveTo>
                    <a:pt x="257" y="232"/>
                  </a:moveTo>
                  <a:lnTo>
                    <a:pt x="267" y="197"/>
                  </a:lnTo>
                  <a:lnTo>
                    <a:pt x="277" y="161"/>
                  </a:lnTo>
                  <a:lnTo>
                    <a:pt x="286" y="125"/>
                  </a:lnTo>
                  <a:lnTo>
                    <a:pt x="296" y="89"/>
                  </a:lnTo>
                  <a:lnTo>
                    <a:pt x="300" y="75"/>
                  </a:lnTo>
                  <a:lnTo>
                    <a:pt x="305" y="62"/>
                  </a:lnTo>
                  <a:lnTo>
                    <a:pt x="312" y="49"/>
                  </a:lnTo>
                  <a:lnTo>
                    <a:pt x="319" y="37"/>
                  </a:lnTo>
                  <a:lnTo>
                    <a:pt x="323" y="31"/>
                  </a:lnTo>
                  <a:lnTo>
                    <a:pt x="328" y="25"/>
                  </a:lnTo>
                  <a:lnTo>
                    <a:pt x="333" y="20"/>
                  </a:lnTo>
                  <a:lnTo>
                    <a:pt x="338" y="16"/>
                  </a:lnTo>
                  <a:lnTo>
                    <a:pt x="344" y="12"/>
                  </a:lnTo>
                  <a:lnTo>
                    <a:pt x="350" y="8"/>
                  </a:lnTo>
                  <a:lnTo>
                    <a:pt x="358" y="5"/>
                  </a:lnTo>
                  <a:lnTo>
                    <a:pt x="365" y="2"/>
                  </a:lnTo>
                  <a:lnTo>
                    <a:pt x="373" y="1"/>
                  </a:lnTo>
                  <a:lnTo>
                    <a:pt x="380" y="0"/>
                  </a:lnTo>
                  <a:lnTo>
                    <a:pt x="387" y="1"/>
                  </a:lnTo>
                  <a:lnTo>
                    <a:pt x="394" y="2"/>
                  </a:lnTo>
                  <a:lnTo>
                    <a:pt x="401" y="5"/>
                  </a:lnTo>
                  <a:lnTo>
                    <a:pt x="407" y="8"/>
                  </a:lnTo>
                  <a:lnTo>
                    <a:pt x="413" y="12"/>
                  </a:lnTo>
                  <a:lnTo>
                    <a:pt x="419" y="17"/>
                  </a:lnTo>
                  <a:lnTo>
                    <a:pt x="441" y="40"/>
                  </a:lnTo>
                  <a:lnTo>
                    <a:pt x="462" y="66"/>
                  </a:lnTo>
                  <a:lnTo>
                    <a:pt x="478" y="83"/>
                  </a:lnTo>
                  <a:lnTo>
                    <a:pt x="502" y="113"/>
                  </a:lnTo>
                  <a:lnTo>
                    <a:pt x="532" y="148"/>
                  </a:lnTo>
                  <a:lnTo>
                    <a:pt x="563" y="186"/>
                  </a:lnTo>
                  <a:lnTo>
                    <a:pt x="577" y="189"/>
                  </a:lnTo>
                  <a:lnTo>
                    <a:pt x="590" y="193"/>
                  </a:lnTo>
                  <a:lnTo>
                    <a:pt x="604" y="198"/>
                  </a:lnTo>
                  <a:lnTo>
                    <a:pt x="617" y="203"/>
                  </a:lnTo>
                  <a:lnTo>
                    <a:pt x="629" y="208"/>
                  </a:lnTo>
                  <a:lnTo>
                    <a:pt x="642" y="215"/>
                  </a:lnTo>
                  <a:lnTo>
                    <a:pt x="654" y="221"/>
                  </a:lnTo>
                  <a:lnTo>
                    <a:pt x="665" y="228"/>
                  </a:lnTo>
                  <a:lnTo>
                    <a:pt x="665" y="221"/>
                  </a:lnTo>
                  <a:lnTo>
                    <a:pt x="664" y="214"/>
                  </a:lnTo>
                  <a:lnTo>
                    <a:pt x="663" y="207"/>
                  </a:lnTo>
                  <a:lnTo>
                    <a:pt x="660" y="201"/>
                  </a:lnTo>
                  <a:lnTo>
                    <a:pt x="658" y="195"/>
                  </a:lnTo>
                  <a:lnTo>
                    <a:pt x="654" y="189"/>
                  </a:lnTo>
                  <a:lnTo>
                    <a:pt x="650" y="184"/>
                  </a:lnTo>
                  <a:lnTo>
                    <a:pt x="644" y="179"/>
                  </a:lnTo>
                  <a:lnTo>
                    <a:pt x="638" y="174"/>
                  </a:lnTo>
                  <a:lnTo>
                    <a:pt x="631" y="171"/>
                  </a:lnTo>
                  <a:lnTo>
                    <a:pt x="623" y="167"/>
                  </a:lnTo>
                  <a:lnTo>
                    <a:pt x="614" y="165"/>
                  </a:lnTo>
                  <a:lnTo>
                    <a:pt x="604" y="163"/>
                  </a:lnTo>
                  <a:lnTo>
                    <a:pt x="593" y="161"/>
                  </a:lnTo>
                  <a:lnTo>
                    <a:pt x="579" y="161"/>
                  </a:lnTo>
                  <a:lnTo>
                    <a:pt x="565" y="161"/>
                  </a:lnTo>
                  <a:lnTo>
                    <a:pt x="601" y="146"/>
                  </a:lnTo>
                  <a:lnTo>
                    <a:pt x="635" y="131"/>
                  </a:lnTo>
                  <a:lnTo>
                    <a:pt x="669" y="117"/>
                  </a:lnTo>
                  <a:lnTo>
                    <a:pt x="704" y="102"/>
                  </a:lnTo>
                  <a:lnTo>
                    <a:pt x="717" y="96"/>
                  </a:lnTo>
                  <a:lnTo>
                    <a:pt x="731" y="92"/>
                  </a:lnTo>
                  <a:lnTo>
                    <a:pt x="745" y="88"/>
                  </a:lnTo>
                  <a:lnTo>
                    <a:pt x="759" y="87"/>
                  </a:lnTo>
                  <a:lnTo>
                    <a:pt x="767" y="86"/>
                  </a:lnTo>
                  <a:lnTo>
                    <a:pt x="774" y="87"/>
                  </a:lnTo>
                  <a:lnTo>
                    <a:pt x="781" y="87"/>
                  </a:lnTo>
                  <a:lnTo>
                    <a:pt x="788" y="89"/>
                  </a:lnTo>
                  <a:lnTo>
                    <a:pt x="795" y="91"/>
                  </a:lnTo>
                  <a:lnTo>
                    <a:pt x="802" y="93"/>
                  </a:lnTo>
                  <a:lnTo>
                    <a:pt x="808" y="96"/>
                  </a:lnTo>
                  <a:lnTo>
                    <a:pt x="815" y="100"/>
                  </a:lnTo>
                  <a:lnTo>
                    <a:pt x="821" y="106"/>
                  </a:lnTo>
                  <a:lnTo>
                    <a:pt x="826" y="112"/>
                  </a:lnTo>
                  <a:lnTo>
                    <a:pt x="831" y="117"/>
                  </a:lnTo>
                  <a:lnTo>
                    <a:pt x="834" y="124"/>
                  </a:lnTo>
                  <a:lnTo>
                    <a:pt x="836" y="130"/>
                  </a:lnTo>
                  <a:lnTo>
                    <a:pt x="837" y="137"/>
                  </a:lnTo>
                  <a:lnTo>
                    <a:pt x="837" y="144"/>
                  </a:lnTo>
                  <a:lnTo>
                    <a:pt x="837" y="152"/>
                  </a:lnTo>
                  <a:lnTo>
                    <a:pt x="832" y="183"/>
                  </a:lnTo>
                  <a:lnTo>
                    <a:pt x="825" y="216"/>
                  </a:lnTo>
                  <a:lnTo>
                    <a:pt x="823" y="225"/>
                  </a:lnTo>
                  <a:lnTo>
                    <a:pt x="820" y="240"/>
                  </a:lnTo>
                  <a:lnTo>
                    <a:pt x="816" y="259"/>
                  </a:lnTo>
                  <a:lnTo>
                    <a:pt x="812" y="280"/>
                  </a:lnTo>
                  <a:lnTo>
                    <a:pt x="807" y="303"/>
                  </a:lnTo>
                  <a:lnTo>
                    <a:pt x="802" y="329"/>
                  </a:lnTo>
                  <a:lnTo>
                    <a:pt x="796" y="353"/>
                  </a:lnTo>
                  <a:lnTo>
                    <a:pt x="791" y="377"/>
                  </a:lnTo>
                  <a:lnTo>
                    <a:pt x="800" y="400"/>
                  </a:lnTo>
                  <a:lnTo>
                    <a:pt x="807" y="423"/>
                  </a:lnTo>
                  <a:lnTo>
                    <a:pt x="812" y="447"/>
                  </a:lnTo>
                  <a:lnTo>
                    <a:pt x="815" y="472"/>
                  </a:lnTo>
                  <a:lnTo>
                    <a:pt x="821" y="467"/>
                  </a:lnTo>
                  <a:lnTo>
                    <a:pt x="828" y="462"/>
                  </a:lnTo>
                  <a:lnTo>
                    <a:pt x="832" y="456"/>
                  </a:lnTo>
                  <a:lnTo>
                    <a:pt x="837" y="451"/>
                  </a:lnTo>
                  <a:lnTo>
                    <a:pt x="840" y="445"/>
                  </a:lnTo>
                  <a:lnTo>
                    <a:pt x="843" y="438"/>
                  </a:lnTo>
                  <a:lnTo>
                    <a:pt x="844" y="431"/>
                  </a:lnTo>
                  <a:lnTo>
                    <a:pt x="845" y="424"/>
                  </a:lnTo>
                  <a:lnTo>
                    <a:pt x="845" y="417"/>
                  </a:lnTo>
                  <a:lnTo>
                    <a:pt x="844" y="409"/>
                  </a:lnTo>
                  <a:lnTo>
                    <a:pt x="842" y="400"/>
                  </a:lnTo>
                  <a:lnTo>
                    <a:pt x="838" y="391"/>
                  </a:lnTo>
                  <a:lnTo>
                    <a:pt x="833" y="382"/>
                  </a:lnTo>
                  <a:lnTo>
                    <a:pt x="826" y="372"/>
                  </a:lnTo>
                  <a:lnTo>
                    <a:pt x="819" y="362"/>
                  </a:lnTo>
                  <a:lnTo>
                    <a:pt x="810" y="351"/>
                  </a:lnTo>
                  <a:lnTo>
                    <a:pt x="844" y="368"/>
                  </a:lnTo>
                  <a:lnTo>
                    <a:pt x="877" y="386"/>
                  </a:lnTo>
                  <a:lnTo>
                    <a:pt x="910" y="403"/>
                  </a:lnTo>
                  <a:lnTo>
                    <a:pt x="943" y="420"/>
                  </a:lnTo>
                  <a:lnTo>
                    <a:pt x="955" y="427"/>
                  </a:lnTo>
                  <a:lnTo>
                    <a:pt x="968" y="435"/>
                  </a:lnTo>
                  <a:lnTo>
                    <a:pt x="979" y="444"/>
                  </a:lnTo>
                  <a:lnTo>
                    <a:pt x="989" y="454"/>
                  </a:lnTo>
                  <a:lnTo>
                    <a:pt x="994" y="460"/>
                  </a:lnTo>
                  <a:lnTo>
                    <a:pt x="998" y="465"/>
                  </a:lnTo>
                  <a:lnTo>
                    <a:pt x="1002" y="471"/>
                  </a:lnTo>
                  <a:lnTo>
                    <a:pt x="1005" y="478"/>
                  </a:lnTo>
                  <a:lnTo>
                    <a:pt x="1008" y="484"/>
                  </a:lnTo>
                  <a:lnTo>
                    <a:pt x="1010" y="491"/>
                  </a:lnTo>
                  <a:lnTo>
                    <a:pt x="1012" y="498"/>
                  </a:lnTo>
                  <a:lnTo>
                    <a:pt x="1013" y="505"/>
                  </a:lnTo>
                  <a:lnTo>
                    <a:pt x="1013" y="514"/>
                  </a:lnTo>
                  <a:lnTo>
                    <a:pt x="1012" y="521"/>
                  </a:lnTo>
                  <a:lnTo>
                    <a:pt x="1010" y="528"/>
                  </a:lnTo>
                  <a:lnTo>
                    <a:pt x="1007" y="534"/>
                  </a:lnTo>
                  <a:lnTo>
                    <a:pt x="1003" y="540"/>
                  </a:lnTo>
                  <a:lnTo>
                    <a:pt x="998" y="545"/>
                  </a:lnTo>
                  <a:lnTo>
                    <a:pt x="992" y="550"/>
                  </a:lnTo>
                  <a:lnTo>
                    <a:pt x="986" y="555"/>
                  </a:lnTo>
                  <a:lnTo>
                    <a:pt x="958" y="570"/>
                  </a:lnTo>
                  <a:lnTo>
                    <a:pt x="929" y="585"/>
                  </a:lnTo>
                  <a:lnTo>
                    <a:pt x="906" y="597"/>
                  </a:lnTo>
                  <a:lnTo>
                    <a:pt x="870" y="615"/>
                  </a:lnTo>
                  <a:lnTo>
                    <a:pt x="825" y="637"/>
                  </a:lnTo>
                  <a:lnTo>
                    <a:pt x="780" y="659"/>
                  </a:lnTo>
                  <a:lnTo>
                    <a:pt x="774" y="671"/>
                  </a:lnTo>
                  <a:lnTo>
                    <a:pt x="767" y="682"/>
                  </a:lnTo>
                  <a:lnTo>
                    <a:pt x="760" y="692"/>
                  </a:lnTo>
                  <a:lnTo>
                    <a:pt x="753" y="703"/>
                  </a:lnTo>
                  <a:lnTo>
                    <a:pt x="737" y="724"/>
                  </a:lnTo>
                  <a:lnTo>
                    <a:pt x="719" y="742"/>
                  </a:lnTo>
                  <a:lnTo>
                    <a:pt x="727" y="744"/>
                  </a:lnTo>
                  <a:lnTo>
                    <a:pt x="734" y="745"/>
                  </a:lnTo>
                  <a:lnTo>
                    <a:pt x="742" y="745"/>
                  </a:lnTo>
                  <a:lnTo>
                    <a:pt x="749" y="745"/>
                  </a:lnTo>
                  <a:lnTo>
                    <a:pt x="756" y="744"/>
                  </a:lnTo>
                  <a:lnTo>
                    <a:pt x="762" y="742"/>
                  </a:lnTo>
                  <a:lnTo>
                    <a:pt x="769" y="739"/>
                  </a:lnTo>
                  <a:lnTo>
                    <a:pt x="775" y="735"/>
                  </a:lnTo>
                  <a:lnTo>
                    <a:pt x="781" y="730"/>
                  </a:lnTo>
                  <a:lnTo>
                    <a:pt x="786" y="724"/>
                  </a:lnTo>
                  <a:lnTo>
                    <a:pt x="792" y="717"/>
                  </a:lnTo>
                  <a:lnTo>
                    <a:pt x="796" y="708"/>
                  </a:lnTo>
                  <a:lnTo>
                    <a:pt x="801" y="698"/>
                  </a:lnTo>
                  <a:lnTo>
                    <a:pt x="805" y="688"/>
                  </a:lnTo>
                  <a:lnTo>
                    <a:pt x="808" y="676"/>
                  </a:lnTo>
                  <a:lnTo>
                    <a:pt x="811" y="662"/>
                  </a:lnTo>
                  <a:lnTo>
                    <a:pt x="818" y="698"/>
                  </a:lnTo>
                  <a:lnTo>
                    <a:pt x="825" y="735"/>
                  </a:lnTo>
                  <a:lnTo>
                    <a:pt x="833" y="772"/>
                  </a:lnTo>
                  <a:lnTo>
                    <a:pt x="840" y="808"/>
                  </a:lnTo>
                  <a:lnTo>
                    <a:pt x="842" y="822"/>
                  </a:lnTo>
                  <a:lnTo>
                    <a:pt x="843" y="836"/>
                  </a:lnTo>
                  <a:lnTo>
                    <a:pt x="843" y="851"/>
                  </a:lnTo>
                  <a:lnTo>
                    <a:pt x="842" y="865"/>
                  </a:lnTo>
                  <a:lnTo>
                    <a:pt x="840" y="872"/>
                  </a:lnTo>
                  <a:lnTo>
                    <a:pt x="839" y="879"/>
                  </a:lnTo>
                  <a:lnTo>
                    <a:pt x="836" y="885"/>
                  </a:lnTo>
                  <a:lnTo>
                    <a:pt x="833" y="892"/>
                  </a:lnTo>
                  <a:lnTo>
                    <a:pt x="830" y="898"/>
                  </a:lnTo>
                  <a:lnTo>
                    <a:pt x="825" y="904"/>
                  </a:lnTo>
                  <a:lnTo>
                    <a:pt x="820" y="910"/>
                  </a:lnTo>
                  <a:lnTo>
                    <a:pt x="815" y="916"/>
                  </a:lnTo>
                  <a:lnTo>
                    <a:pt x="809" y="921"/>
                  </a:lnTo>
                  <a:lnTo>
                    <a:pt x="802" y="924"/>
                  </a:lnTo>
                  <a:lnTo>
                    <a:pt x="796" y="927"/>
                  </a:lnTo>
                  <a:lnTo>
                    <a:pt x="789" y="928"/>
                  </a:lnTo>
                  <a:lnTo>
                    <a:pt x="782" y="929"/>
                  </a:lnTo>
                  <a:lnTo>
                    <a:pt x="775" y="928"/>
                  </a:lnTo>
                  <a:lnTo>
                    <a:pt x="768" y="927"/>
                  </a:lnTo>
                  <a:lnTo>
                    <a:pt x="760" y="925"/>
                  </a:lnTo>
                  <a:lnTo>
                    <a:pt x="730" y="914"/>
                  </a:lnTo>
                  <a:lnTo>
                    <a:pt x="700" y="899"/>
                  </a:lnTo>
                  <a:lnTo>
                    <a:pt x="691" y="895"/>
                  </a:lnTo>
                  <a:lnTo>
                    <a:pt x="677" y="889"/>
                  </a:lnTo>
                  <a:lnTo>
                    <a:pt x="660" y="882"/>
                  </a:lnTo>
                  <a:lnTo>
                    <a:pt x="640" y="873"/>
                  </a:lnTo>
                  <a:lnTo>
                    <a:pt x="618" y="863"/>
                  </a:lnTo>
                  <a:lnTo>
                    <a:pt x="595" y="853"/>
                  </a:lnTo>
                  <a:lnTo>
                    <a:pt x="571" y="842"/>
                  </a:lnTo>
                  <a:lnTo>
                    <a:pt x="548" y="832"/>
                  </a:lnTo>
                  <a:lnTo>
                    <a:pt x="533" y="834"/>
                  </a:lnTo>
                  <a:lnTo>
                    <a:pt x="518" y="836"/>
                  </a:lnTo>
                  <a:lnTo>
                    <a:pt x="503" y="837"/>
                  </a:lnTo>
                  <a:lnTo>
                    <a:pt x="487" y="837"/>
                  </a:lnTo>
                  <a:lnTo>
                    <a:pt x="477" y="837"/>
                  </a:lnTo>
                  <a:lnTo>
                    <a:pt x="467" y="837"/>
                  </a:lnTo>
                  <a:lnTo>
                    <a:pt x="456" y="836"/>
                  </a:lnTo>
                  <a:lnTo>
                    <a:pt x="446" y="835"/>
                  </a:lnTo>
                  <a:lnTo>
                    <a:pt x="450" y="841"/>
                  </a:lnTo>
                  <a:lnTo>
                    <a:pt x="454" y="847"/>
                  </a:lnTo>
                  <a:lnTo>
                    <a:pt x="458" y="852"/>
                  </a:lnTo>
                  <a:lnTo>
                    <a:pt x="463" y="857"/>
                  </a:lnTo>
                  <a:lnTo>
                    <a:pt x="468" y="861"/>
                  </a:lnTo>
                  <a:lnTo>
                    <a:pt x="474" y="865"/>
                  </a:lnTo>
                  <a:lnTo>
                    <a:pt x="480" y="867"/>
                  </a:lnTo>
                  <a:lnTo>
                    <a:pt x="487" y="869"/>
                  </a:lnTo>
                  <a:lnTo>
                    <a:pt x="494" y="871"/>
                  </a:lnTo>
                  <a:lnTo>
                    <a:pt x="502" y="871"/>
                  </a:lnTo>
                  <a:lnTo>
                    <a:pt x="511" y="870"/>
                  </a:lnTo>
                  <a:lnTo>
                    <a:pt x="520" y="869"/>
                  </a:lnTo>
                  <a:lnTo>
                    <a:pt x="530" y="866"/>
                  </a:lnTo>
                  <a:lnTo>
                    <a:pt x="541" y="863"/>
                  </a:lnTo>
                  <a:lnTo>
                    <a:pt x="553" y="858"/>
                  </a:lnTo>
                  <a:lnTo>
                    <a:pt x="565" y="852"/>
                  </a:lnTo>
                  <a:lnTo>
                    <a:pt x="540" y="880"/>
                  </a:lnTo>
                  <a:lnTo>
                    <a:pt x="516" y="908"/>
                  </a:lnTo>
                  <a:lnTo>
                    <a:pt x="491" y="937"/>
                  </a:lnTo>
                  <a:lnTo>
                    <a:pt x="467" y="965"/>
                  </a:lnTo>
                  <a:lnTo>
                    <a:pt x="457" y="975"/>
                  </a:lnTo>
                  <a:lnTo>
                    <a:pt x="447" y="985"/>
                  </a:lnTo>
                  <a:lnTo>
                    <a:pt x="435" y="994"/>
                  </a:lnTo>
                  <a:lnTo>
                    <a:pt x="423" y="1002"/>
                  </a:lnTo>
                  <a:lnTo>
                    <a:pt x="417" y="1005"/>
                  </a:lnTo>
                  <a:lnTo>
                    <a:pt x="410" y="1008"/>
                  </a:lnTo>
                  <a:lnTo>
                    <a:pt x="404" y="1010"/>
                  </a:lnTo>
                  <a:lnTo>
                    <a:pt x="397" y="1012"/>
                  </a:lnTo>
                  <a:lnTo>
                    <a:pt x="390" y="1013"/>
                  </a:lnTo>
                  <a:lnTo>
                    <a:pt x="382" y="1014"/>
                  </a:lnTo>
                  <a:lnTo>
                    <a:pt x="375" y="1014"/>
                  </a:lnTo>
                  <a:lnTo>
                    <a:pt x="368" y="1013"/>
                  </a:lnTo>
                  <a:lnTo>
                    <a:pt x="360" y="1011"/>
                  </a:lnTo>
                  <a:lnTo>
                    <a:pt x="352" y="1009"/>
                  </a:lnTo>
                  <a:lnTo>
                    <a:pt x="346" y="1005"/>
                  </a:lnTo>
                  <a:lnTo>
                    <a:pt x="340" y="1001"/>
                  </a:lnTo>
                  <a:lnTo>
                    <a:pt x="336" y="996"/>
                  </a:lnTo>
                  <a:lnTo>
                    <a:pt x="332" y="990"/>
                  </a:lnTo>
                  <a:lnTo>
                    <a:pt x="328" y="984"/>
                  </a:lnTo>
                  <a:lnTo>
                    <a:pt x="325" y="977"/>
                  </a:lnTo>
                  <a:lnTo>
                    <a:pt x="315" y="946"/>
                  </a:lnTo>
                  <a:lnTo>
                    <a:pt x="307" y="915"/>
                  </a:lnTo>
                  <a:lnTo>
                    <a:pt x="304" y="904"/>
                  </a:lnTo>
                  <a:lnTo>
                    <a:pt x="300" y="889"/>
                  </a:lnTo>
                  <a:lnTo>
                    <a:pt x="296" y="871"/>
                  </a:lnTo>
                  <a:lnTo>
                    <a:pt x="290" y="849"/>
                  </a:lnTo>
                  <a:lnTo>
                    <a:pt x="284" y="826"/>
                  </a:lnTo>
                  <a:lnTo>
                    <a:pt x="278" y="801"/>
                  </a:lnTo>
                  <a:lnTo>
                    <a:pt x="272" y="777"/>
                  </a:lnTo>
                  <a:lnTo>
                    <a:pt x="266" y="752"/>
                  </a:lnTo>
                  <a:lnTo>
                    <a:pt x="248" y="735"/>
                  </a:lnTo>
                  <a:lnTo>
                    <a:pt x="231" y="716"/>
                  </a:lnTo>
                  <a:lnTo>
                    <a:pt x="216" y="695"/>
                  </a:lnTo>
                  <a:lnTo>
                    <a:pt x="203" y="674"/>
                  </a:lnTo>
                  <a:lnTo>
                    <a:pt x="199" y="681"/>
                  </a:lnTo>
                  <a:lnTo>
                    <a:pt x="196" y="688"/>
                  </a:lnTo>
                  <a:lnTo>
                    <a:pt x="193" y="695"/>
                  </a:lnTo>
                  <a:lnTo>
                    <a:pt x="191" y="703"/>
                  </a:lnTo>
                  <a:lnTo>
                    <a:pt x="190" y="711"/>
                  </a:lnTo>
                  <a:lnTo>
                    <a:pt x="190" y="718"/>
                  </a:lnTo>
                  <a:lnTo>
                    <a:pt x="191" y="726"/>
                  </a:lnTo>
                  <a:lnTo>
                    <a:pt x="193" y="733"/>
                  </a:lnTo>
                  <a:lnTo>
                    <a:pt x="196" y="740"/>
                  </a:lnTo>
                  <a:lnTo>
                    <a:pt x="201" y="747"/>
                  </a:lnTo>
                  <a:lnTo>
                    <a:pt x="207" y="754"/>
                  </a:lnTo>
                  <a:lnTo>
                    <a:pt x="214" y="761"/>
                  </a:lnTo>
                  <a:lnTo>
                    <a:pt x="222" y="768"/>
                  </a:lnTo>
                  <a:lnTo>
                    <a:pt x="232" y="774"/>
                  </a:lnTo>
                  <a:lnTo>
                    <a:pt x="244" y="781"/>
                  </a:lnTo>
                  <a:lnTo>
                    <a:pt x="258" y="787"/>
                  </a:lnTo>
                  <a:lnTo>
                    <a:pt x="220" y="786"/>
                  </a:lnTo>
                  <a:lnTo>
                    <a:pt x="183" y="784"/>
                  </a:lnTo>
                  <a:lnTo>
                    <a:pt x="146" y="783"/>
                  </a:lnTo>
                  <a:lnTo>
                    <a:pt x="107" y="781"/>
                  </a:lnTo>
                  <a:lnTo>
                    <a:pt x="93" y="780"/>
                  </a:lnTo>
                  <a:lnTo>
                    <a:pt x="78" y="778"/>
                  </a:lnTo>
                  <a:lnTo>
                    <a:pt x="64" y="775"/>
                  </a:lnTo>
                  <a:lnTo>
                    <a:pt x="51" y="771"/>
                  </a:lnTo>
                  <a:lnTo>
                    <a:pt x="44" y="768"/>
                  </a:lnTo>
                  <a:lnTo>
                    <a:pt x="38" y="764"/>
                  </a:lnTo>
                  <a:lnTo>
                    <a:pt x="32" y="761"/>
                  </a:lnTo>
                  <a:lnTo>
                    <a:pt x="26" y="757"/>
                  </a:lnTo>
                  <a:lnTo>
                    <a:pt x="20" y="752"/>
                  </a:lnTo>
                  <a:lnTo>
                    <a:pt x="15" y="747"/>
                  </a:lnTo>
                  <a:lnTo>
                    <a:pt x="11" y="741"/>
                  </a:lnTo>
                  <a:lnTo>
                    <a:pt x="7" y="735"/>
                  </a:lnTo>
                  <a:lnTo>
                    <a:pt x="3" y="728"/>
                  </a:lnTo>
                  <a:lnTo>
                    <a:pt x="1" y="721"/>
                  </a:lnTo>
                  <a:lnTo>
                    <a:pt x="0" y="714"/>
                  </a:lnTo>
                  <a:lnTo>
                    <a:pt x="0" y="706"/>
                  </a:lnTo>
                  <a:lnTo>
                    <a:pt x="1" y="699"/>
                  </a:lnTo>
                  <a:lnTo>
                    <a:pt x="3" y="692"/>
                  </a:lnTo>
                  <a:lnTo>
                    <a:pt x="6" y="686"/>
                  </a:lnTo>
                  <a:lnTo>
                    <a:pt x="9" y="679"/>
                  </a:lnTo>
                  <a:lnTo>
                    <a:pt x="28" y="653"/>
                  </a:lnTo>
                  <a:lnTo>
                    <a:pt x="48" y="627"/>
                  </a:lnTo>
                  <a:lnTo>
                    <a:pt x="64" y="604"/>
                  </a:lnTo>
                  <a:lnTo>
                    <a:pt x="92" y="568"/>
                  </a:lnTo>
                  <a:lnTo>
                    <a:pt x="125" y="526"/>
                  </a:lnTo>
                  <a:lnTo>
                    <a:pt x="158" y="484"/>
                  </a:lnTo>
                  <a:lnTo>
                    <a:pt x="161" y="461"/>
                  </a:lnTo>
                  <a:lnTo>
                    <a:pt x="165" y="438"/>
                  </a:lnTo>
                  <a:lnTo>
                    <a:pt x="170" y="416"/>
                  </a:lnTo>
                  <a:lnTo>
                    <a:pt x="177" y="394"/>
                  </a:lnTo>
                  <a:lnTo>
                    <a:pt x="170" y="396"/>
                  </a:lnTo>
                  <a:lnTo>
                    <a:pt x="162" y="398"/>
                  </a:lnTo>
                  <a:lnTo>
                    <a:pt x="155" y="401"/>
                  </a:lnTo>
                  <a:lnTo>
                    <a:pt x="149" y="404"/>
                  </a:lnTo>
                  <a:lnTo>
                    <a:pt x="143" y="408"/>
                  </a:lnTo>
                  <a:lnTo>
                    <a:pt x="137" y="413"/>
                  </a:lnTo>
                  <a:lnTo>
                    <a:pt x="132" y="418"/>
                  </a:lnTo>
                  <a:lnTo>
                    <a:pt x="128" y="424"/>
                  </a:lnTo>
                  <a:lnTo>
                    <a:pt x="125" y="431"/>
                  </a:lnTo>
                  <a:lnTo>
                    <a:pt x="122" y="439"/>
                  </a:lnTo>
                  <a:lnTo>
                    <a:pt x="121" y="447"/>
                  </a:lnTo>
                  <a:lnTo>
                    <a:pt x="120" y="457"/>
                  </a:lnTo>
                  <a:lnTo>
                    <a:pt x="120" y="468"/>
                  </a:lnTo>
                  <a:lnTo>
                    <a:pt x="121" y="479"/>
                  </a:lnTo>
                  <a:lnTo>
                    <a:pt x="123" y="492"/>
                  </a:lnTo>
                  <a:lnTo>
                    <a:pt x="127" y="506"/>
                  </a:lnTo>
                  <a:lnTo>
                    <a:pt x="103" y="476"/>
                  </a:lnTo>
                  <a:lnTo>
                    <a:pt x="81" y="447"/>
                  </a:lnTo>
                  <a:lnTo>
                    <a:pt x="59" y="417"/>
                  </a:lnTo>
                  <a:lnTo>
                    <a:pt x="37" y="387"/>
                  </a:lnTo>
                  <a:lnTo>
                    <a:pt x="29" y="376"/>
                  </a:lnTo>
                  <a:lnTo>
                    <a:pt x="21" y="363"/>
                  </a:lnTo>
                  <a:lnTo>
                    <a:pt x="15" y="350"/>
                  </a:lnTo>
                  <a:lnTo>
                    <a:pt x="10" y="337"/>
                  </a:lnTo>
                  <a:lnTo>
                    <a:pt x="8" y="330"/>
                  </a:lnTo>
                  <a:lnTo>
                    <a:pt x="7" y="323"/>
                  </a:lnTo>
                  <a:lnTo>
                    <a:pt x="6" y="316"/>
                  </a:lnTo>
                  <a:lnTo>
                    <a:pt x="6" y="309"/>
                  </a:lnTo>
                  <a:lnTo>
                    <a:pt x="6" y="301"/>
                  </a:lnTo>
                  <a:lnTo>
                    <a:pt x="7" y="294"/>
                  </a:lnTo>
                  <a:lnTo>
                    <a:pt x="9" y="287"/>
                  </a:lnTo>
                  <a:lnTo>
                    <a:pt x="11" y="280"/>
                  </a:lnTo>
                  <a:lnTo>
                    <a:pt x="14" y="273"/>
                  </a:lnTo>
                  <a:lnTo>
                    <a:pt x="19" y="267"/>
                  </a:lnTo>
                  <a:lnTo>
                    <a:pt x="23" y="261"/>
                  </a:lnTo>
                  <a:lnTo>
                    <a:pt x="29" y="257"/>
                  </a:lnTo>
                  <a:lnTo>
                    <a:pt x="35" y="254"/>
                  </a:lnTo>
                  <a:lnTo>
                    <a:pt x="42" y="251"/>
                  </a:lnTo>
                  <a:lnTo>
                    <a:pt x="49" y="249"/>
                  </a:lnTo>
                  <a:lnTo>
                    <a:pt x="56" y="248"/>
                  </a:lnTo>
                  <a:lnTo>
                    <a:pt x="88" y="245"/>
                  </a:lnTo>
                  <a:lnTo>
                    <a:pt x="123" y="244"/>
                  </a:lnTo>
                  <a:lnTo>
                    <a:pt x="133" y="244"/>
                  </a:lnTo>
                  <a:lnTo>
                    <a:pt x="148" y="243"/>
                  </a:lnTo>
                  <a:lnTo>
                    <a:pt x="168" y="243"/>
                  </a:lnTo>
                  <a:lnTo>
                    <a:pt x="190" y="242"/>
                  </a:lnTo>
                  <a:lnTo>
                    <a:pt x="215" y="242"/>
                  </a:lnTo>
                  <a:lnTo>
                    <a:pt x="241" y="241"/>
                  </a:lnTo>
                  <a:lnTo>
                    <a:pt x="267" y="241"/>
                  </a:lnTo>
                  <a:lnTo>
                    <a:pt x="292" y="241"/>
                  </a:lnTo>
                  <a:lnTo>
                    <a:pt x="310" y="228"/>
                  </a:lnTo>
                  <a:lnTo>
                    <a:pt x="330" y="216"/>
                  </a:lnTo>
                  <a:lnTo>
                    <a:pt x="351" y="206"/>
                  </a:lnTo>
                  <a:lnTo>
                    <a:pt x="373" y="197"/>
                  </a:lnTo>
                  <a:lnTo>
                    <a:pt x="367" y="193"/>
                  </a:lnTo>
                  <a:lnTo>
                    <a:pt x="361" y="190"/>
                  </a:lnTo>
                  <a:lnTo>
                    <a:pt x="353" y="187"/>
                  </a:lnTo>
                  <a:lnTo>
                    <a:pt x="347" y="184"/>
                  </a:lnTo>
                  <a:lnTo>
                    <a:pt x="340" y="183"/>
                  </a:lnTo>
                  <a:lnTo>
                    <a:pt x="334" y="182"/>
                  </a:lnTo>
                  <a:lnTo>
                    <a:pt x="327" y="182"/>
                  </a:lnTo>
                  <a:lnTo>
                    <a:pt x="320" y="183"/>
                  </a:lnTo>
                  <a:lnTo>
                    <a:pt x="312" y="185"/>
                  </a:lnTo>
                  <a:lnTo>
                    <a:pt x="305" y="188"/>
                  </a:lnTo>
                  <a:lnTo>
                    <a:pt x="298" y="192"/>
                  </a:lnTo>
                  <a:lnTo>
                    <a:pt x="290" y="198"/>
                  </a:lnTo>
                  <a:lnTo>
                    <a:pt x="282" y="204"/>
                  </a:lnTo>
                  <a:lnTo>
                    <a:pt x="274" y="212"/>
                  </a:lnTo>
                  <a:lnTo>
                    <a:pt x="266" y="222"/>
                  </a:lnTo>
                  <a:lnTo>
                    <a:pt x="257" y="232"/>
                  </a:lnTo>
                  <a:close/>
                  <a:moveTo>
                    <a:pt x="487" y="243"/>
                  </a:moveTo>
                  <a:lnTo>
                    <a:pt x="501" y="243"/>
                  </a:lnTo>
                  <a:lnTo>
                    <a:pt x="514" y="244"/>
                  </a:lnTo>
                  <a:lnTo>
                    <a:pt x="527" y="246"/>
                  </a:lnTo>
                  <a:lnTo>
                    <a:pt x="540" y="248"/>
                  </a:lnTo>
                  <a:lnTo>
                    <a:pt x="553" y="251"/>
                  </a:lnTo>
                  <a:lnTo>
                    <a:pt x="566" y="255"/>
                  </a:lnTo>
                  <a:lnTo>
                    <a:pt x="578" y="259"/>
                  </a:lnTo>
                  <a:lnTo>
                    <a:pt x="590" y="263"/>
                  </a:lnTo>
                  <a:lnTo>
                    <a:pt x="602" y="269"/>
                  </a:lnTo>
                  <a:lnTo>
                    <a:pt x="614" y="274"/>
                  </a:lnTo>
                  <a:lnTo>
                    <a:pt x="625" y="281"/>
                  </a:lnTo>
                  <a:lnTo>
                    <a:pt x="635" y="288"/>
                  </a:lnTo>
                  <a:lnTo>
                    <a:pt x="646" y="295"/>
                  </a:lnTo>
                  <a:lnTo>
                    <a:pt x="656" y="303"/>
                  </a:lnTo>
                  <a:lnTo>
                    <a:pt x="665" y="312"/>
                  </a:lnTo>
                  <a:lnTo>
                    <a:pt x="674" y="321"/>
                  </a:lnTo>
                  <a:lnTo>
                    <a:pt x="683" y="330"/>
                  </a:lnTo>
                  <a:lnTo>
                    <a:pt x="691" y="339"/>
                  </a:lnTo>
                  <a:lnTo>
                    <a:pt x="699" y="349"/>
                  </a:lnTo>
                  <a:lnTo>
                    <a:pt x="706" y="360"/>
                  </a:lnTo>
                  <a:lnTo>
                    <a:pt x="713" y="370"/>
                  </a:lnTo>
                  <a:lnTo>
                    <a:pt x="720" y="381"/>
                  </a:lnTo>
                  <a:lnTo>
                    <a:pt x="725" y="393"/>
                  </a:lnTo>
                  <a:lnTo>
                    <a:pt x="731" y="404"/>
                  </a:lnTo>
                  <a:lnTo>
                    <a:pt x="735" y="416"/>
                  </a:lnTo>
                  <a:lnTo>
                    <a:pt x="739" y="428"/>
                  </a:lnTo>
                  <a:lnTo>
                    <a:pt x="743" y="441"/>
                  </a:lnTo>
                  <a:lnTo>
                    <a:pt x="746" y="454"/>
                  </a:lnTo>
                  <a:lnTo>
                    <a:pt x="748" y="466"/>
                  </a:lnTo>
                  <a:lnTo>
                    <a:pt x="750" y="480"/>
                  </a:lnTo>
                  <a:lnTo>
                    <a:pt x="751" y="493"/>
                  </a:lnTo>
                  <a:lnTo>
                    <a:pt x="751" y="508"/>
                  </a:lnTo>
                  <a:lnTo>
                    <a:pt x="751" y="521"/>
                  </a:lnTo>
                  <a:lnTo>
                    <a:pt x="750" y="534"/>
                  </a:lnTo>
                  <a:lnTo>
                    <a:pt x="748" y="548"/>
                  </a:lnTo>
                  <a:lnTo>
                    <a:pt x="746" y="560"/>
                  </a:lnTo>
                  <a:lnTo>
                    <a:pt x="743" y="573"/>
                  </a:lnTo>
                  <a:lnTo>
                    <a:pt x="739" y="586"/>
                  </a:lnTo>
                  <a:lnTo>
                    <a:pt x="735" y="598"/>
                  </a:lnTo>
                  <a:lnTo>
                    <a:pt x="731" y="610"/>
                  </a:lnTo>
                  <a:lnTo>
                    <a:pt x="725" y="621"/>
                  </a:lnTo>
                  <a:lnTo>
                    <a:pt x="720" y="633"/>
                  </a:lnTo>
                  <a:lnTo>
                    <a:pt x="713" y="644"/>
                  </a:lnTo>
                  <a:lnTo>
                    <a:pt x="706" y="654"/>
                  </a:lnTo>
                  <a:lnTo>
                    <a:pt x="699" y="665"/>
                  </a:lnTo>
                  <a:lnTo>
                    <a:pt x="691" y="675"/>
                  </a:lnTo>
                  <a:lnTo>
                    <a:pt x="683" y="684"/>
                  </a:lnTo>
                  <a:lnTo>
                    <a:pt x="674" y="693"/>
                  </a:lnTo>
                  <a:lnTo>
                    <a:pt x="665" y="702"/>
                  </a:lnTo>
                  <a:lnTo>
                    <a:pt x="656" y="711"/>
                  </a:lnTo>
                  <a:lnTo>
                    <a:pt x="646" y="719"/>
                  </a:lnTo>
                  <a:lnTo>
                    <a:pt x="635" y="726"/>
                  </a:lnTo>
                  <a:lnTo>
                    <a:pt x="625" y="733"/>
                  </a:lnTo>
                  <a:lnTo>
                    <a:pt x="614" y="740"/>
                  </a:lnTo>
                  <a:lnTo>
                    <a:pt x="602" y="745"/>
                  </a:lnTo>
                  <a:lnTo>
                    <a:pt x="590" y="751"/>
                  </a:lnTo>
                  <a:lnTo>
                    <a:pt x="578" y="755"/>
                  </a:lnTo>
                  <a:lnTo>
                    <a:pt x="566" y="759"/>
                  </a:lnTo>
                  <a:lnTo>
                    <a:pt x="553" y="763"/>
                  </a:lnTo>
                  <a:lnTo>
                    <a:pt x="540" y="766"/>
                  </a:lnTo>
                  <a:lnTo>
                    <a:pt x="527" y="768"/>
                  </a:lnTo>
                  <a:lnTo>
                    <a:pt x="514" y="770"/>
                  </a:lnTo>
                  <a:lnTo>
                    <a:pt x="501" y="771"/>
                  </a:lnTo>
                  <a:lnTo>
                    <a:pt x="487" y="771"/>
                  </a:lnTo>
                  <a:lnTo>
                    <a:pt x="474" y="771"/>
                  </a:lnTo>
                  <a:lnTo>
                    <a:pt x="461" y="770"/>
                  </a:lnTo>
                  <a:lnTo>
                    <a:pt x="447" y="768"/>
                  </a:lnTo>
                  <a:lnTo>
                    <a:pt x="434" y="766"/>
                  </a:lnTo>
                  <a:lnTo>
                    <a:pt x="422" y="763"/>
                  </a:lnTo>
                  <a:lnTo>
                    <a:pt x="409" y="759"/>
                  </a:lnTo>
                  <a:lnTo>
                    <a:pt x="397" y="755"/>
                  </a:lnTo>
                  <a:lnTo>
                    <a:pt x="385" y="751"/>
                  </a:lnTo>
                  <a:lnTo>
                    <a:pt x="373" y="745"/>
                  </a:lnTo>
                  <a:lnTo>
                    <a:pt x="362" y="740"/>
                  </a:lnTo>
                  <a:lnTo>
                    <a:pt x="350" y="733"/>
                  </a:lnTo>
                  <a:lnTo>
                    <a:pt x="339" y="726"/>
                  </a:lnTo>
                  <a:lnTo>
                    <a:pt x="329" y="719"/>
                  </a:lnTo>
                  <a:lnTo>
                    <a:pt x="319" y="711"/>
                  </a:lnTo>
                  <a:lnTo>
                    <a:pt x="310" y="702"/>
                  </a:lnTo>
                  <a:lnTo>
                    <a:pt x="301" y="693"/>
                  </a:lnTo>
                  <a:lnTo>
                    <a:pt x="292" y="684"/>
                  </a:lnTo>
                  <a:lnTo>
                    <a:pt x="284" y="675"/>
                  </a:lnTo>
                  <a:lnTo>
                    <a:pt x="276" y="665"/>
                  </a:lnTo>
                  <a:lnTo>
                    <a:pt x="269" y="654"/>
                  </a:lnTo>
                  <a:lnTo>
                    <a:pt x="262" y="644"/>
                  </a:lnTo>
                  <a:lnTo>
                    <a:pt x="255" y="633"/>
                  </a:lnTo>
                  <a:lnTo>
                    <a:pt x="250" y="621"/>
                  </a:lnTo>
                  <a:lnTo>
                    <a:pt x="244" y="610"/>
                  </a:lnTo>
                  <a:lnTo>
                    <a:pt x="240" y="598"/>
                  </a:lnTo>
                  <a:lnTo>
                    <a:pt x="235" y="586"/>
                  </a:lnTo>
                  <a:lnTo>
                    <a:pt x="232" y="573"/>
                  </a:lnTo>
                  <a:lnTo>
                    <a:pt x="229" y="560"/>
                  </a:lnTo>
                  <a:lnTo>
                    <a:pt x="227" y="548"/>
                  </a:lnTo>
                  <a:lnTo>
                    <a:pt x="225" y="534"/>
                  </a:lnTo>
                  <a:lnTo>
                    <a:pt x="224" y="521"/>
                  </a:lnTo>
                  <a:lnTo>
                    <a:pt x="224" y="508"/>
                  </a:lnTo>
                  <a:lnTo>
                    <a:pt x="224" y="493"/>
                  </a:lnTo>
                  <a:lnTo>
                    <a:pt x="225" y="480"/>
                  </a:lnTo>
                  <a:lnTo>
                    <a:pt x="227" y="466"/>
                  </a:lnTo>
                  <a:lnTo>
                    <a:pt x="229" y="454"/>
                  </a:lnTo>
                  <a:lnTo>
                    <a:pt x="232" y="441"/>
                  </a:lnTo>
                  <a:lnTo>
                    <a:pt x="235" y="428"/>
                  </a:lnTo>
                  <a:lnTo>
                    <a:pt x="240" y="416"/>
                  </a:lnTo>
                  <a:lnTo>
                    <a:pt x="244" y="404"/>
                  </a:lnTo>
                  <a:lnTo>
                    <a:pt x="250" y="393"/>
                  </a:lnTo>
                  <a:lnTo>
                    <a:pt x="255" y="381"/>
                  </a:lnTo>
                  <a:lnTo>
                    <a:pt x="262" y="370"/>
                  </a:lnTo>
                  <a:lnTo>
                    <a:pt x="269" y="360"/>
                  </a:lnTo>
                  <a:lnTo>
                    <a:pt x="276" y="349"/>
                  </a:lnTo>
                  <a:lnTo>
                    <a:pt x="284" y="339"/>
                  </a:lnTo>
                  <a:lnTo>
                    <a:pt x="292" y="330"/>
                  </a:lnTo>
                  <a:lnTo>
                    <a:pt x="301" y="321"/>
                  </a:lnTo>
                  <a:lnTo>
                    <a:pt x="310" y="312"/>
                  </a:lnTo>
                  <a:lnTo>
                    <a:pt x="319" y="303"/>
                  </a:lnTo>
                  <a:lnTo>
                    <a:pt x="329" y="295"/>
                  </a:lnTo>
                  <a:lnTo>
                    <a:pt x="339" y="288"/>
                  </a:lnTo>
                  <a:lnTo>
                    <a:pt x="350" y="281"/>
                  </a:lnTo>
                  <a:lnTo>
                    <a:pt x="362" y="274"/>
                  </a:lnTo>
                  <a:lnTo>
                    <a:pt x="373" y="269"/>
                  </a:lnTo>
                  <a:lnTo>
                    <a:pt x="385" y="263"/>
                  </a:lnTo>
                  <a:lnTo>
                    <a:pt x="397" y="259"/>
                  </a:lnTo>
                  <a:lnTo>
                    <a:pt x="409" y="255"/>
                  </a:lnTo>
                  <a:lnTo>
                    <a:pt x="422" y="251"/>
                  </a:lnTo>
                  <a:lnTo>
                    <a:pt x="434" y="248"/>
                  </a:lnTo>
                  <a:lnTo>
                    <a:pt x="447" y="246"/>
                  </a:lnTo>
                  <a:lnTo>
                    <a:pt x="461" y="244"/>
                  </a:lnTo>
                  <a:lnTo>
                    <a:pt x="474" y="243"/>
                  </a:lnTo>
                  <a:lnTo>
                    <a:pt x="487" y="243"/>
                  </a:lnTo>
                  <a:close/>
                  <a:moveTo>
                    <a:pt x="383" y="312"/>
                  </a:moveTo>
                  <a:lnTo>
                    <a:pt x="486" y="415"/>
                  </a:lnTo>
                  <a:lnTo>
                    <a:pt x="589" y="311"/>
                  </a:lnTo>
                  <a:lnTo>
                    <a:pt x="578" y="306"/>
                  </a:lnTo>
                  <a:lnTo>
                    <a:pt x="566" y="300"/>
                  </a:lnTo>
                  <a:lnTo>
                    <a:pt x="553" y="295"/>
                  </a:lnTo>
                  <a:lnTo>
                    <a:pt x="541" y="292"/>
                  </a:lnTo>
                  <a:lnTo>
                    <a:pt x="528" y="289"/>
                  </a:lnTo>
                  <a:lnTo>
                    <a:pt x="515" y="287"/>
                  </a:lnTo>
                  <a:lnTo>
                    <a:pt x="501" y="286"/>
                  </a:lnTo>
                  <a:lnTo>
                    <a:pt x="487" y="285"/>
                  </a:lnTo>
                  <a:lnTo>
                    <a:pt x="473" y="286"/>
                  </a:lnTo>
                  <a:lnTo>
                    <a:pt x="460" y="287"/>
                  </a:lnTo>
                  <a:lnTo>
                    <a:pt x="446" y="289"/>
                  </a:lnTo>
                  <a:lnTo>
                    <a:pt x="433" y="292"/>
                  </a:lnTo>
                  <a:lnTo>
                    <a:pt x="420" y="296"/>
                  </a:lnTo>
                  <a:lnTo>
                    <a:pt x="407" y="300"/>
                  </a:lnTo>
                  <a:lnTo>
                    <a:pt x="395" y="307"/>
                  </a:lnTo>
                  <a:lnTo>
                    <a:pt x="383" y="312"/>
                  </a:lnTo>
                  <a:close/>
                  <a:moveTo>
                    <a:pt x="506" y="435"/>
                  </a:moveTo>
                  <a:lnTo>
                    <a:pt x="521" y="451"/>
                  </a:lnTo>
                  <a:lnTo>
                    <a:pt x="633" y="340"/>
                  </a:lnTo>
                  <a:lnTo>
                    <a:pt x="624" y="333"/>
                  </a:lnTo>
                  <a:lnTo>
                    <a:pt x="616" y="327"/>
                  </a:lnTo>
                  <a:lnTo>
                    <a:pt x="506" y="435"/>
                  </a:lnTo>
                  <a:close/>
                  <a:moveTo>
                    <a:pt x="542" y="471"/>
                  </a:moveTo>
                  <a:lnTo>
                    <a:pt x="557" y="486"/>
                  </a:lnTo>
                  <a:lnTo>
                    <a:pt x="667" y="377"/>
                  </a:lnTo>
                  <a:lnTo>
                    <a:pt x="660" y="369"/>
                  </a:lnTo>
                  <a:lnTo>
                    <a:pt x="653" y="361"/>
                  </a:lnTo>
                  <a:lnTo>
                    <a:pt x="542" y="471"/>
                  </a:lnTo>
                  <a:close/>
                  <a:moveTo>
                    <a:pt x="578" y="508"/>
                  </a:moveTo>
                  <a:lnTo>
                    <a:pt x="682" y="612"/>
                  </a:lnTo>
                  <a:lnTo>
                    <a:pt x="688" y="600"/>
                  </a:lnTo>
                  <a:lnTo>
                    <a:pt x="694" y="588"/>
                  </a:lnTo>
                  <a:lnTo>
                    <a:pt x="698" y="575"/>
                  </a:lnTo>
                  <a:lnTo>
                    <a:pt x="702" y="562"/>
                  </a:lnTo>
                  <a:lnTo>
                    <a:pt x="705" y="549"/>
                  </a:lnTo>
                  <a:lnTo>
                    <a:pt x="707" y="535"/>
                  </a:lnTo>
                  <a:lnTo>
                    <a:pt x="708" y="522"/>
                  </a:lnTo>
                  <a:lnTo>
                    <a:pt x="709" y="508"/>
                  </a:lnTo>
                  <a:lnTo>
                    <a:pt x="708" y="493"/>
                  </a:lnTo>
                  <a:lnTo>
                    <a:pt x="707" y="479"/>
                  </a:lnTo>
                  <a:lnTo>
                    <a:pt x="705" y="465"/>
                  </a:lnTo>
                  <a:lnTo>
                    <a:pt x="702" y="452"/>
                  </a:lnTo>
                  <a:lnTo>
                    <a:pt x="698" y="439"/>
                  </a:lnTo>
                  <a:lnTo>
                    <a:pt x="694" y="427"/>
                  </a:lnTo>
                  <a:lnTo>
                    <a:pt x="688" y="414"/>
                  </a:lnTo>
                  <a:lnTo>
                    <a:pt x="683" y="403"/>
                  </a:lnTo>
                  <a:lnTo>
                    <a:pt x="578" y="508"/>
                  </a:lnTo>
                  <a:close/>
                  <a:moveTo>
                    <a:pt x="667" y="637"/>
                  </a:moveTo>
                  <a:lnTo>
                    <a:pt x="557" y="528"/>
                  </a:lnTo>
                  <a:lnTo>
                    <a:pt x="542" y="544"/>
                  </a:lnTo>
                  <a:lnTo>
                    <a:pt x="653" y="654"/>
                  </a:lnTo>
                  <a:lnTo>
                    <a:pt x="660" y="646"/>
                  </a:lnTo>
                  <a:lnTo>
                    <a:pt x="667" y="637"/>
                  </a:lnTo>
                  <a:close/>
                  <a:moveTo>
                    <a:pt x="536" y="508"/>
                  </a:moveTo>
                  <a:lnTo>
                    <a:pt x="521" y="492"/>
                  </a:lnTo>
                  <a:lnTo>
                    <a:pt x="506" y="508"/>
                  </a:lnTo>
                  <a:lnTo>
                    <a:pt x="521" y="523"/>
                  </a:lnTo>
                  <a:lnTo>
                    <a:pt x="536" y="508"/>
                  </a:lnTo>
                  <a:close/>
                  <a:moveTo>
                    <a:pt x="501" y="471"/>
                  </a:moveTo>
                  <a:lnTo>
                    <a:pt x="486" y="456"/>
                  </a:lnTo>
                  <a:lnTo>
                    <a:pt x="470" y="471"/>
                  </a:lnTo>
                  <a:lnTo>
                    <a:pt x="485" y="486"/>
                  </a:lnTo>
                  <a:lnTo>
                    <a:pt x="501" y="471"/>
                  </a:lnTo>
                  <a:close/>
                  <a:moveTo>
                    <a:pt x="465" y="435"/>
                  </a:moveTo>
                  <a:lnTo>
                    <a:pt x="358" y="328"/>
                  </a:lnTo>
                  <a:lnTo>
                    <a:pt x="348" y="335"/>
                  </a:lnTo>
                  <a:lnTo>
                    <a:pt x="340" y="342"/>
                  </a:lnTo>
                  <a:lnTo>
                    <a:pt x="450" y="451"/>
                  </a:lnTo>
                  <a:lnTo>
                    <a:pt x="465" y="435"/>
                  </a:lnTo>
                  <a:close/>
                  <a:moveTo>
                    <a:pt x="632" y="674"/>
                  </a:moveTo>
                  <a:lnTo>
                    <a:pt x="521" y="564"/>
                  </a:lnTo>
                  <a:lnTo>
                    <a:pt x="506" y="580"/>
                  </a:lnTo>
                  <a:lnTo>
                    <a:pt x="615" y="688"/>
                  </a:lnTo>
                  <a:lnTo>
                    <a:pt x="624" y="681"/>
                  </a:lnTo>
                  <a:lnTo>
                    <a:pt x="632" y="674"/>
                  </a:lnTo>
                  <a:close/>
                  <a:moveTo>
                    <a:pt x="501" y="544"/>
                  </a:moveTo>
                  <a:lnTo>
                    <a:pt x="485" y="529"/>
                  </a:lnTo>
                  <a:lnTo>
                    <a:pt x="470" y="544"/>
                  </a:lnTo>
                  <a:lnTo>
                    <a:pt x="485" y="559"/>
                  </a:lnTo>
                  <a:lnTo>
                    <a:pt x="501" y="544"/>
                  </a:lnTo>
                  <a:close/>
                  <a:moveTo>
                    <a:pt x="465" y="508"/>
                  </a:moveTo>
                  <a:lnTo>
                    <a:pt x="450" y="492"/>
                  </a:lnTo>
                  <a:lnTo>
                    <a:pt x="434" y="508"/>
                  </a:lnTo>
                  <a:lnTo>
                    <a:pt x="450" y="523"/>
                  </a:lnTo>
                  <a:lnTo>
                    <a:pt x="465" y="508"/>
                  </a:lnTo>
                  <a:close/>
                  <a:moveTo>
                    <a:pt x="429" y="471"/>
                  </a:moveTo>
                  <a:lnTo>
                    <a:pt x="320" y="363"/>
                  </a:lnTo>
                  <a:lnTo>
                    <a:pt x="313" y="371"/>
                  </a:lnTo>
                  <a:lnTo>
                    <a:pt x="306" y="380"/>
                  </a:lnTo>
                  <a:lnTo>
                    <a:pt x="414" y="487"/>
                  </a:lnTo>
                  <a:lnTo>
                    <a:pt x="429" y="471"/>
                  </a:lnTo>
                  <a:close/>
                  <a:moveTo>
                    <a:pt x="588" y="703"/>
                  </a:moveTo>
                  <a:lnTo>
                    <a:pt x="485" y="600"/>
                  </a:lnTo>
                  <a:lnTo>
                    <a:pt x="384" y="702"/>
                  </a:lnTo>
                  <a:lnTo>
                    <a:pt x="395" y="708"/>
                  </a:lnTo>
                  <a:lnTo>
                    <a:pt x="408" y="714"/>
                  </a:lnTo>
                  <a:lnTo>
                    <a:pt x="420" y="718"/>
                  </a:lnTo>
                  <a:lnTo>
                    <a:pt x="433" y="722"/>
                  </a:lnTo>
                  <a:lnTo>
                    <a:pt x="446" y="725"/>
                  </a:lnTo>
                  <a:lnTo>
                    <a:pt x="460" y="727"/>
                  </a:lnTo>
                  <a:lnTo>
                    <a:pt x="473" y="728"/>
                  </a:lnTo>
                  <a:lnTo>
                    <a:pt x="487" y="729"/>
                  </a:lnTo>
                  <a:lnTo>
                    <a:pt x="501" y="728"/>
                  </a:lnTo>
                  <a:lnTo>
                    <a:pt x="514" y="727"/>
                  </a:lnTo>
                  <a:lnTo>
                    <a:pt x="527" y="725"/>
                  </a:lnTo>
                  <a:lnTo>
                    <a:pt x="540" y="722"/>
                  </a:lnTo>
                  <a:lnTo>
                    <a:pt x="553" y="719"/>
                  </a:lnTo>
                  <a:lnTo>
                    <a:pt x="565" y="715"/>
                  </a:lnTo>
                  <a:lnTo>
                    <a:pt x="577" y="709"/>
                  </a:lnTo>
                  <a:lnTo>
                    <a:pt x="588" y="703"/>
                  </a:lnTo>
                  <a:close/>
                  <a:moveTo>
                    <a:pt x="465" y="580"/>
                  </a:moveTo>
                  <a:lnTo>
                    <a:pt x="450" y="564"/>
                  </a:lnTo>
                  <a:lnTo>
                    <a:pt x="341" y="672"/>
                  </a:lnTo>
                  <a:lnTo>
                    <a:pt x="349" y="679"/>
                  </a:lnTo>
                  <a:lnTo>
                    <a:pt x="358" y="686"/>
                  </a:lnTo>
                  <a:lnTo>
                    <a:pt x="465" y="580"/>
                  </a:lnTo>
                  <a:close/>
                  <a:moveTo>
                    <a:pt x="429" y="544"/>
                  </a:moveTo>
                  <a:lnTo>
                    <a:pt x="414" y="529"/>
                  </a:lnTo>
                  <a:lnTo>
                    <a:pt x="307" y="635"/>
                  </a:lnTo>
                  <a:lnTo>
                    <a:pt x="313" y="644"/>
                  </a:lnTo>
                  <a:lnTo>
                    <a:pt x="320" y="652"/>
                  </a:lnTo>
                  <a:lnTo>
                    <a:pt x="429" y="544"/>
                  </a:lnTo>
                  <a:close/>
                  <a:moveTo>
                    <a:pt x="393" y="508"/>
                  </a:moveTo>
                  <a:lnTo>
                    <a:pt x="291" y="406"/>
                  </a:lnTo>
                  <a:lnTo>
                    <a:pt x="285" y="417"/>
                  </a:lnTo>
                  <a:lnTo>
                    <a:pt x="280" y="429"/>
                  </a:lnTo>
                  <a:lnTo>
                    <a:pt x="276" y="441"/>
                  </a:lnTo>
                  <a:lnTo>
                    <a:pt x="273" y="454"/>
                  </a:lnTo>
                  <a:lnTo>
                    <a:pt x="270" y="467"/>
                  </a:lnTo>
                  <a:lnTo>
                    <a:pt x="268" y="480"/>
                  </a:lnTo>
                  <a:lnTo>
                    <a:pt x="267" y="493"/>
                  </a:lnTo>
                  <a:lnTo>
                    <a:pt x="266" y="508"/>
                  </a:lnTo>
                  <a:lnTo>
                    <a:pt x="267" y="521"/>
                  </a:lnTo>
                  <a:lnTo>
                    <a:pt x="268" y="535"/>
                  </a:lnTo>
                  <a:lnTo>
                    <a:pt x="270" y="548"/>
                  </a:lnTo>
                  <a:lnTo>
                    <a:pt x="273" y="561"/>
                  </a:lnTo>
                  <a:lnTo>
                    <a:pt x="276" y="573"/>
                  </a:lnTo>
                  <a:lnTo>
                    <a:pt x="281" y="586"/>
                  </a:lnTo>
                  <a:lnTo>
                    <a:pt x="286" y="598"/>
                  </a:lnTo>
                  <a:lnTo>
                    <a:pt x="291" y="609"/>
                  </a:lnTo>
                  <a:lnTo>
                    <a:pt x="393" y="50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1022351" y="681038"/>
              <a:ext cx="833438" cy="47625"/>
            </a:xfrm>
            <a:custGeom>
              <a:avLst/>
              <a:gdLst>
                <a:gd name="T0" fmla="*/ 52 w 1574"/>
                <a:gd name="T1" fmla="*/ 87 h 89"/>
                <a:gd name="T2" fmla="*/ 190 w 1574"/>
                <a:gd name="T3" fmla="*/ 3 h 89"/>
                <a:gd name="T4" fmla="*/ 215 w 1574"/>
                <a:gd name="T5" fmla="*/ 40 h 89"/>
                <a:gd name="T6" fmla="*/ 202 w 1574"/>
                <a:gd name="T7" fmla="*/ 80 h 89"/>
                <a:gd name="T8" fmla="*/ 168 w 1574"/>
                <a:gd name="T9" fmla="*/ 88 h 89"/>
                <a:gd name="T10" fmla="*/ 137 w 1574"/>
                <a:gd name="T11" fmla="*/ 56 h 89"/>
                <a:gd name="T12" fmla="*/ 147 w 1574"/>
                <a:gd name="T13" fmla="*/ 13 h 89"/>
                <a:gd name="T14" fmla="*/ 172 w 1574"/>
                <a:gd name="T15" fmla="*/ 17 h 89"/>
                <a:gd name="T16" fmla="*/ 154 w 1574"/>
                <a:gd name="T17" fmla="*/ 45 h 89"/>
                <a:gd name="T18" fmla="*/ 171 w 1574"/>
                <a:gd name="T19" fmla="*/ 73 h 89"/>
                <a:gd name="T20" fmla="*/ 196 w 1574"/>
                <a:gd name="T21" fmla="*/ 57 h 89"/>
                <a:gd name="T22" fmla="*/ 189 w 1574"/>
                <a:gd name="T23" fmla="*/ 21 h 89"/>
                <a:gd name="T24" fmla="*/ 331 w 1574"/>
                <a:gd name="T25" fmla="*/ 2 h 89"/>
                <a:gd name="T26" fmla="*/ 349 w 1574"/>
                <a:gd name="T27" fmla="*/ 33 h 89"/>
                <a:gd name="T28" fmla="*/ 348 w 1574"/>
                <a:gd name="T29" fmla="*/ 63 h 89"/>
                <a:gd name="T30" fmla="*/ 335 w 1574"/>
                <a:gd name="T31" fmla="*/ 87 h 89"/>
                <a:gd name="T32" fmla="*/ 330 w 1574"/>
                <a:gd name="T33" fmla="*/ 76 h 89"/>
                <a:gd name="T34" fmla="*/ 301 w 1574"/>
                <a:gd name="T35" fmla="*/ 87 h 89"/>
                <a:gd name="T36" fmla="*/ 327 w 1574"/>
                <a:gd name="T37" fmla="*/ 38 h 89"/>
                <a:gd name="T38" fmla="*/ 324 w 1574"/>
                <a:gd name="T39" fmla="*/ 18 h 89"/>
                <a:gd name="T40" fmla="*/ 454 w 1574"/>
                <a:gd name="T41" fmla="*/ 87 h 89"/>
                <a:gd name="T42" fmla="*/ 558 w 1574"/>
                <a:gd name="T43" fmla="*/ 35 h 89"/>
                <a:gd name="T44" fmla="*/ 558 w 1574"/>
                <a:gd name="T45" fmla="*/ 50 h 89"/>
                <a:gd name="T46" fmla="*/ 1556 w 1574"/>
                <a:gd name="T47" fmla="*/ 2 h 89"/>
                <a:gd name="T48" fmla="*/ 1505 w 1574"/>
                <a:gd name="T49" fmla="*/ 2 h 89"/>
                <a:gd name="T50" fmla="*/ 1443 w 1574"/>
                <a:gd name="T51" fmla="*/ 87 h 89"/>
                <a:gd name="T52" fmla="*/ 1286 w 1574"/>
                <a:gd name="T53" fmla="*/ 2 h 89"/>
                <a:gd name="T54" fmla="*/ 1192 w 1574"/>
                <a:gd name="T55" fmla="*/ 42 h 89"/>
                <a:gd name="T56" fmla="*/ 1201 w 1574"/>
                <a:gd name="T57" fmla="*/ 22 h 89"/>
                <a:gd name="T58" fmla="*/ 1198 w 1574"/>
                <a:gd name="T59" fmla="*/ 2 h 89"/>
                <a:gd name="T60" fmla="*/ 1221 w 1574"/>
                <a:gd name="T61" fmla="*/ 30 h 89"/>
                <a:gd name="T62" fmla="*/ 1199 w 1574"/>
                <a:gd name="T63" fmla="*/ 57 h 89"/>
                <a:gd name="T64" fmla="*/ 1042 w 1574"/>
                <a:gd name="T65" fmla="*/ 60 h 89"/>
                <a:gd name="T66" fmla="*/ 1056 w 1574"/>
                <a:gd name="T67" fmla="*/ 73 h 89"/>
                <a:gd name="T68" fmla="*/ 1076 w 1574"/>
                <a:gd name="T69" fmla="*/ 64 h 89"/>
                <a:gd name="T70" fmla="*/ 1035 w 1574"/>
                <a:gd name="T71" fmla="*/ 45 h 89"/>
                <a:gd name="T72" fmla="*/ 1031 w 1574"/>
                <a:gd name="T73" fmla="*/ 12 h 89"/>
                <a:gd name="T74" fmla="*/ 1073 w 1574"/>
                <a:gd name="T75" fmla="*/ 2 h 89"/>
                <a:gd name="T76" fmla="*/ 1073 w 1574"/>
                <a:gd name="T77" fmla="*/ 28 h 89"/>
                <a:gd name="T78" fmla="*/ 1053 w 1574"/>
                <a:gd name="T79" fmla="*/ 16 h 89"/>
                <a:gd name="T80" fmla="*/ 1047 w 1574"/>
                <a:gd name="T81" fmla="*/ 31 h 89"/>
                <a:gd name="T82" fmla="*/ 1091 w 1574"/>
                <a:gd name="T83" fmla="*/ 52 h 89"/>
                <a:gd name="T84" fmla="*/ 1086 w 1574"/>
                <a:gd name="T85" fmla="*/ 80 h 89"/>
                <a:gd name="T86" fmla="*/ 1048 w 1574"/>
                <a:gd name="T87" fmla="*/ 88 h 89"/>
                <a:gd name="T88" fmla="*/ 919 w 1574"/>
                <a:gd name="T89" fmla="*/ 55 h 89"/>
                <a:gd name="T90" fmla="*/ 947 w 1574"/>
                <a:gd name="T91" fmla="*/ 87 h 89"/>
                <a:gd name="T92" fmla="*/ 830 w 1574"/>
                <a:gd name="T93" fmla="*/ 64 h 89"/>
                <a:gd name="T94" fmla="*/ 795 w 1574"/>
                <a:gd name="T95" fmla="*/ 89 h 89"/>
                <a:gd name="T96" fmla="*/ 764 w 1574"/>
                <a:gd name="T97" fmla="*/ 74 h 89"/>
                <a:gd name="T98" fmla="*/ 758 w 1574"/>
                <a:gd name="T99" fmla="*/ 31 h 89"/>
                <a:gd name="T100" fmla="*/ 788 w 1574"/>
                <a:gd name="T101" fmla="*/ 2 h 89"/>
                <a:gd name="T102" fmla="*/ 827 w 1574"/>
                <a:gd name="T103" fmla="*/ 16 h 89"/>
                <a:gd name="T104" fmla="*/ 809 w 1574"/>
                <a:gd name="T105" fmla="*/ 22 h 89"/>
                <a:gd name="T106" fmla="*/ 784 w 1574"/>
                <a:gd name="T107" fmla="*/ 20 h 89"/>
                <a:gd name="T108" fmla="*/ 777 w 1574"/>
                <a:gd name="T109" fmla="*/ 59 h 89"/>
                <a:gd name="T110" fmla="*/ 800 w 1574"/>
                <a:gd name="T111" fmla="*/ 72 h 89"/>
                <a:gd name="T112" fmla="*/ 813 w 1574"/>
                <a:gd name="T113" fmla="*/ 57 h 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4" h="89">
                  <a:moveTo>
                    <a:pt x="0" y="2"/>
                  </a:moveTo>
                  <a:lnTo>
                    <a:pt x="18" y="2"/>
                  </a:lnTo>
                  <a:lnTo>
                    <a:pt x="52" y="58"/>
                  </a:lnTo>
                  <a:lnTo>
                    <a:pt x="52" y="2"/>
                  </a:lnTo>
                  <a:lnTo>
                    <a:pt x="70" y="2"/>
                  </a:lnTo>
                  <a:lnTo>
                    <a:pt x="70" y="87"/>
                  </a:lnTo>
                  <a:lnTo>
                    <a:pt x="52" y="87"/>
                  </a:lnTo>
                  <a:lnTo>
                    <a:pt x="18" y="34"/>
                  </a:lnTo>
                  <a:lnTo>
                    <a:pt x="18" y="87"/>
                  </a:lnTo>
                  <a:lnTo>
                    <a:pt x="0" y="87"/>
                  </a:lnTo>
                  <a:lnTo>
                    <a:pt x="0" y="2"/>
                  </a:lnTo>
                  <a:close/>
                  <a:moveTo>
                    <a:pt x="176" y="1"/>
                  </a:moveTo>
                  <a:lnTo>
                    <a:pt x="183" y="1"/>
                  </a:lnTo>
                  <a:lnTo>
                    <a:pt x="190" y="3"/>
                  </a:lnTo>
                  <a:lnTo>
                    <a:pt x="196" y="6"/>
                  </a:lnTo>
                  <a:lnTo>
                    <a:pt x="202" y="10"/>
                  </a:lnTo>
                  <a:lnTo>
                    <a:pt x="207" y="16"/>
                  </a:lnTo>
                  <a:lnTo>
                    <a:pt x="211" y="23"/>
                  </a:lnTo>
                  <a:lnTo>
                    <a:pt x="213" y="28"/>
                  </a:lnTo>
                  <a:lnTo>
                    <a:pt x="215" y="34"/>
                  </a:lnTo>
                  <a:lnTo>
                    <a:pt x="215" y="40"/>
                  </a:lnTo>
                  <a:lnTo>
                    <a:pt x="216" y="45"/>
                  </a:lnTo>
                  <a:lnTo>
                    <a:pt x="215" y="53"/>
                  </a:lnTo>
                  <a:lnTo>
                    <a:pt x="214" y="60"/>
                  </a:lnTo>
                  <a:lnTo>
                    <a:pt x="211" y="67"/>
                  </a:lnTo>
                  <a:lnTo>
                    <a:pt x="208" y="73"/>
                  </a:lnTo>
                  <a:lnTo>
                    <a:pt x="205" y="77"/>
                  </a:lnTo>
                  <a:lnTo>
                    <a:pt x="202" y="80"/>
                  </a:lnTo>
                  <a:lnTo>
                    <a:pt x="198" y="83"/>
                  </a:lnTo>
                  <a:lnTo>
                    <a:pt x="194" y="85"/>
                  </a:lnTo>
                  <a:lnTo>
                    <a:pt x="190" y="87"/>
                  </a:lnTo>
                  <a:lnTo>
                    <a:pt x="186" y="88"/>
                  </a:lnTo>
                  <a:lnTo>
                    <a:pt x="181" y="89"/>
                  </a:lnTo>
                  <a:lnTo>
                    <a:pt x="176" y="89"/>
                  </a:lnTo>
                  <a:lnTo>
                    <a:pt x="168" y="88"/>
                  </a:lnTo>
                  <a:lnTo>
                    <a:pt x="162" y="87"/>
                  </a:lnTo>
                  <a:lnTo>
                    <a:pt x="156" y="84"/>
                  </a:lnTo>
                  <a:lnTo>
                    <a:pt x="150" y="80"/>
                  </a:lnTo>
                  <a:lnTo>
                    <a:pt x="145" y="74"/>
                  </a:lnTo>
                  <a:lnTo>
                    <a:pt x="141" y="67"/>
                  </a:lnTo>
                  <a:lnTo>
                    <a:pt x="139" y="62"/>
                  </a:lnTo>
                  <a:lnTo>
                    <a:pt x="137" y="56"/>
                  </a:lnTo>
                  <a:lnTo>
                    <a:pt x="136" y="51"/>
                  </a:lnTo>
                  <a:lnTo>
                    <a:pt x="136" y="45"/>
                  </a:lnTo>
                  <a:lnTo>
                    <a:pt x="137" y="38"/>
                  </a:lnTo>
                  <a:lnTo>
                    <a:pt x="138" y="31"/>
                  </a:lnTo>
                  <a:lnTo>
                    <a:pt x="141" y="23"/>
                  </a:lnTo>
                  <a:lnTo>
                    <a:pt x="144" y="17"/>
                  </a:lnTo>
                  <a:lnTo>
                    <a:pt x="147" y="13"/>
                  </a:lnTo>
                  <a:lnTo>
                    <a:pt x="151" y="9"/>
                  </a:lnTo>
                  <a:lnTo>
                    <a:pt x="155" y="6"/>
                  </a:lnTo>
                  <a:lnTo>
                    <a:pt x="160" y="4"/>
                  </a:lnTo>
                  <a:lnTo>
                    <a:pt x="167" y="1"/>
                  </a:lnTo>
                  <a:lnTo>
                    <a:pt x="176" y="1"/>
                  </a:lnTo>
                  <a:close/>
                  <a:moveTo>
                    <a:pt x="176" y="17"/>
                  </a:moveTo>
                  <a:lnTo>
                    <a:pt x="172" y="17"/>
                  </a:lnTo>
                  <a:lnTo>
                    <a:pt x="167" y="18"/>
                  </a:lnTo>
                  <a:lnTo>
                    <a:pt x="164" y="21"/>
                  </a:lnTo>
                  <a:lnTo>
                    <a:pt x="160" y="24"/>
                  </a:lnTo>
                  <a:lnTo>
                    <a:pt x="158" y="28"/>
                  </a:lnTo>
                  <a:lnTo>
                    <a:pt x="156" y="33"/>
                  </a:lnTo>
                  <a:lnTo>
                    <a:pt x="154" y="39"/>
                  </a:lnTo>
                  <a:lnTo>
                    <a:pt x="154" y="45"/>
                  </a:lnTo>
                  <a:lnTo>
                    <a:pt x="154" y="51"/>
                  </a:lnTo>
                  <a:lnTo>
                    <a:pt x="156" y="57"/>
                  </a:lnTo>
                  <a:lnTo>
                    <a:pt x="158" y="62"/>
                  </a:lnTo>
                  <a:lnTo>
                    <a:pt x="160" y="66"/>
                  </a:lnTo>
                  <a:lnTo>
                    <a:pt x="164" y="69"/>
                  </a:lnTo>
                  <a:lnTo>
                    <a:pt x="167" y="71"/>
                  </a:lnTo>
                  <a:lnTo>
                    <a:pt x="171" y="73"/>
                  </a:lnTo>
                  <a:lnTo>
                    <a:pt x="176" y="73"/>
                  </a:lnTo>
                  <a:lnTo>
                    <a:pt x="180" y="73"/>
                  </a:lnTo>
                  <a:lnTo>
                    <a:pt x="184" y="71"/>
                  </a:lnTo>
                  <a:lnTo>
                    <a:pt x="188" y="69"/>
                  </a:lnTo>
                  <a:lnTo>
                    <a:pt x="191" y="66"/>
                  </a:lnTo>
                  <a:lnTo>
                    <a:pt x="194" y="62"/>
                  </a:lnTo>
                  <a:lnTo>
                    <a:pt x="196" y="57"/>
                  </a:lnTo>
                  <a:lnTo>
                    <a:pt x="197" y="52"/>
                  </a:lnTo>
                  <a:lnTo>
                    <a:pt x="198" y="45"/>
                  </a:lnTo>
                  <a:lnTo>
                    <a:pt x="198" y="39"/>
                  </a:lnTo>
                  <a:lnTo>
                    <a:pt x="196" y="33"/>
                  </a:lnTo>
                  <a:lnTo>
                    <a:pt x="195" y="27"/>
                  </a:lnTo>
                  <a:lnTo>
                    <a:pt x="192" y="24"/>
                  </a:lnTo>
                  <a:lnTo>
                    <a:pt x="189" y="21"/>
                  </a:lnTo>
                  <a:lnTo>
                    <a:pt x="185" y="18"/>
                  </a:lnTo>
                  <a:lnTo>
                    <a:pt x="181" y="17"/>
                  </a:lnTo>
                  <a:lnTo>
                    <a:pt x="176" y="17"/>
                  </a:lnTo>
                  <a:close/>
                  <a:moveTo>
                    <a:pt x="283" y="2"/>
                  </a:moveTo>
                  <a:lnTo>
                    <a:pt x="318" y="2"/>
                  </a:lnTo>
                  <a:lnTo>
                    <a:pt x="326" y="2"/>
                  </a:lnTo>
                  <a:lnTo>
                    <a:pt x="331" y="2"/>
                  </a:lnTo>
                  <a:lnTo>
                    <a:pt x="335" y="4"/>
                  </a:lnTo>
                  <a:lnTo>
                    <a:pt x="339" y="6"/>
                  </a:lnTo>
                  <a:lnTo>
                    <a:pt x="343" y="9"/>
                  </a:lnTo>
                  <a:lnTo>
                    <a:pt x="346" y="14"/>
                  </a:lnTo>
                  <a:lnTo>
                    <a:pt x="349" y="20"/>
                  </a:lnTo>
                  <a:lnTo>
                    <a:pt x="349" y="27"/>
                  </a:lnTo>
                  <a:lnTo>
                    <a:pt x="349" y="33"/>
                  </a:lnTo>
                  <a:lnTo>
                    <a:pt x="347" y="39"/>
                  </a:lnTo>
                  <a:lnTo>
                    <a:pt x="343" y="44"/>
                  </a:lnTo>
                  <a:lnTo>
                    <a:pt x="339" y="48"/>
                  </a:lnTo>
                  <a:lnTo>
                    <a:pt x="343" y="50"/>
                  </a:lnTo>
                  <a:lnTo>
                    <a:pt x="346" y="52"/>
                  </a:lnTo>
                  <a:lnTo>
                    <a:pt x="348" y="57"/>
                  </a:lnTo>
                  <a:lnTo>
                    <a:pt x="348" y="63"/>
                  </a:lnTo>
                  <a:lnTo>
                    <a:pt x="348" y="77"/>
                  </a:lnTo>
                  <a:lnTo>
                    <a:pt x="348" y="80"/>
                  </a:lnTo>
                  <a:lnTo>
                    <a:pt x="349" y="82"/>
                  </a:lnTo>
                  <a:lnTo>
                    <a:pt x="351" y="84"/>
                  </a:lnTo>
                  <a:lnTo>
                    <a:pt x="353" y="87"/>
                  </a:lnTo>
                  <a:lnTo>
                    <a:pt x="337" y="87"/>
                  </a:lnTo>
                  <a:lnTo>
                    <a:pt x="335" y="87"/>
                  </a:lnTo>
                  <a:lnTo>
                    <a:pt x="334" y="87"/>
                  </a:lnTo>
                  <a:lnTo>
                    <a:pt x="333" y="86"/>
                  </a:lnTo>
                  <a:lnTo>
                    <a:pt x="332" y="85"/>
                  </a:lnTo>
                  <a:lnTo>
                    <a:pt x="331" y="84"/>
                  </a:lnTo>
                  <a:lnTo>
                    <a:pt x="331" y="83"/>
                  </a:lnTo>
                  <a:lnTo>
                    <a:pt x="331" y="80"/>
                  </a:lnTo>
                  <a:lnTo>
                    <a:pt x="330" y="76"/>
                  </a:lnTo>
                  <a:lnTo>
                    <a:pt x="330" y="66"/>
                  </a:lnTo>
                  <a:lnTo>
                    <a:pt x="330" y="62"/>
                  </a:lnTo>
                  <a:lnTo>
                    <a:pt x="328" y="59"/>
                  </a:lnTo>
                  <a:lnTo>
                    <a:pt x="324" y="57"/>
                  </a:lnTo>
                  <a:lnTo>
                    <a:pt x="320" y="56"/>
                  </a:lnTo>
                  <a:lnTo>
                    <a:pt x="301" y="56"/>
                  </a:lnTo>
                  <a:lnTo>
                    <a:pt x="301" y="87"/>
                  </a:lnTo>
                  <a:lnTo>
                    <a:pt x="283" y="87"/>
                  </a:lnTo>
                  <a:lnTo>
                    <a:pt x="283" y="2"/>
                  </a:lnTo>
                  <a:close/>
                  <a:moveTo>
                    <a:pt x="301" y="18"/>
                  </a:moveTo>
                  <a:lnTo>
                    <a:pt x="301" y="40"/>
                  </a:lnTo>
                  <a:lnTo>
                    <a:pt x="320" y="40"/>
                  </a:lnTo>
                  <a:lnTo>
                    <a:pt x="324" y="40"/>
                  </a:lnTo>
                  <a:lnTo>
                    <a:pt x="327" y="38"/>
                  </a:lnTo>
                  <a:lnTo>
                    <a:pt x="329" y="36"/>
                  </a:lnTo>
                  <a:lnTo>
                    <a:pt x="330" y="34"/>
                  </a:lnTo>
                  <a:lnTo>
                    <a:pt x="331" y="32"/>
                  </a:lnTo>
                  <a:lnTo>
                    <a:pt x="331" y="28"/>
                  </a:lnTo>
                  <a:lnTo>
                    <a:pt x="330" y="24"/>
                  </a:lnTo>
                  <a:lnTo>
                    <a:pt x="328" y="21"/>
                  </a:lnTo>
                  <a:lnTo>
                    <a:pt x="324" y="18"/>
                  </a:lnTo>
                  <a:lnTo>
                    <a:pt x="320" y="18"/>
                  </a:lnTo>
                  <a:lnTo>
                    <a:pt x="301" y="18"/>
                  </a:lnTo>
                  <a:close/>
                  <a:moveTo>
                    <a:pt x="412" y="2"/>
                  </a:moveTo>
                  <a:lnTo>
                    <a:pt x="478" y="2"/>
                  </a:lnTo>
                  <a:lnTo>
                    <a:pt x="478" y="18"/>
                  </a:lnTo>
                  <a:lnTo>
                    <a:pt x="454" y="18"/>
                  </a:lnTo>
                  <a:lnTo>
                    <a:pt x="454" y="87"/>
                  </a:lnTo>
                  <a:lnTo>
                    <a:pt x="436" y="87"/>
                  </a:lnTo>
                  <a:lnTo>
                    <a:pt x="436" y="18"/>
                  </a:lnTo>
                  <a:lnTo>
                    <a:pt x="412" y="18"/>
                  </a:lnTo>
                  <a:lnTo>
                    <a:pt x="412" y="2"/>
                  </a:lnTo>
                  <a:close/>
                  <a:moveTo>
                    <a:pt x="540" y="2"/>
                  </a:moveTo>
                  <a:lnTo>
                    <a:pt x="558" y="2"/>
                  </a:lnTo>
                  <a:lnTo>
                    <a:pt x="558" y="35"/>
                  </a:lnTo>
                  <a:lnTo>
                    <a:pt x="591" y="35"/>
                  </a:lnTo>
                  <a:lnTo>
                    <a:pt x="591" y="2"/>
                  </a:lnTo>
                  <a:lnTo>
                    <a:pt x="609" y="2"/>
                  </a:lnTo>
                  <a:lnTo>
                    <a:pt x="609" y="87"/>
                  </a:lnTo>
                  <a:lnTo>
                    <a:pt x="591" y="87"/>
                  </a:lnTo>
                  <a:lnTo>
                    <a:pt x="591" y="50"/>
                  </a:lnTo>
                  <a:lnTo>
                    <a:pt x="558" y="50"/>
                  </a:lnTo>
                  <a:lnTo>
                    <a:pt x="558" y="87"/>
                  </a:lnTo>
                  <a:lnTo>
                    <a:pt x="540" y="87"/>
                  </a:lnTo>
                  <a:lnTo>
                    <a:pt x="540" y="2"/>
                  </a:lnTo>
                  <a:close/>
                  <a:moveTo>
                    <a:pt x="1505" y="2"/>
                  </a:moveTo>
                  <a:lnTo>
                    <a:pt x="1523" y="2"/>
                  </a:lnTo>
                  <a:lnTo>
                    <a:pt x="1556" y="58"/>
                  </a:lnTo>
                  <a:lnTo>
                    <a:pt x="1556" y="2"/>
                  </a:lnTo>
                  <a:lnTo>
                    <a:pt x="1574" y="2"/>
                  </a:lnTo>
                  <a:lnTo>
                    <a:pt x="1574" y="87"/>
                  </a:lnTo>
                  <a:lnTo>
                    <a:pt x="1556" y="87"/>
                  </a:lnTo>
                  <a:lnTo>
                    <a:pt x="1523" y="34"/>
                  </a:lnTo>
                  <a:lnTo>
                    <a:pt x="1523" y="87"/>
                  </a:lnTo>
                  <a:lnTo>
                    <a:pt x="1505" y="87"/>
                  </a:lnTo>
                  <a:lnTo>
                    <a:pt x="1505" y="2"/>
                  </a:lnTo>
                  <a:close/>
                  <a:moveTo>
                    <a:pt x="1394" y="55"/>
                  </a:moveTo>
                  <a:lnTo>
                    <a:pt x="1413" y="55"/>
                  </a:lnTo>
                  <a:lnTo>
                    <a:pt x="1404" y="25"/>
                  </a:lnTo>
                  <a:lnTo>
                    <a:pt x="1394" y="55"/>
                  </a:lnTo>
                  <a:close/>
                  <a:moveTo>
                    <a:pt x="1395" y="2"/>
                  </a:moveTo>
                  <a:lnTo>
                    <a:pt x="1412" y="2"/>
                  </a:lnTo>
                  <a:lnTo>
                    <a:pt x="1443" y="87"/>
                  </a:lnTo>
                  <a:lnTo>
                    <a:pt x="1423" y="87"/>
                  </a:lnTo>
                  <a:lnTo>
                    <a:pt x="1418" y="70"/>
                  </a:lnTo>
                  <a:lnTo>
                    <a:pt x="1390" y="70"/>
                  </a:lnTo>
                  <a:lnTo>
                    <a:pt x="1384" y="87"/>
                  </a:lnTo>
                  <a:lnTo>
                    <a:pt x="1364" y="87"/>
                  </a:lnTo>
                  <a:lnTo>
                    <a:pt x="1395" y="2"/>
                  </a:lnTo>
                  <a:close/>
                  <a:moveTo>
                    <a:pt x="1286" y="2"/>
                  </a:moveTo>
                  <a:lnTo>
                    <a:pt x="1304" y="2"/>
                  </a:lnTo>
                  <a:lnTo>
                    <a:pt x="1304" y="87"/>
                  </a:lnTo>
                  <a:lnTo>
                    <a:pt x="1286" y="87"/>
                  </a:lnTo>
                  <a:lnTo>
                    <a:pt x="1286" y="2"/>
                  </a:lnTo>
                  <a:close/>
                  <a:moveTo>
                    <a:pt x="1175" y="17"/>
                  </a:moveTo>
                  <a:lnTo>
                    <a:pt x="1175" y="42"/>
                  </a:lnTo>
                  <a:lnTo>
                    <a:pt x="1192" y="42"/>
                  </a:lnTo>
                  <a:lnTo>
                    <a:pt x="1196" y="41"/>
                  </a:lnTo>
                  <a:lnTo>
                    <a:pt x="1200" y="39"/>
                  </a:lnTo>
                  <a:lnTo>
                    <a:pt x="1203" y="35"/>
                  </a:lnTo>
                  <a:lnTo>
                    <a:pt x="1203" y="30"/>
                  </a:lnTo>
                  <a:lnTo>
                    <a:pt x="1203" y="26"/>
                  </a:lnTo>
                  <a:lnTo>
                    <a:pt x="1202" y="24"/>
                  </a:lnTo>
                  <a:lnTo>
                    <a:pt x="1201" y="22"/>
                  </a:lnTo>
                  <a:lnTo>
                    <a:pt x="1200" y="20"/>
                  </a:lnTo>
                  <a:lnTo>
                    <a:pt x="1195" y="18"/>
                  </a:lnTo>
                  <a:lnTo>
                    <a:pt x="1189" y="17"/>
                  </a:lnTo>
                  <a:lnTo>
                    <a:pt x="1175" y="17"/>
                  </a:lnTo>
                  <a:close/>
                  <a:moveTo>
                    <a:pt x="1157" y="2"/>
                  </a:moveTo>
                  <a:lnTo>
                    <a:pt x="1190" y="2"/>
                  </a:lnTo>
                  <a:lnTo>
                    <a:pt x="1198" y="2"/>
                  </a:lnTo>
                  <a:lnTo>
                    <a:pt x="1203" y="3"/>
                  </a:lnTo>
                  <a:lnTo>
                    <a:pt x="1208" y="5"/>
                  </a:lnTo>
                  <a:lnTo>
                    <a:pt x="1212" y="8"/>
                  </a:lnTo>
                  <a:lnTo>
                    <a:pt x="1216" y="12"/>
                  </a:lnTo>
                  <a:lnTo>
                    <a:pt x="1219" y="17"/>
                  </a:lnTo>
                  <a:lnTo>
                    <a:pt x="1221" y="23"/>
                  </a:lnTo>
                  <a:lnTo>
                    <a:pt x="1221" y="30"/>
                  </a:lnTo>
                  <a:lnTo>
                    <a:pt x="1221" y="36"/>
                  </a:lnTo>
                  <a:lnTo>
                    <a:pt x="1219" y="41"/>
                  </a:lnTo>
                  <a:lnTo>
                    <a:pt x="1217" y="46"/>
                  </a:lnTo>
                  <a:lnTo>
                    <a:pt x="1213" y="50"/>
                  </a:lnTo>
                  <a:lnTo>
                    <a:pt x="1209" y="54"/>
                  </a:lnTo>
                  <a:lnTo>
                    <a:pt x="1205" y="56"/>
                  </a:lnTo>
                  <a:lnTo>
                    <a:pt x="1199" y="57"/>
                  </a:lnTo>
                  <a:lnTo>
                    <a:pt x="1193" y="58"/>
                  </a:lnTo>
                  <a:lnTo>
                    <a:pt x="1175" y="58"/>
                  </a:lnTo>
                  <a:lnTo>
                    <a:pt x="1175" y="87"/>
                  </a:lnTo>
                  <a:lnTo>
                    <a:pt x="1157" y="87"/>
                  </a:lnTo>
                  <a:lnTo>
                    <a:pt x="1157" y="2"/>
                  </a:lnTo>
                  <a:close/>
                  <a:moveTo>
                    <a:pt x="1024" y="60"/>
                  </a:moveTo>
                  <a:lnTo>
                    <a:pt x="1042" y="60"/>
                  </a:lnTo>
                  <a:lnTo>
                    <a:pt x="1043" y="63"/>
                  </a:lnTo>
                  <a:lnTo>
                    <a:pt x="1044" y="66"/>
                  </a:lnTo>
                  <a:lnTo>
                    <a:pt x="1045" y="68"/>
                  </a:lnTo>
                  <a:lnTo>
                    <a:pt x="1047" y="70"/>
                  </a:lnTo>
                  <a:lnTo>
                    <a:pt x="1050" y="71"/>
                  </a:lnTo>
                  <a:lnTo>
                    <a:pt x="1053" y="72"/>
                  </a:lnTo>
                  <a:lnTo>
                    <a:pt x="1056" y="73"/>
                  </a:lnTo>
                  <a:lnTo>
                    <a:pt x="1060" y="73"/>
                  </a:lnTo>
                  <a:lnTo>
                    <a:pt x="1067" y="73"/>
                  </a:lnTo>
                  <a:lnTo>
                    <a:pt x="1072" y="71"/>
                  </a:lnTo>
                  <a:lnTo>
                    <a:pt x="1074" y="70"/>
                  </a:lnTo>
                  <a:lnTo>
                    <a:pt x="1075" y="68"/>
                  </a:lnTo>
                  <a:lnTo>
                    <a:pt x="1076" y="66"/>
                  </a:lnTo>
                  <a:lnTo>
                    <a:pt x="1076" y="64"/>
                  </a:lnTo>
                  <a:lnTo>
                    <a:pt x="1076" y="61"/>
                  </a:lnTo>
                  <a:lnTo>
                    <a:pt x="1074" y="59"/>
                  </a:lnTo>
                  <a:lnTo>
                    <a:pt x="1071" y="57"/>
                  </a:lnTo>
                  <a:lnTo>
                    <a:pt x="1066" y="55"/>
                  </a:lnTo>
                  <a:lnTo>
                    <a:pt x="1051" y="51"/>
                  </a:lnTo>
                  <a:lnTo>
                    <a:pt x="1041" y="48"/>
                  </a:lnTo>
                  <a:lnTo>
                    <a:pt x="1035" y="45"/>
                  </a:lnTo>
                  <a:lnTo>
                    <a:pt x="1031" y="42"/>
                  </a:lnTo>
                  <a:lnTo>
                    <a:pt x="1029" y="37"/>
                  </a:lnTo>
                  <a:lnTo>
                    <a:pt x="1027" y="33"/>
                  </a:lnTo>
                  <a:lnTo>
                    <a:pt x="1027" y="26"/>
                  </a:lnTo>
                  <a:lnTo>
                    <a:pt x="1027" y="21"/>
                  </a:lnTo>
                  <a:lnTo>
                    <a:pt x="1029" y="17"/>
                  </a:lnTo>
                  <a:lnTo>
                    <a:pt x="1031" y="12"/>
                  </a:lnTo>
                  <a:lnTo>
                    <a:pt x="1034" y="8"/>
                  </a:lnTo>
                  <a:lnTo>
                    <a:pt x="1039" y="5"/>
                  </a:lnTo>
                  <a:lnTo>
                    <a:pt x="1045" y="2"/>
                  </a:lnTo>
                  <a:lnTo>
                    <a:pt x="1052" y="1"/>
                  </a:lnTo>
                  <a:lnTo>
                    <a:pt x="1059" y="0"/>
                  </a:lnTo>
                  <a:lnTo>
                    <a:pt x="1067" y="0"/>
                  </a:lnTo>
                  <a:lnTo>
                    <a:pt x="1073" y="2"/>
                  </a:lnTo>
                  <a:lnTo>
                    <a:pt x="1078" y="4"/>
                  </a:lnTo>
                  <a:lnTo>
                    <a:pt x="1083" y="7"/>
                  </a:lnTo>
                  <a:lnTo>
                    <a:pt x="1086" y="11"/>
                  </a:lnTo>
                  <a:lnTo>
                    <a:pt x="1089" y="16"/>
                  </a:lnTo>
                  <a:lnTo>
                    <a:pt x="1090" y="22"/>
                  </a:lnTo>
                  <a:lnTo>
                    <a:pt x="1091" y="28"/>
                  </a:lnTo>
                  <a:lnTo>
                    <a:pt x="1073" y="28"/>
                  </a:lnTo>
                  <a:lnTo>
                    <a:pt x="1072" y="23"/>
                  </a:lnTo>
                  <a:lnTo>
                    <a:pt x="1070" y="19"/>
                  </a:lnTo>
                  <a:lnTo>
                    <a:pt x="1068" y="18"/>
                  </a:lnTo>
                  <a:lnTo>
                    <a:pt x="1065" y="16"/>
                  </a:lnTo>
                  <a:lnTo>
                    <a:pt x="1062" y="16"/>
                  </a:lnTo>
                  <a:lnTo>
                    <a:pt x="1059" y="15"/>
                  </a:lnTo>
                  <a:lnTo>
                    <a:pt x="1053" y="16"/>
                  </a:lnTo>
                  <a:lnTo>
                    <a:pt x="1049" y="18"/>
                  </a:lnTo>
                  <a:lnTo>
                    <a:pt x="1047" y="19"/>
                  </a:lnTo>
                  <a:lnTo>
                    <a:pt x="1046" y="21"/>
                  </a:lnTo>
                  <a:lnTo>
                    <a:pt x="1045" y="23"/>
                  </a:lnTo>
                  <a:lnTo>
                    <a:pt x="1045" y="25"/>
                  </a:lnTo>
                  <a:lnTo>
                    <a:pt x="1045" y="28"/>
                  </a:lnTo>
                  <a:lnTo>
                    <a:pt x="1047" y="31"/>
                  </a:lnTo>
                  <a:lnTo>
                    <a:pt x="1050" y="33"/>
                  </a:lnTo>
                  <a:lnTo>
                    <a:pt x="1055" y="35"/>
                  </a:lnTo>
                  <a:lnTo>
                    <a:pt x="1065" y="37"/>
                  </a:lnTo>
                  <a:lnTo>
                    <a:pt x="1077" y="41"/>
                  </a:lnTo>
                  <a:lnTo>
                    <a:pt x="1086" y="45"/>
                  </a:lnTo>
                  <a:lnTo>
                    <a:pt x="1089" y="48"/>
                  </a:lnTo>
                  <a:lnTo>
                    <a:pt x="1091" y="52"/>
                  </a:lnTo>
                  <a:lnTo>
                    <a:pt x="1093" y="57"/>
                  </a:lnTo>
                  <a:lnTo>
                    <a:pt x="1094" y="62"/>
                  </a:lnTo>
                  <a:lnTo>
                    <a:pt x="1093" y="66"/>
                  </a:lnTo>
                  <a:lnTo>
                    <a:pt x="1092" y="70"/>
                  </a:lnTo>
                  <a:lnTo>
                    <a:pt x="1091" y="74"/>
                  </a:lnTo>
                  <a:lnTo>
                    <a:pt x="1088" y="77"/>
                  </a:lnTo>
                  <a:lnTo>
                    <a:pt x="1086" y="80"/>
                  </a:lnTo>
                  <a:lnTo>
                    <a:pt x="1083" y="82"/>
                  </a:lnTo>
                  <a:lnTo>
                    <a:pt x="1080" y="84"/>
                  </a:lnTo>
                  <a:lnTo>
                    <a:pt x="1077" y="86"/>
                  </a:lnTo>
                  <a:lnTo>
                    <a:pt x="1069" y="88"/>
                  </a:lnTo>
                  <a:lnTo>
                    <a:pt x="1060" y="89"/>
                  </a:lnTo>
                  <a:lnTo>
                    <a:pt x="1054" y="89"/>
                  </a:lnTo>
                  <a:lnTo>
                    <a:pt x="1048" y="88"/>
                  </a:lnTo>
                  <a:lnTo>
                    <a:pt x="1043" y="86"/>
                  </a:lnTo>
                  <a:lnTo>
                    <a:pt x="1038" y="84"/>
                  </a:lnTo>
                  <a:lnTo>
                    <a:pt x="1032" y="80"/>
                  </a:lnTo>
                  <a:lnTo>
                    <a:pt x="1028" y="75"/>
                  </a:lnTo>
                  <a:lnTo>
                    <a:pt x="1026" y="68"/>
                  </a:lnTo>
                  <a:lnTo>
                    <a:pt x="1024" y="60"/>
                  </a:lnTo>
                  <a:close/>
                  <a:moveTo>
                    <a:pt x="919" y="55"/>
                  </a:moveTo>
                  <a:lnTo>
                    <a:pt x="937" y="55"/>
                  </a:lnTo>
                  <a:lnTo>
                    <a:pt x="928" y="25"/>
                  </a:lnTo>
                  <a:lnTo>
                    <a:pt x="919" y="55"/>
                  </a:lnTo>
                  <a:close/>
                  <a:moveTo>
                    <a:pt x="919" y="2"/>
                  </a:moveTo>
                  <a:lnTo>
                    <a:pt x="937" y="2"/>
                  </a:lnTo>
                  <a:lnTo>
                    <a:pt x="968" y="87"/>
                  </a:lnTo>
                  <a:lnTo>
                    <a:pt x="947" y="87"/>
                  </a:lnTo>
                  <a:lnTo>
                    <a:pt x="942" y="70"/>
                  </a:lnTo>
                  <a:lnTo>
                    <a:pt x="914" y="70"/>
                  </a:lnTo>
                  <a:lnTo>
                    <a:pt x="909" y="87"/>
                  </a:lnTo>
                  <a:lnTo>
                    <a:pt x="888" y="87"/>
                  </a:lnTo>
                  <a:lnTo>
                    <a:pt x="919" y="2"/>
                  </a:lnTo>
                  <a:close/>
                  <a:moveTo>
                    <a:pt x="831" y="57"/>
                  </a:moveTo>
                  <a:lnTo>
                    <a:pt x="830" y="64"/>
                  </a:lnTo>
                  <a:lnTo>
                    <a:pt x="828" y="69"/>
                  </a:lnTo>
                  <a:lnTo>
                    <a:pt x="825" y="74"/>
                  </a:lnTo>
                  <a:lnTo>
                    <a:pt x="821" y="79"/>
                  </a:lnTo>
                  <a:lnTo>
                    <a:pt x="816" y="83"/>
                  </a:lnTo>
                  <a:lnTo>
                    <a:pt x="809" y="86"/>
                  </a:lnTo>
                  <a:lnTo>
                    <a:pt x="803" y="88"/>
                  </a:lnTo>
                  <a:lnTo>
                    <a:pt x="795" y="89"/>
                  </a:lnTo>
                  <a:lnTo>
                    <a:pt x="789" y="88"/>
                  </a:lnTo>
                  <a:lnTo>
                    <a:pt x="783" y="87"/>
                  </a:lnTo>
                  <a:lnTo>
                    <a:pt x="778" y="85"/>
                  </a:lnTo>
                  <a:lnTo>
                    <a:pt x="773" y="82"/>
                  </a:lnTo>
                  <a:lnTo>
                    <a:pt x="769" y="80"/>
                  </a:lnTo>
                  <a:lnTo>
                    <a:pt x="767" y="77"/>
                  </a:lnTo>
                  <a:lnTo>
                    <a:pt x="764" y="74"/>
                  </a:lnTo>
                  <a:lnTo>
                    <a:pt x="762" y="70"/>
                  </a:lnTo>
                  <a:lnTo>
                    <a:pt x="760" y="65"/>
                  </a:lnTo>
                  <a:lnTo>
                    <a:pt x="758" y="59"/>
                  </a:lnTo>
                  <a:lnTo>
                    <a:pt x="757" y="53"/>
                  </a:lnTo>
                  <a:lnTo>
                    <a:pt x="756" y="46"/>
                  </a:lnTo>
                  <a:lnTo>
                    <a:pt x="757" y="38"/>
                  </a:lnTo>
                  <a:lnTo>
                    <a:pt x="758" y="31"/>
                  </a:lnTo>
                  <a:lnTo>
                    <a:pt x="761" y="24"/>
                  </a:lnTo>
                  <a:lnTo>
                    <a:pt x="764" y="17"/>
                  </a:lnTo>
                  <a:lnTo>
                    <a:pt x="767" y="13"/>
                  </a:lnTo>
                  <a:lnTo>
                    <a:pt x="771" y="9"/>
                  </a:lnTo>
                  <a:lnTo>
                    <a:pt x="775" y="6"/>
                  </a:lnTo>
                  <a:lnTo>
                    <a:pt x="780" y="4"/>
                  </a:lnTo>
                  <a:lnTo>
                    <a:pt x="788" y="2"/>
                  </a:lnTo>
                  <a:lnTo>
                    <a:pt x="796" y="1"/>
                  </a:lnTo>
                  <a:lnTo>
                    <a:pt x="802" y="1"/>
                  </a:lnTo>
                  <a:lnTo>
                    <a:pt x="807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23" y="10"/>
                  </a:lnTo>
                  <a:lnTo>
                    <a:pt x="827" y="16"/>
                  </a:lnTo>
                  <a:lnTo>
                    <a:pt x="830" y="23"/>
                  </a:lnTo>
                  <a:lnTo>
                    <a:pt x="831" y="31"/>
                  </a:lnTo>
                  <a:lnTo>
                    <a:pt x="831" y="32"/>
                  </a:lnTo>
                  <a:lnTo>
                    <a:pt x="813" y="32"/>
                  </a:lnTo>
                  <a:lnTo>
                    <a:pt x="812" y="26"/>
                  </a:lnTo>
                  <a:lnTo>
                    <a:pt x="809" y="22"/>
                  </a:lnTo>
                  <a:lnTo>
                    <a:pt x="807" y="20"/>
                  </a:lnTo>
                  <a:lnTo>
                    <a:pt x="804" y="18"/>
                  </a:lnTo>
                  <a:lnTo>
                    <a:pt x="800" y="17"/>
                  </a:lnTo>
                  <a:lnTo>
                    <a:pt x="796" y="17"/>
                  </a:lnTo>
                  <a:lnTo>
                    <a:pt x="792" y="17"/>
                  </a:lnTo>
                  <a:lnTo>
                    <a:pt x="787" y="18"/>
                  </a:lnTo>
                  <a:lnTo>
                    <a:pt x="784" y="20"/>
                  </a:lnTo>
                  <a:lnTo>
                    <a:pt x="781" y="23"/>
                  </a:lnTo>
                  <a:lnTo>
                    <a:pt x="778" y="27"/>
                  </a:lnTo>
                  <a:lnTo>
                    <a:pt x="776" y="33"/>
                  </a:lnTo>
                  <a:lnTo>
                    <a:pt x="775" y="39"/>
                  </a:lnTo>
                  <a:lnTo>
                    <a:pt x="775" y="46"/>
                  </a:lnTo>
                  <a:lnTo>
                    <a:pt x="775" y="53"/>
                  </a:lnTo>
                  <a:lnTo>
                    <a:pt x="777" y="59"/>
                  </a:lnTo>
                  <a:lnTo>
                    <a:pt x="780" y="64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9" y="71"/>
                  </a:lnTo>
                  <a:lnTo>
                    <a:pt x="793" y="72"/>
                  </a:lnTo>
                  <a:lnTo>
                    <a:pt x="796" y="73"/>
                  </a:lnTo>
                  <a:lnTo>
                    <a:pt x="800" y="72"/>
                  </a:lnTo>
                  <a:lnTo>
                    <a:pt x="803" y="71"/>
                  </a:lnTo>
                  <a:lnTo>
                    <a:pt x="806" y="70"/>
                  </a:lnTo>
                  <a:lnTo>
                    <a:pt x="808" y="68"/>
                  </a:lnTo>
                  <a:lnTo>
                    <a:pt x="810" y="66"/>
                  </a:lnTo>
                  <a:lnTo>
                    <a:pt x="812" y="64"/>
                  </a:lnTo>
                  <a:lnTo>
                    <a:pt x="813" y="61"/>
                  </a:lnTo>
                  <a:lnTo>
                    <a:pt x="813" y="57"/>
                  </a:lnTo>
                  <a:lnTo>
                    <a:pt x="831" y="57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022351" y="765175"/>
              <a:ext cx="836613" cy="47625"/>
            </a:xfrm>
            <a:custGeom>
              <a:avLst/>
              <a:gdLst>
                <a:gd name="T0" fmla="*/ 1535 w 1581"/>
                <a:gd name="T1" fmla="*/ 54 h 88"/>
                <a:gd name="T2" fmla="*/ 1429 w 1581"/>
                <a:gd name="T3" fmla="*/ 32 h 88"/>
                <a:gd name="T4" fmla="*/ 1354 w 1581"/>
                <a:gd name="T5" fmla="*/ 1 h 88"/>
                <a:gd name="T6" fmla="*/ 1238 w 1581"/>
                <a:gd name="T7" fmla="*/ 40 h 88"/>
                <a:gd name="T8" fmla="*/ 1262 w 1581"/>
                <a:gd name="T9" fmla="*/ 20 h 88"/>
                <a:gd name="T10" fmla="*/ 1275 w 1581"/>
                <a:gd name="T11" fmla="*/ 7 h 88"/>
                <a:gd name="T12" fmla="*/ 1272 w 1581"/>
                <a:gd name="T13" fmla="*/ 52 h 88"/>
                <a:gd name="T14" fmla="*/ 1126 w 1581"/>
                <a:gd name="T15" fmla="*/ 1 h 88"/>
                <a:gd name="T16" fmla="*/ 1117 w 1581"/>
                <a:gd name="T17" fmla="*/ 24 h 88"/>
                <a:gd name="T18" fmla="*/ 1010 w 1581"/>
                <a:gd name="T19" fmla="*/ 27 h 88"/>
                <a:gd name="T20" fmla="*/ 1020 w 1581"/>
                <a:gd name="T21" fmla="*/ 70 h 88"/>
                <a:gd name="T22" fmla="*/ 1050 w 1581"/>
                <a:gd name="T23" fmla="*/ 50 h 88"/>
                <a:gd name="T24" fmla="*/ 1028 w 1581"/>
                <a:gd name="T25" fmla="*/ 16 h 88"/>
                <a:gd name="T26" fmla="*/ 1067 w 1581"/>
                <a:gd name="T27" fmla="*/ 33 h 88"/>
                <a:gd name="T28" fmla="*/ 1051 w 1581"/>
                <a:gd name="T29" fmla="*/ 82 h 88"/>
                <a:gd name="T30" fmla="*/ 1002 w 1581"/>
                <a:gd name="T31" fmla="*/ 79 h 88"/>
                <a:gd name="T32" fmla="*/ 993 w 1581"/>
                <a:gd name="T33" fmla="*/ 23 h 88"/>
                <a:gd name="T34" fmla="*/ 957 w 1581"/>
                <a:gd name="T35" fmla="*/ 62 h 88"/>
                <a:gd name="T36" fmla="*/ 911 w 1581"/>
                <a:gd name="T37" fmla="*/ 86 h 88"/>
                <a:gd name="T38" fmla="*/ 884 w 1581"/>
                <a:gd name="T39" fmla="*/ 51 h 88"/>
                <a:gd name="T40" fmla="*/ 907 w 1581"/>
                <a:gd name="T41" fmla="*/ 3 h 88"/>
                <a:gd name="T42" fmla="*/ 957 w 1581"/>
                <a:gd name="T43" fmla="*/ 22 h 88"/>
                <a:gd name="T44" fmla="*/ 928 w 1581"/>
                <a:gd name="T45" fmla="*/ 16 h 88"/>
                <a:gd name="T46" fmla="*/ 902 w 1581"/>
                <a:gd name="T47" fmla="*/ 44 h 88"/>
                <a:gd name="T48" fmla="*/ 927 w 1581"/>
                <a:gd name="T49" fmla="*/ 71 h 88"/>
                <a:gd name="T50" fmla="*/ 786 w 1581"/>
                <a:gd name="T51" fmla="*/ 40 h 88"/>
                <a:gd name="T52" fmla="*/ 776 w 1581"/>
                <a:gd name="T53" fmla="*/ 88 h 88"/>
                <a:gd name="T54" fmla="*/ 743 w 1581"/>
                <a:gd name="T55" fmla="*/ 57 h 88"/>
                <a:gd name="T56" fmla="*/ 761 w 1581"/>
                <a:gd name="T57" fmla="*/ 7 h 88"/>
                <a:gd name="T58" fmla="*/ 811 w 1581"/>
                <a:gd name="T59" fmla="*/ 8 h 88"/>
                <a:gd name="T60" fmla="*/ 802 w 1581"/>
                <a:gd name="T61" fmla="*/ 24 h 88"/>
                <a:gd name="T62" fmla="*/ 766 w 1581"/>
                <a:gd name="T63" fmla="*/ 23 h 88"/>
                <a:gd name="T64" fmla="*/ 772 w 1581"/>
                <a:gd name="T65" fmla="*/ 69 h 88"/>
                <a:gd name="T66" fmla="*/ 803 w 1581"/>
                <a:gd name="T67" fmla="*/ 58 h 88"/>
                <a:gd name="T68" fmla="*/ 709 w 1581"/>
                <a:gd name="T69" fmla="*/ 86 h 88"/>
                <a:gd name="T70" fmla="*/ 588 w 1581"/>
                <a:gd name="T71" fmla="*/ 86 h 88"/>
                <a:gd name="T72" fmla="*/ 494 w 1581"/>
                <a:gd name="T73" fmla="*/ 17 h 88"/>
                <a:gd name="T74" fmla="*/ 455 w 1581"/>
                <a:gd name="T75" fmla="*/ 86 h 88"/>
                <a:gd name="T76" fmla="*/ 343 w 1581"/>
                <a:gd name="T77" fmla="*/ 38 h 88"/>
                <a:gd name="T78" fmla="*/ 338 w 1581"/>
                <a:gd name="T79" fmla="*/ 17 h 88"/>
                <a:gd name="T80" fmla="*/ 365 w 1581"/>
                <a:gd name="T81" fmla="*/ 13 h 88"/>
                <a:gd name="T82" fmla="*/ 366 w 1581"/>
                <a:gd name="T83" fmla="*/ 55 h 88"/>
                <a:gd name="T84" fmla="*/ 353 w 1581"/>
                <a:gd name="T85" fmla="*/ 86 h 88"/>
                <a:gd name="T86" fmla="*/ 346 w 1581"/>
                <a:gd name="T87" fmla="*/ 57 h 88"/>
                <a:gd name="T88" fmla="*/ 267 w 1581"/>
                <a:gd name="T89" fmla="*/ 17 h 88"/>
                <a:gd name="T90" fmla="*/ 206 w 1581"/>
                <a:gd name="T91" fmla="*/ 86 h 88"/>
                <a:gd name="T92" fmla="*/ 159 w 1581"/>
                <a:gd name="T93" fmla="*/ 26 h 88"/>
                <a:gd name="T94" fmla="*/ 153 w 1581"/>
                <a:gd name="T95" fmla="*/ 1 h 88"/>
                <a:gd name="T96" fmla="*/ 175 w 1581"/>
                <a:gd name="T97" fmla="*/ 40 h 88"/>
                <a:gd name="T98" fmla="*/ 113 w 1581"/>
                <a:gd name="T99" fmla="*/ 86 h 88"/>
                <a:gd name="T100" fmla="*/ 19 w 1581"/>
                <a:gd name="T101" fmla="*/ 37 h 88"/>
                <a:gd name="T102" fmla="*/ 40 w 1581"/>
                <a:gd name="T103" fmla="*/ 71 h 88"/>
                <a:gd name="T104" fmla="*/ 63 w 1581"/>
                <a:gd name="T105" fmla="*/ 37 h 88"/>
                <a:gd name="T106" fmla="*/ 49 w 1581"/>
                <a:gd name="T107" fmla="*/ 1 h 88"/>
                <a:gd name="T108" fmla="*/ 81 w 1581"/>
                <a:gd name="T109" fmla="*/ 44 h 88"/>
                <a:gd name="T110" fmla="*/ 55 w 1581"/>
                <a:gd name="T111" fmla="*/ 86 h 88"/>
                <a:gd name="T112" fmla="*/ 5 w 1581"/>
                <a:gd name="T113" fmla="*/ 65 h 88"/>
                <a:gd name="T114" fmla="*/ 11 w 1581"/>
                <a:gd name="T115" fmla="*/ 12 h 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81" h="88">
                  <a:moveTo>
                    <a:pt x="1507" y="1"/>
                  </a:moveTo>
                  <a:lnTo>
                    <a:pt x="1527" y="1"/>
                  </a:lnTo>
                  <a:lnTo>
                    <a:pt x="1544" y="34"/>
                  </a:lnTo>
                  <a:lnTo>
                    <a:pt x="1561" y="1"/>
                  </a:lnTo>
                  <a:lnTo>
                    <a:pt x="1581" y="1"/>
                  </a:lnTo>
                  <a:lnTo>
                    <a:pt x="1553" y="54"/>
                  </a:lnTo>
                  <a:lnTo>
                    <a:pt x="1553" y="86"/>
                  </a:lnTo>
                  <a:lnTo>
                    <a:pt x="1535" y="86"/>
                  </a:lnTo>
                  <a:lnTo>
                    <a:pt x="1535" y="54"/>
                  </a:lnTo>
                  <a:lnTo>
                    <a:pt x="1507" y="1"/>
                  </a:lnTo>
                  <a:close/>
                  <a:moveTo>
                    <a:pt x="1411" y="1"/>
                  </a:moveTo>
                  <a:lnTo>
                    <a:pt x="1429" y="1"/>
                  </a:lnTo>
                  <a:lnTo>
                    <a:pt x="1463" y="56"/>
                  </a:lnTo>
                  <a:lnTo>
                    <a:pt x="1463" y="1"/>
                  </a:lnTo>
                  <a:lnTo>
                    <a:pt x="1481" y="1"/>
                  </a:lnTo>
                  <a:lnTo>
                    <a:pt x="1481" y="86"/>
                  </a:lnTo>
                  <a:lnTo>
                    <a:pt x="1463" y="86"/>
                  </a:lnTo>
                  <a:lnTo>
                    <a:pt x="1429" y="32"/>
                  </a:lnTo>
                  <a:lnTo>
                    <a:pt x="1429" y="86"/>
                  </a:lnTo>
                  <a:lnTo>
                    <a:pt x="1411" y="86"/>
                  </a:lnTo>
                  <a:lnTo>
                    <a:pt x="1411" y="1"/>
                  </a:lnTo>
                  <a:close/>
                  <a:moveTo>
                    <a:pt x="1336" y="53"/>
                  </a:moveTo>
                  <a:lnTo>
                    <a:pt x="1354" y="53"/>
                  </a:lnTo>
                  <a:lnTo>
                    <a:pt x="1345" y="25"/>
                  </a:lnTo>
                  <a:lnTo>
                    <a:pt x="1336" y="53"/>
                  </a:lnTo>
                  <a:close/>
                  <a:moveTo>
                    <a:pt x="1336" y="1"/>
                  </a:moveTo>
                  <a:lnTo>
                    <a:pt x="1354" y="1"/>
                  </a:lnTo>
                  <a:lnTo>
                    <a:pt x="1385" y="86"/>
                  </a:lnTo>
                  <a:lnTo>
                    <a:pt x="1364" y="86"/>
                  </a:lnTo>
                  <a:lnTo>
                    <a:pt x="1359" y="68"/>
                  </a:lnTo>
                  <a:lnTo>
                    <a:pt x="1331" y="68"/>
                  </a:lnTo>
                  <a:lnTo>
                    <a:pt x="1325" y="86"/>
                  </a:lnTo>
                  <a:lnTo>
                    <a:pt x="1305" y="86"/>
                  </a:lnTo>
                  <a:lnTo>
                    <a:pt x="1336" y="1"/>
                  </a:lnTo>
                  <a:close/>
                  <a:moveTo>
                    <a:pt x="1238" y="17"/>
                  </a:moveTo>
                  <a:lnTo>
                    <a:pt x="1238" y="40"/>
                  </a:lnTo>
                  <a:lnTo>
                    <a:pt x="1254" y="40"/>
                  </a:lnTo>
                  <a:lnTo>
                    <a:pt x="1259" y="39"/>
                  </a:lnTo>
                  <a:lnTo>
                    <a:pt x="1262" y="37"/>
                  </a:lnTo>
                  <a:lnTo>
                    <a:pt x="1265" y="33"/>
                  </a:lnTo>
                  <a:lnTo>
                    <a:pt x="1266" y="28"/>
                  </a:lnTo>
                  <a:lnTo>
                    <a:pt x="1266" y="26"/>
                  </a:lnTo>
                  <a:lnTo>
                    <a:pt x="1265" y="23"/>
                  </a:lnTo>
                  <a:lnTo>
                    <a:pt x="1264" y="21"/>
                  </a:lnTo>
                  <a:lnTo>
                    <a:pt x="1262" y="20"/>
                  </a:lnTo>
                  <a:lnTo>
                    <a:pt x="1258" y="17"/>
                  </a:lnTo>
                  <a:lnTo>
                    <a:pt x="1252" y="17"/>
                  </a:lnTo>
                  <a:lnTo>
                    <a:pt x="1238" y="17"/>
                  </a:lnTo>
                  <a:close/>
                  <a:moveTo>
                    <a:pt x="1219" y="1"/>
                  </a:moveTo>
                  <a:lnTo>
                    <a:pt x="1253" y="1"/>
                  </a:lnTo>
                  <a:lnTo>
                    <a:pt x="1260" y="1"/>
                  </a:lnTo>
                  <a:lnTo>
                    <a:pt x="1266" y="2"/>
                  </a:lnTo>
                  <a:lnTo>
                    <a:pt x="1271" y="4"/>
                  </a:lnTo>
                  <a:lnTo>
                    <a:pt x="1275" y="7"/>
                  </a:lnTo>
                  <a:lnTo>
                    <a:pt x="1279" y="11"/>
                  </a:lnTo>
                  <a:lnTo>
                    <a:pt x="1281" y="16"/>
                  </a:lnTo>
                  <a:lnTo>
                    <a:pt x="1283" y="22"/>
                  </a:lnTo>
                  <a:lnTo>
                    <a:pt x="1284" y="28"/>
                  </a:lnTo>
                  <a:lnTo>
                    <a:pt x="1283" y="34"/>
                  </a:lnTo>
                  <a:lnTo>
                    <a:pt x="1282" y="40"/>
                  </a:lnTo>
                  <a:lnTo>
                    <a:pt x="1279" y="44"/>
                  </a:lnTo>
                  <a:lnTo>
                    <a:pt x="1276" y="49"/>
                  </a:lnTo>
                  <a:lnTo>
                    <a:pt x="1272" y="52"/>
                  </a:lnTo>
                  <a:lnTo>
                    <a:pt x="1267" y="54"/>
                  </a:lnTo>
                  <a:lnTo>
                    <a:pt x="1262" y="56"/>
                  </a:lnTo>
                  <a:lnTo>
                    <a:pt x="1256" y="56"/>
                  </a:lnTo>
                  <a:lnTo>
                    <a:pt x="1238" y="56"/>
                  </a:lnTo>
                  <a:lnTo>
                    <a:pt x="1238" y="86"/>
                  </a:lnTo>
                  <a:lnTo>
                    <a:pt x="1219" y="86"/>
                  </a:lnTo>
                  <a:lnTo>
                    <a:pt x="1219" y="1"/>
                  </a:lnTo>
                  <a:close/>
                  <a:moveTo>
                    <a:pt x="1100" y="1"/>
                  </a:moveTo>
                  <a:lnTo>
                    <a:pt x="1126" y="1"/>
                  </a:lnTo>
                  <a:lnTo>
                    <a:pt x="1142" y="62"/>
                  </a:lnTo>
                  <a:lnTo>
                    <a:pt x="1159" y="1"/>
                  </a:lnTo>
                  <a:lnTo>
                    <a:pt x="1184" y="1"/>
                  </a:lnTo>
                  <a:lnTo>
                    <a:pt x="1184" y="86"/>
                  </a:lnTo>
                  <a:lnTo>
                    <a:pt x="1168" y="86"/>
                  </a:lnTo>
                  <a:lnTo>
                    <a:pt x="1168" y="24"/>
                  </a:lnTo>
                  <a:lnTo>
                    <a:pt x="1150" y="86"/>
                  </a:lnTo>
                  <a:lnTo>
                    <a:pt x="1135" y="86"/>
                  </a:lnTo>
                  <a:lnTo>
                    <a:pt x="1117" y="24"/>
                  </a:lnTo>
                  <a:lnTo>
                    <a:pt x="1117" y="86"/>
                  </a:lnTo>
                  <a:lnTo>
                    <a:pt x="1100" y="86"/>
                  </a:lnTo>
                  <a:lnTo>
                    <a:pt x="1100" y="1"/>
                  </a:lnTo>
                  <a:close/>
                  <a:moveTo>
                    <a:pt x="1028" y="16"/>
                  </a:moveTo>
                  <a:lnTo>
                    <a:pt x="1024" y="16"/>
                  </a:lnTo>
                  <a:lnTo>
                    <a:pt x="1020" y="18"/>
                  </a:lnTo>
                  <a:lnTo>
                    <a:pt x="1016" y="20"/>
                  </a:lnTo>
                  <a:lnTo>
                    <a:pt x="1013" y="23"/>
                  </a:lnTo>
                  <a:lnTo>
                    <a:pt x="1010" y="27"/>
                  </a:lnTo>
                  <a:lnTo>
                    <a:pt x="1008" y="32"/>
                  </a:lnTo>
                  <a:lnTo>
                    <a:pt x="1007" y="37"/>
                  </a:lnTo>
                  <a:lnTo>
                    <a:pt x="1006" y="43"/>
                  </a:lnTo>
                  <a:lnTo>
                    <a:pt x="1007" y="50"/>
                  </a:lnTo>
                  <a:lnTo>
                    <a:pt x="1008" y="56"/>
                  </a:lnTo>
                  <a:lnTo>
                    <a:pt x="1010" y="60"/>
                  </a:lnTo>
                  <a:lnTo>
                    <a:pt x="1013" y="65"/>
                  </a:lnTo>
                  <a:lnTo>
                    <a:pt x="1016" y="68"/>
                  </a:lnTo>
                  <a:lnTo>
                    <a:pt x="1020" y="70"/>
                  </a:lnTo>
                  <a:lnTo>
                    <a:pt x="1024" y="71"/>
                  </a:lnTo>
                  <a:lnTo>
                    <a:pt x="1028" y="71"/>
                  </a:lnTo>
                  <a:lnTo>
                    <a:pt x="1033" y="71"/>
                  </a:lnTo>
                  <a:lnTo>
                    <a:pt x="1037" y="70"/>
                  </a:lnTo>
                  <a:lnTo>
                    <a:pt x="1040" y="68"/>
                  </a:lnTo>
                  <a:lnTo>
                    <a:pt x="1044" y="65"/>
                  </a:lnTo>
                  <a:lnTo>
                    <a:pt x="1047" y="61"/>
                  </a:lnTo>
                  <a:lnTo>
                    <a:pt x="1049" y="56"/>
                  </a:lnTo>
                  <a:lnTo>
                    <a:pt x="1050" y="50"/>
                  </a:lnTo>
                  <a:lnTo>
                    <a:pt x="1050" y="43"/>
                  </a:lnTo>
                  <a:lnTo>
                    <a:pt x="1050" y="37"/>
                  </a:lnTo>
                  <a:lnTo>
                    <a:pt x="1049" y="31"/>
                  </a:lnTo>
                  <a:lnTo>
                    <a:pt x="1047" y="27"/>
                  </a:lnTo>
                  <a:lnTo>
                    <a:pt x="1044" y="23"/>
                  </a:lnTo>
                  <a:lnTo>
                    <a:pt x="1041" y="20"/>
                  </a:lnTo>
                  <a:lnTo>
                    <a:pt x="1037" y="18"/>
                  </a:lnTo>
                  <a:lnTo>
                    <a:pt x="1033" y="16"/>
                  </a:lnTo>
                  <a:lnTo>
                    <a:pt x="1028" y="16"/>
                  </a:lnTo>
                  <a:close/>
                  <a:moveTo>
                    <a:pt x="1028" y="0"/>
                  </a:moveTo>
                  <a:lnTo>
                    <a:pt x="1036" y="1"/>
                  </a:lnTo>
                  <a:lnTo>
                    <a:pt x="1043" y="2"/>
                  </a:lnTo>
                  <a:lnTo>
                    <a:pt x="1049" y="5"/>
                  </a:lnTo>
                  <a:lnTo>
                    <a:pt x="1054" y="10"/>
                  </a:lnTo>
                  <a:lnTo>
                    <a:pt x="1060" y="15"/>
                  </a:lnTo>
                  <a:lnTo>
                    <a:pt x="1064" y="22"/>
                  </a:lnTo>
                  <a:lnTo>
                    <a:pt x="1066" y="27"/>
                  </a:lnTo>
                  <a:lnTo>
                    <a:pt x="1067" y="33"/>
                  </a:lnTo>
                  <a:lnTo>
                    <a:pt x="1068" y="38"/>
                  </a:lnTo>
                  <a:lnTo>
                    <a:pt x="1068" y="44"/>
                  </a:lnTo>
                  <a:lnTo>
                    <a:pt x="1068" y="51"/>
                  </a:lnTo>
                  <a:lnTo>
                    <a:pt x="1066" y="58"/>
                  </a:lnTo>
                  <a:lnTo>
                    <a:pt x="1064" y="65"/>
                  </a:lnTo>
                  <a:lnTo>
                    <a:pt x="1060" y="71"/>
                  </a:lnTo>
                  <a:lnTo>
                    <a:pt x="1057" y="76"/>
                  </a:lnTo>
                  <a:lnTo>
                    <a:pt x="1054" y="79"/>
                  </a:lnTo>
                  <a:lnTo>
                    <a:pt x="1051" y="82"/>
                  </a:lnTo>
                  <a:lnTo>
                    <a:pt x="1047" y="84"/>
                  </a:lnTo>
                  <a:lnTo>
                    <a:pt x="1043" y="86"/>
                  </a:lnTo>
                  <a:lnTo>
                    <a:pt x="1038" y="87"/>
                  </a:lnTo>
                  <a:lnTo>
                    <a:pt x="1033" y="88"/>
                  </a:lnTo>
                  <a:lnTo>
                    <a:pt x="1028" y="88"/>
                  </a:lnTo>
                  <a:lnTo>
                    <a:pt x="1021" y="88"/>
                  </a:lnTo>
                  <a:lnTo>
                    <a:pt x="1014" y="86"/>
                  </a:lnTo>
                  <a:lnTo>
                    <a:pt x="1008" y="83"/>
                  </a:lnTo>
                  <a:lnTo>
                    <a:pt x="1002" y="79"/>
                  </a:lnTo>
                  <a:lnTo>
                    <a:pt x="997" y="73"/>
                  </a:lnTo>
                  <a:lnTo>
                    <a:pt x="993" y="65"/>
                  </a:lnTo>
                  <a:lnTo>
                    <a:pt x="991" y="60"/>
                  </a:lnTo>
                  <a:lnTo>
                    <a:pt x="989" y="55"/>
                  </a:lnTo>
                  <a:lnTo>
                    <a:pt x="989" y="49"/>
                  </a:lnTo>
                  <a:lnTo>
                    <a:pt x="988" y="43"/>
                  </a:lnTo>
                  <a:lnTo>
                    <a:pt x="989" y="36"/>
                  </a:lnTo>
                  <a:lnTo>
                    <a:pt x="990" y="29"/>
                  </a:lnTo>
                  <a:lnTo>
                    <a:pt x="993" y="23"/>
                  </a:lnTo>
                  <a:lnTo>
                    <a:pt x="996" y="17"/>
                  </a:lnTo>
                  <a:lnTo>
                    <a:pt x="999" y="12"/>
                  </a:lnTo>
                  <a:lnTo>
                    <a:pt x="1003" y="9"/>
                  </a:lnTo>
                  <a:lnTo>
                    <a:pt x="1007" y="6"/>
                  </a:lnTo>
                  <a:lnTo>
                    <a:pt x="1012" y="3"/>
                  </a:lnTo>
                  <a:lnTo>
                    <a:pt x="1020" y="1"/>
                  </a:lnTo>
                  <a:lnTo>
                    <a:pt x="1028" y="0"/>
                  </a:lnTo>
                  <a:close/>
                  <a:moveTo>
                    <a:pt x="958" y="56"/>
                  </a:moveTo>
                  <a:lnTo>
                    <a:pt x="957" y="62"/>
                  </a:lnTo>
                  <a:lnTo>
                    <a:pt x="956" y="68"/>
                  </a:lnTo>
                  <a:lnTo>
                    <a:pt x="953" y="74"/>
                  </a:lnTo>
                  <a:lnTo>
                    <a:pt x="949" y="78"/>
                  </a:lnTo>
                  <a:lnTo>
                    <a:pt x="943" y="82"/>
                  </a:lnTo>
                  <a:lnTo>
                    <a:pt x="937" y="85"/>
                  </a:lnTo>
                  <a:lnTo>
                    <a:pt x="930" y="87"/>
                  </a:lnTo>
                  <a:lnTo>
                    <a:pt x="923" y="88"/>
                  </a:lnTo>
                  <a:lnTo>
                    <a:pt x="916" y="87"/>
                  </a:lnTo>
                  <a:lnTo>
                    <a:pt x="911" y="86"/>
                  </a:lnTo>
                  <a:lnTo>
                    <a:pt x="905" y="84"/>
                  </a:lnTo>
                  <a:lnTo>
                    <a:pt x="900" y="81"/>
                  </a:lnTo>
                  <a:lnTo>
                    <a:pt x="897" y="79"/>
                  </a:lnTo>
                  <a:lnTo>
                    <a:pt x="894" y="76"/>
                  </a:lnTo>
                  <a:lnTo>
                    <a:pt x="891" y="73"/>
                  </a:lnTo>
                  <a:lnTo>
                    <a:pt x="889" y="68"/>
                  </a:lnTo>
                  <a:lnTo>
                    <a:pt x="887" y="63"/>
                  </a:lnTo>
                  <a:lnTo>
                    <a:pt x="885" y="57"/>
                  </a:lnTo>
                  <a:lnTo>
                    <a:pt x="884" y="51"/>
                  </a:lnTo>
                  <a:lnTo>
                    <a:pt x="884" y="45"/>
                  </a:lnTo>
                  <a:lnTo>
                    <a:pt x="884" y="37"/>
                  </a:lnTo>
                  <a:lnTo>
                    <a:pt x="886" y="30"/>
                  </a:lnTo>
                  <a:lnTo>
                    <a:pt x="888" y="23"/>
                  </a:lnTo>
                  <a:lnTo>
                    <a:pt x="891" y="17"/>
                  </a:lnTo>
                  <a:lnTo>
                    <a:pt x="895" y="12"/>
                  </a:lnTo>
                  <a:lnTo>
                    <a:pt x="898" y="9"/>
                  </a:lnTo>
                  <a:lnTo>
                    <a:pt x="903" y="6"/>
                  </a:lnTo>
                  <a:lnTo>
                    <a:pt x="907" y="3"/>
                  </a:lnTo>
                  <a:lnTo>
                    <a:pt x="915" y="1"/>
                  </a:lnTo>
                  <a:lnTo>
                    <a:pt x="924" y="0"/>
                  </a:lnTo>
                  <a:lnTo>
                    <a:pt x="929" y="1"/>
                  </a:lnTo>
                  <a:lnTo>
                    <a:pt x="935" y="2"/>
                  </a:lnTo>
                  <a:lnTo>
                    <a:pt x="940" y="3"/>
                  </a:lnTo>
                  <a:lnTo>
                    <a:pt x="945" y="5"/>
                  </a:lnTo>
                  <a:lnTo>
                    <a:pt x="950" y="10"/>
                  </a:lnTo>
                  <a:lnTo>
                    <a:pt x="954" y="15"/>
                  </a:lnTo>
                  <a:lnTo>
                    <a:pt x="957" y="22"/>
                  </a:lnTo>
                  <a:lnTo>
                    <a:pt x="958" y="29"/>
                  </a:lnTo>
                  <a:lnTo>
                    <a:pt x="958" y="30"/>
                  </a:lnTo>
                  <a:lnTo>
                    <a:pt x="940" y="30"/>
                  </a:lnTo>
                  <a:lnTo>
                    <a:pt x="939" y="25"/>
                  </a:lnTo>
                  <a:lnTo>
                    <a:pt x="937" y="21"/>
                  </a:lnTo>
                  <a:lnTo>
                    <a:pt x="934" y="19"/>
                  </a:lnTo>
                  <a:lnTo>
                    <a:pt x="931" y="17"/>
                  </a:lnTo>
                  <a:lnTo>
                    <a:pt x="928" y="16"/>
                  </a:lnTo>
                  <a:lnTo>
                    <a:pt x="924" y="16"/>
                  </a:lnTo>
                  <a:lnTo>
                    <a:pt x="919" y="16"/>
                  </a:lnTo>
                  <a:lnTo>
                    <a:pt x="915" y="18"/>
                  </a:lnTo>
                  <a:lnTo>
                    <a:pt x="911" y="20"/>
                  </a:lnTo>
                  <a:lnTo>
                    <a:pt x="908" y="22"/>
                  </a:lnTo>
                  <a:lnTo>
                    <a:pt x="906" y="26"/>
                  </a:lnTo>
                  <a:lnTo>
                    <a:pt x="904" y="31"/>
                  </a:lnTo>
                  <a:lnTo>
                    <a:pt x="902" y="37"/>
                  </a:lnTo>
                  <a:lnTo>
                    <a:pt x="902" y="44"/>
                  </a:lnTo>
                  <a:lnTo>
                    <a:pt x="903" y="51"/>
                  </a:lnTo>
                  <a:lnTo>
                    <a:pt x="904" y="58"/>
                  </a:lnTo>
                  <a:lnTo>
                    <a:pt x="907" y="63"/>
                  </a:lnTo>
                  <a:lnTo>
                    <a:pt x="911" y="67"/>
                  </a:lnTo>
                  <a:lnTo>
                    <a:pt x="914" y="69"/>
                  </a:lnTo>
                  <a:lnTo>
                    <a:pt x="917" y="70"/>
                  </a:lnTo>
                  <a:lnTo>
                    <a:pt x="920" y="71"/>
                  </a:lnTo>
                  <a:lnTo>
                    <a:pt x="924" y="71"/>
                  </a:lnTo>
                  <a:lnTo>
                    <a:pt x="927" y="71"/>
                  </a:lnTo>
                  <a:lnTo>
                    <a:pt x="930" y="70"/>
                  </a:lnTo>
                  <a:lnTo>
                    <a:pt x="933" y="68"/>
                  </a:lnTo>
                  <a:lnTo>
                    <a:pt x="936" y="67"/>
                  </a:lnTo>
                  <a:lnTo>
                    <a:pt x="938" y="64"/>
                  </a:lnTo>
                  <a:lnTo>
                    <a:pt x="939" y="62"/>
                  </a:lnTo>
                  <a:lnTo>
                    <a:pt x="940" y="59"/>
                  </a:lnTo>
                  <a:lnTo>
                    <a:pt x="940" y="56"/>
                  </a:lnTo>
                  <a:lnTo>
                    <a:pt x="958" y="56"/>
                  </a:lnTo>
                  <a:close/>
                  <a:moveTo>
                    <a:pt x="786" y="40"/>
                  </a:moveTo>
                  <a:lnTo>
                    <a:pt x="822" y="40"/>
                  </a:lnTo>
                  <a:lnTo>
                    <a:pt x="822" y="86"/>
                  </a:lnTo>
                  <a:lnTo>
                    <a:pt x="809" y="86"/>
                  </a:lnTo>
                  <a:lnTo>
                    <a:pt x="806" y="76"/>
                  </a:lnTo>
                  <a:lnTo>
                    <a:pt x="802" y="82"/>
                  </a:lnTo>
                  <a:lnTo>
                    <a:pt x="796" y="85"/>
                  </a:lnTo>
                  <a:lnTo>
                    <a:pt x="789" y="88"/>
                  </a:lnTo>
                  <a:lnTo>
                    <a:pt x="782" y="88"/>
                  </a:lnTo>
                  <a:lnTo>
                    <a:pt x="776" y="88"/>
                  </a:lnTo>
                  <a:lnTo>
                    <a:pt x="770" y="87"/>
                  </a:lnTo>
                  <a:lnTo>
                    <a:pt x="765" y="85"/>
                  </a:lnTo>
                  <a:lnTo>
                    <a:pt x="761" y="83"/>
                  </a:lnTo>
                  <a:lnTo>
                    <a:pt x="757" y="80"/>
                  </a:lnTo>
                  <a:lnTo>
                    <a:pt x="754" y="77"/>
                  </a:lnTo>
                  <a:lnTo>
                    <a:pt x="751" y="74"/>
                  </a:lnTo>
                  <a:lnTo>
                    <a:pt x="748" y="69"/>
                  </a:lnTo>
                  <a:lnTo>
                    <a:pt x="745" y="63"/>
                  </a:lnTo>
                  <a:lnTo>
                    <a:pt x="743" y="57"/>
                  </a:lnTo>
                  <a:lnTo>
                    <a:pt x="742" y="51"/>
                  </a:lnTo>
                  <a:lnTo>
                    <a:pt x="741" y="44"/>
                  </a:lnTo>
                  <a:lnTo>
                    <a:pt x="742" y="37"/>
                  </a:lnTo>
                  <a:lnTo>
                    <a:pt x="743" y="30"/>
                  </a:lnTo>
                  <a:lnTo>
                    <a:pt x="745" y="24"/>
                  </a:lnTo>
                  <a:lnTo>
                    <a:pt x="748" y="18"/>
                  </a:lnTo>
                  <a:lnTo>
                    <a:pt x="753" y="14"/>
                  </a:lnTo>
                  <a:lnTo>
                    <a:pt x="756" y="10"/>
                  </a:lnTo>
                  <a:lnTo>
                    <a:pt x="761" y="7"/>
                  </a:lnTo>
                  <a:lnTo>
                    <a:pt x="765" y="4"/>
                  </a:lnTo>
                  <a:lnTo>
                    <a:pt x="770" y="2"/>
                  </a:lnTo>
                  <a:lnTo>
                    <a:pt x="775" y="1"/>
                  </a:lnTo>
                  <a:lnTo>
                    <a:pt x="780" y="0"/>
                  </a:lnTo>
                  <a:lnTo>
                    <a:pt x="785" y="0"/>
                  </a:lnTo>
                  <a:lnTo>
                    <a:pt x="795" y="1"/>
                  </a:lnTo>
                  <a:lnTo>
                    <a:pt x="804" y="3"/>
                  </a:lnTo>
                  <a:lnTo>
                    <a:pt x="807" y="5"/>
                  </a:lnTo>
                  <a:lnTo>
                    <a:pt x="811" y="8"/>
                  </a:lnTo>
                  <a:lnTo>
                    <a:pt x="814" y="10"/>
                  </a:lnTo>
                  <a:lnTo>
                    <a:pt x="816" y="13"/>
                  </a:lnTo>
                  <a:lnTo>
                    <a:pt x="818" y="17"/>
                  </a:lnTo>
                  <a:lnTo>
                    <a:pt x="820" y="21"/>
                  </a:lnTo>
                  <a:lnTo>
                    <a:pt x="821" y="25"/>
                  </a:lnTo>
                  <a:lnTo>
                    <a:pt x="822" y="29"/>
                  </a:lnTo>
                  <a:lnTo>
                    <a:pt x="804" y="29"/>
                  </a:lnTo>
                  <a:lnTo>
                    <a:pt x="803" y="26"/>
                  </a:lnTo>
                  <a:lnTo>
                    <a:pt x="802" y="24"/>
                  </a:lnTo>
                  <a:lnTo>
                    <a:pt x="800" y="22"/>
                  </a:lnTo>
                  <a:lnTo>
                    <a:pt x="798" y="20"/>
                  </a:lnTo>
                  <a:lnTo>
                    <a:pt x="795" y="18"/>
                  </a:lnTo>
                  <a:lnTo>
                    <a:pt x="791" y="17"/>
                  </a:lnTo>
                  <a:lnTo>
                    <a:pt x="788" y="16"/>
                  </a:lnTo>
                  <a:lnTo>
                    <a:pt x="784" y="16"/>
                  </a:lnTo>
                  <a:lnTo>
                    <a:pt x="777" y="17"/>
                  </a:lnTo>
                  <a:lnTo>
                    <a:pt x="771" y="19"/>
                  </a:lnTo>
                  <a:lnTo>
                    <a:pt x="766" y="23"/>
                  </a:lnTo>
                  <a:lnTo>
                    <a:pt x="763" y="29"/>
                  </a:lnTo>
                  <a:lnTo>
                    <a:pt x="761" y="35"/>
                  </a:lnTo>
                  <a:lnTo>
                    <a:pt x="761" y="43"/>
                  </a:lnTo>
                  <a:lnTo>
                    <a:pt x="761" y="48"/>
                  </a:lnTo>
                  <a:lnTo>
                    <a:pt x="762" y="53"/>
                  </a:lnTo>
                  <a:lnTo>
                    <a:pt x="763" y="57"/>
                  </a:lnTo>
                  <a:lnTo>
                    <a:pt x="765" y="61"/>
                  </a:lnTo>
                  <a:lnTo>
                    <a:pt x="768" y="65"/>
                  </a:lnTo>
                  <a:lnTo>
                    <a:pt x="772" y="69"/>
                  </a:lnTo>
                  <a:lnTo>
                    <a:pt x="777" y="71"/>
                  </a:lnTo>
                  <a:lnTo>
                    <a:pt x="783" y="71"/>
                  </a:lnTo>
                  <a:lnTo>
                    <a:pt x="787" y="71"/>
                  </a:lnTo>
                  <a:lnTo>
                    <a:pt x="791" y="70"/>
                  </a:lnTo>
                  <a:lnTo>
                    <a:pt x="794" y="69"/>
                  </a:lnTo>
                  <a:lnTo>
                    <a:pt x="797" y="67"/>
                  </a:lnTo>
                  <a:lnTo>
                    <a:pt x="800" y="64"/>
                  </a:lnTo>
                  <a:lnTo>
                    <a:pt x="802" y="62"/>
                  </a:lnTo>
                  <a:lnTo>
                    <a:pt x="803" y="58"/>
                  </a:lnTo>
                  <a:lnTo>
                    <a:pt x="804" y="55"/>
                  </a:lnTo>
                  <a:lnTo>
                    <a:pt x="786" y="55"/>
                  </a:lnTo>
                  <a:lnTo>
                    <a:pt x="786" y="40"/>
                  </a:lnTo>
                  <a:close/>
                  <a:moveTo>
                    <a:pt x="640" y="1"/>
                  </a:moveTo>
                  <a:lnTo>
                    <a:pt x="658" y="1"/>
                  </a:lnTo>
                  <a:lnTo>
                    <a:pt x="691" y="56"/>
                  </a:lnTo>
                  <a:lnTo>
                    <a:pt x="691" y="1"/>
                  </a:lnTo>
                  <a:lnTo>
                    <a:pt x="709" y="1"/>
                  </a:lnTo>
                  <a:lnTo>
                    <a:pt x="709" y="86"/>
                  </a:lnTo>
                  <a:lnTo>
                    <a:pt x="691" y="86"/>
                  </a:lnTo>
                  <a:lnTo>
                    <a:pt x="658" y="32"/>
                  </a:lnTo>
                  <a:lnTo>
                    <a:pt x="658" y="86"/>
                  </a:lnTo>
                  <a:lnTo>
                    <a:pt x="640" y="86"/>
                  </a:lnTo>
                  <a:lnTo>
                    <a:pt x="640" y="1"/>
                  </a:lnTo>
                  <a:close/>
                  <a:moveTo>
                    <a:pt x="588" y="1"/>
                  </a:moveTo>
                  <a:lnTo>
                    <a:pt x="606" y="1"/>
                  </a:lnTo>
                  <a:lnTo>
                    <a:pt x="606" y="86"/>
                  </a:lnTo>
                  <a:lnTo>
                    <a:pt x="588" y="86"/>
                  </a:lnTo>
                  <a:lnTo>
                    <a:pt x="588" y="1"/>
                  </a:lnTo>
                  <a:close/>
                  <a:moveTo>
                    <a:pt x="494" y="1"/>
                  </a:moveTo>
                  <a:lnTo>
                    <a:pt x="562" y="1"/>
                  </a:lnTo>
                  <a:lnTo>
                    <a:pt x="562" y="17"/>
                  </a:lnTo>
                  <a:lnTo>
                    <a:pt x="537" y="17"/>
                  </a:lnTo>
                  <a:lnTo>
                    <a:pt x="537" y="86"/>
                  </a:lnTo>
                  <a:lnTo>
                    <a:pt x="519" y="86"/>
                  </a:lnTo>
                  <a:lnTo>
                    <a:pt x="519" y="17"/>
                  </a:lnTo>
                  <a:lnTo>
                    <a:pt x="494" y="17"/>
                  </a:lnTo>
                  <a:lnTo>
                    <a:pt x="494" y="1"/>
                  </a:lnTo>
                  <a:close/>
                  <a:moveTo>
                    <a:pt x="426" y="53"/>
                  </a:moveTo>
                  <a:lnTo>
                    <a:pt x="445" y="53"/>
                  </a:lnTo>
                  <a:lnTo>
                    <a:pt x="436" y="25"/>
                  </a:lnTo>
                  <a:lnTo>
                    <a:pt x="426" y="53"/>
                  </a:lnTo>
                  <a:close/>
                  <a:moveTo>
                    <a:pt x="427" y="1"/>
                  </a:moveTo>
                  <a:lnTo>
                    <a:pt x="444" y="1"/>
                  </a:lnTo>
                  <a:lnTo>
                    <a:pt x="475" y="86"/>
                  </a:lnTo>
                  <a:lnTo>
                    <a:pt x="455" y="86"/>
                  </a:lnTo>
                  <a:lnTo>
                    <a:pt x="450" y="68"/>
                  </a:lnTo>
                  <a:lnTo>
                    <a:pt x="422" y="68"/>
                  </a:lnTo>
                  <a:lnTo>
                    <a:pt x="416" y="86"/>
                  </a:lnTo>
                  <a:lnTo>
                    <a:pt x="396" y="86"/>
                  </a:lnTo>
                  <a:lnTo>
                    <a:pt x="427" y="1"/>
                  </a:lnTo>
                  <a:close/>
                  <a:moveTo>
                    <a:pt x="319" y="17"/>
                  </a:moveTo>
                  <a:lnTo>
                    <a:pt x="319" y="39"/>
                  </a:lnTo>
                  <a:lnTo>
                    <a:pt x="338" y="39"/>
                  </a:lnTo>
                  <a:lnTo>
                    <a:pt x="343" y="38"/>
                  </a:lnTo>
                  <a:lnTo>
                    <a:pt x="346" y="36"/>
                  </a:lnTo>
                  <a:lnTo>
                    <a:pt x="348" y="34"/>
                  </a:lnTo>
                  <a:lnTo>
                    <a:pt x="349" y="32"/>
                  </a:lnTo>
                  <a:lnTo>
                    <a:pt x="349" y="30"/>
                  </a:lnTo>
                  <a:lnTo>
                    <a:pt x="350" y="28"/>
                  </a:lnTo>
                  <a:lnTo>
                    <a:pt x="349" y="23"/>
                  </a:lnTo>
                  <a:lnTo>
                    <a:pt x="346" y="20"/>
                  </a:lnTo>
                  <a:lnTo>
                    <a:pt x="343" y="18"/>
                  </a:lnTo>
                  <a:lnTo>
                    <a:pt x="338" y="17"/>
                  </a:lnTo>
                  <a:lnTo>
                    <a:pt x="319" y="17"/>
                  </a:lnTo>
                  <a:close/>
                  <a:moveTo>
                    <a:pt x="302" y="1"/>
                  </a:moveTo>
                  <a:lnTo>
                    <a:pt x="337" y="1"/>
                  </a:lnTo>
                  <a:lnTo>
                    <a:pt x="345" y="1"/>
                  </a:lnTo>
                  <a:lnTo>
                    <a:pt x="350" y="2"/>
                  </a:lnTo>
                  <a:lnTo>
                    <a:pt x="354" y="3"/>
                  </a:lnTo>
                  <a:lnTo>
                    <a:pt x="358" y="5"/>
                  </a:lnTo>
                  <a:lnTo>
                    <a:pt x="362" y="9"/>
                  </a:lnTo>
                  <a:lnTo>
                    <a:pt x="365" y="13"/>
                  </a:lnTo>
                  <a:lnTo>
                    <a:pt x="367" y="19"/>
                  </a:lnTo>
                  <a:lnTo>
                    <a:pt x="368" y="26"/>
                  </a:lnTo>
                  <a:lnTo>
                    <a:pt x="367" y="32"/>
                  </a:lnTo>
                  <a:lnTo>
                    <a:pt x="365" y="37"/>
                  </a:lnTo>
                  <a:lnTo>
                    <a:pt x="362" y="42"/>
                  </a:lnTo>
                  <a:lnTo>
                    <a:pt x="357" y="46"/>
                  </a:lnTo>
                  <a:lnTo>
                    <a:pt x="362" y="48"/>
                  </a:lnTo>
                  <a:lnTo>
                    <a:pt x="365" y="51"/>
                  </a:lnTo>
                  <a:lnTo>
                    <a:pt x="366" y="55"/>
                  </a:lnTo>
                  <a:lnTo>
                    <a:pt x="367" y="61"/>
                  </a:lnTo>
                  <a:lnTo>
                    <a:pt x="367" y="76"/>
                  </a:lnTo>
                  <a:lnTo>
                    <a:pt x="367" y="79"/>
                  </a:lnTo>
                  <a:lnTo>
                    <a:pt x="368" y="81"/>
                  </a:lnTo>
                  <a:lnTo>
                    <a:pt x="369" y="84"/>
                  </a:lnTo>
                  <a:lnTo>
                    <a:pt x="372" y="86"/>
                  </a:lnTo>
                  <a:lnTo>
                    <a:pt x="356" y="86"/>
                  </a:lnTo>
                  <a:lnTo>
                    <a:pt x="354" y="86"/>
                  </a:lnTo>
                  <a:lnTo>
                    <a:pt x="353" y="86"/>
                  </a:lnTo>
                  <a:lnTo>
                    <a:pt x="352" y="86"/>
                  </a:lnTo>
                  <a:lnTo>
                    <a:pt x="351" y="85"/>
                  </a:lnTo>
                  <a:lnTo>
                    <a:pt x="350" y="83"/>
                  </a:lnTo>
                  <a:lnTo>
                    <a:pt x="349" y="82"/>
                  </a:lnTo>
                  <a:lnTo>
                    <a:pt x="349" y="80"/>
                  </a:lnTo>
                  <a:lnTo>
                    <a:pt x="349" y="76"/>
                  </a:lnTo>
                  <a:lnTo>
                    <a:pt x="349" y="64"/>
                  </a:lnTo>
                  <a:lnTo>
                    <a:pt x="348" y="60"/>
                  </a:lnTo>
                  <a:lnTo>
                    <a:pt x="346" y="57"/>
                  </a:lnTo>
                  <a:lnTo>
                    <a:pt x="343" y="55"/>
                  </a:lnTo>
                  <a:lnTo>
                    <a:pt x="339" y="54"/>
                  </a:lnTo>
                  <a:lnTo>
                    <a:pt x="319" y="54"/>
                  </a:lnTo>
                  <a:lnTo>
                    <a:pt x="319" y="86"/>
                  </a:lnTo>
                  <a:lnTo>
                    <a:pt x="302" y="86"/>
                  </a:lnTo>
                  <a:lnTo>
                    <a:pt x="302" y="1"/>
                  </a:lnTo>
                  <a:close/>
                  <a:moveTo>
                    <a:pt x="206" y="1"/>
                  </a:moveTo>
                  <a:lnTo>
                    <a:pt x="267" y="1"/>
                  </a:lnTo>
                  <a:lnTo>
                    <a:pt x="267" y="17"/>
                  </a:lnTo>
                  <a:lnTo>
                    <a:pt x="224" y="17"/>
                  </a:lnTo>
                  <a:lnTo>
                    <a:pt x="224" y="33"/>
                  </a:lnTo>
                  <a:lnTo>
                    <a:pt x="262" y="33"/>
                  </a:lnTo>
                  <a:lnTo>
                    <a:pt x="262" y="49"/>
                  </a:lnTo>
                  <a:lnTo>
                    <a:pt x="224" y="49"/>
                  </a:lnTo>
                  <a:lnTo>
                    <a:pt x="224" y="69"/>
                  </a:lnTo>
                  <a:lnTo>
                    <a:pt x="270" y="69"/>
                  </a:lnTo>
                  <a:lnTo>
                    <a:pt x="270" y="86"/>
                  </a:lnTo>
                  <a:lnTo>
                    <a:pt x="206" y="86"/>
                  </a:lnTo>
                  <a:lnTo>
                    <a:pt x="206" y="1"/>
                  </a:lnTo>
                  <a:close/>
                  <a:moveTo>
                    <a:pt x="131" y="17"/>
                  </a:moveTo>
                  <a:lnTo>
                    <a:pt x="131" y="40"/>
                  </a:lnTo>
                  <a:lnTo>
                    <a:pt x="147" y="40"/>
                  </a:lnTo>
                  <a:lnTo>
                    <a:pt x="152" y="39"/>
                  </a:lnTo>
                  <a:lnTo>
                    <a:pt x="155" y="37"/>
                  </a:lnTo>
                  <a:lnTo>
                    <a:pt x="158" y="33"/>
                  </a:lnTo>
                  <a:lnTo>
                    <a:pt x="159" y="28"/>
                  </a:lnTo>
                  <a:lnTo>
                    <a:pt x="159" y="26"/>
                  </a:lnTo>
                  <a:lnTo>
                    <a:pt x="158" y="23"/>
                  </a:lnTo>
                  <a:lnTo>
                    <a:pt x="157" y="21"/>
                  </a:lnTo>
                  <a:lnTo>
                    <a:pt x="155" y="20"/>
                  </a:lnTo>
                  <a:lnTo>
                    <a:pt x="151" y="17"/>
                  </a:lnTo>
                  <a:lnTo>
                    <a:pt x="145" y="17"/>
                  </a:lnTo>
                  <a:lnTo>
                    <a:pt x="131" y="17"/>
                  </a:lnTo>
                  <a:close/>
                  <a:moveTo>
                    <a:pt x="113" y="1"/>
                  </a:moveTo>
                  <a:lnTo>
                    <a:pt x="146" y="1"/>
                  </a:lnTo>
                  <a:lnTo>
                    <a:pt x="153" y="1"/>
                  </a:lnTo>
                  <a:lnTo>
                    <a:pt x="159" y="2"/>
                  </a:lnTo>
                  <a:lnTo>
                    <a:pt x="164" y="4"/>
                  </a:lnTo>
                  <a:lnTo>
                    <a:pt x="168" y="7"/>
                  </a:lnTo>
                  <a:lnTo>
                    <a:pt x="172" y="11"/>
                  </a:lnTo>
                  <a:lnTo>
                    <a:pt x="175" y="16"/>
                  </a:lnTo>
                  <a:lnTo>
                    <a:pt x="176" y="22"/>
                  </a:lnTo>
                  <a:lnTo>
                    <a:pt x="177" y="28"/>
                  </a:lnTo>
                  <a:lnTo>
                    <a:pt x="176" y="34"/>
                  </a:lnTo>
                  <a:lnTo>
                    <a:pt x="175" y="40"/>
                  </a:lnTo>
                  <a:lnTo>
                    <a:pt x="172" y="44"/>
                  </a:lnTo>
                  <a:lnTo>
                    <a:pt x="169" y="49"/>
                  </a:lnTo>
                  <a:lnTo>
                    <a:pt x="165" y="52"/>
                  </a:lnTo>
                  <a:lnTo>
                    <a:pt x="160" y="54"/>
                  </a:lnTo>
                  <a:lnTo>
                    <a:pt x="155" y="56"/>
                  </a:lnTo>
                  <a:lnTo>
                    <a:pt x="149" y="56"/>
                  </a:lnTo>
                  <a:lnTo>
                    <a:pt x="131" y="56"/>
                  </a:lnTo>
                  <a:lnTo>
                    <a:pt x="131" y="86"/>
                  </a:lnTo>
                  <a:lnTo>
                    <a:pt x="113" y="86"/>
                  </a:lnTo>
                  <a:lnTo>
                    <a:pt x="113" y="1"/>
                  </a:lnTo>
                  <a:close/>
                  <a:moveTo>
                    <a:pt x="40" y="16"/>
                  </a:moveTo>
                  <a:lnTo>
                    <a:pt x="36" y="16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20" y="32"/>
                  </a:lnTo>
                  <a:lnTo>
                    <a:pt x="19" y="37"/>
                  </a:lnTo>
                  <a:lnTo>
                    <a:pt x="18" y="43"/>
                  </a:lnTo>
                  <a:lnTo>
                    <a:pt x="19" y="50"/>
                  </a:lnTo>
                  <a:lnTo>
                    <a:pt x="20" y="56"/>
                  </a:lnTo>
                  <a:lnTo>
                    <a:pt x="22" y="60"/>
                  </a:lnTo>
                  <a:lnTo>
                    <a:pt x="25" y="65"/>
                  </a:lnTo>
                  <a:lnTo>
                    <a:pt x="28" y="68"/>
                  </a:lnTo>
                  <a:lnTo>
                    <a:pt x="31" y="70"/>
                  </a:lnTo>
                  <a:lnTo>
                    <a:pt x="35" y="71"/>
                  </a:lnTo>
                  <a:lnTo>
                    <a:pt x="40" y="71"/>
                  </a:lnTo>
                  <a:lnTo>
                    <a:pt x="46" y="71"/>
                  </a:lnTo>
                  <a:lnTo>
                    <a:pt x="50" y="70"/>
                  </a:lnTo>
                  <a:lnTo>
                    <a:pt x="53" y="68"/>
                  </a:lnTo>
                  <a:lnTo>
                    <a:pt x="57" y="65"/>
                  </a:lnTo>
                  <a:lnTo>
                    <a:pt x="59" y="61"/>
                  </a:lnTo>
                  <a:lnTo>
                    <a:pt x="61" y="56"/>
                  </a:lnTo>
                  <a:lnTo>
                    <a:pt x="63" y="50"/>
                  </a:lnTo>
                  <a:lnTo>
                    <a:pt x="63" y="43"/>
                  </a:lnTo>
                  <a:lnTo>
                    <a:pt x="63" y="37"/>
                  </a:lnTo>
                  <a:lnTo>
                    <a:pt x="62" y="31"/>
                  </a:lnTo>
                  <a:lnTo>
                    <a:pt x="60" y="27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0" y="18"/>
                  </a:lnTo>
                  <a:lnTo>
                    <a:pt x="46" y="16"/>
                  </a:lnTo>
                  <a:lnTo>
                    <a:pt x="40" y="16"/>
                  </a:lnTo>
                  <a:close/>
                  <a:moveTo>
                    <a:pt x="40" y="0"/>
                  </a:moveTo>
                  <a:lnTo>
                    <a:pt x="49" y="1"/>
                  </a:lnTo>
                  <a:lnTo>
                    <a:pt x="55" y="2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2" y="15"/>
                  </a:lnTo>
                  <a:lnTo>
                    <a:pt x="76" y="22"/>
                  </a:lnTo>
                  <a:lnTo>
                    <a:pt x="78" y="27"/>
                  </a:lnTo>
                  <a:lnTo>
                    <a:pt x="80" y="33"/>
                  </a:lnTo>
                  <a:lnTo>
                    <a:pt x="81" y="38"/>
                  </a:lnTo>
                  <a:lnTo>
                    <a:pt x="81" y="44"/>
                  </a:lnTo>
                  <a:lnTo>
                    <a:pt x="80" y="51"/>
                  </a:lnTo>
                  <a:lnTo>
                    <a:pt x="79" y="58"/>
                  </a:lnTo>
                  <a:lnTo>
                    <a:pt x="77" y="65"/>
                  </a:lnTo>
                  <a:lnTo>
                    <a:pt x="73" y="71"/>
                  </a:lnTo>
                  <a:lnTo>
                    <a:pt x="70" y="76"/>
                  </a:lnTo>
                  <a:lnTo>
                    <a:pt x="67" y="79"/>
                  </a:lnTo>
                  <a:lnTo>
                    <a:pt x="63" y="82"/>
                  </a:lnTo>
                  <a:lnTo>
                    <a:pt x="60" y="84"/>
                  </a:lnTo>
                  <a:lnTo>
                    <a:pt x="55" y="86"/>
                  </a:lnTo>
                  <a:lnTo>
                    <a:pt x="51" y="87"/>
                  </a:lnTo>
                  <a:lnTo>
                    <a:pt x="46" y="88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26" y="86"/>
                  </a:lnTo>
                  <a:lnTo>
                    <a:pt x="20" y="83"/>
                  </a:lnTo>
                  <a:lnTo>
                    <a:pt x="14" y="79"/>
                  </a:lnTo>
                  <a:lnTo>
                    <a:pt x="9" y="73"/>
                  </a:lnTo>
                  <a:lnTo>
                    <a:pt x="5" y="65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2" y="29"/>
                  </a:lnTo>
                  <a:lnTo>
                    <a:pt x="5" y="23"/>
                  </a:lnTo>
                  <a:lnTo>
                    <a:pt x="8" y="17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244601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90 w 312"/>
                <a:gd name="T9" fmla="*/ 87 h 368"/>
                <a:gd name="T10" fmla="*/ 171 w 312"/>
                <a:gd name="T11" fmla="*/ 92 h 368"/>
                <a:gd name="T12" fmla="*/ 154 w 312"/>
                <a:gd name="T13" fmla="*/ 101 h 368"/>
                <a:gd name="T14" fmla="*/ 139 w 312"/>
                <a:gd name="T15" fmla="*/ 115 h 368"/>
                <a:gd name="T16" fmla="*/ 126 w 312"/>
                <a:gd name="T17" fmla="*/ 130 h 368"/>
                <a:gd name="T18" fmla="*/ 116 w 312"/>
                <a:gd name="T19" fmla="*/ 146 h 368"/>
                <a:gd name="T20" fmla="*/ 111 w 312"/>
                <a:gd name="T21" fmla="*/ 163 h 368"/>
                <a:gd name="T22" fmla="*/ 109 w 312"/>
                <a:gd name="T23" fmla="*/ 181 h 368"/>
                <a:gd name="T24" fmla="*/ 111 w 312"/>
                <a:gd name="T25" fmla="*/ 201 h 368"/>
                <a:gd name="T26" fmla="*/ 116 w 312"/>
                <a:gd name="T27" fmla="*/ 220 h 368"/>
                <a:gd name="T28" fmla="*/ 125 w 312"/>
                <a:gd name="T29" fmla="*/ 237 h 368"/>
                <a:gd name="T30" fmla="*/ 138 w 312"/>
                <a:gd name="T31" fmla="*/ 253 h 368"/>
                <a:gd name="T32" fmla="*/ 153 w 312"/>
                <a:gd name="T33" fmla="*/ 266 h 368"/>
                <a:gd name="T34" fmla="*/ 170 w 312"/>
                <a:gd name="T35" fmla="*/ 275 h 368"/>
                <a:gd name="T36" fmla="*/ 189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1 w 312"/>
                <a:gd name="T47" fmla="*/ 368 h 368"/>
                <a:gd name="T48" fmla="*/ 126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8 w 312"/>
                <a:gd name="T73" fmla="*/ 21 h 368"/>
                <a:gd name="T74" fmla="*/ 130 w 312"/>
                <a:gd name="T75" fmla="*/ 7 h 368"/>
                <a:gd name="T76" fmla="*/ 164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1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200" y="85"/>
                  </a:lnTo>
                  <a:lnTo>
                    <a:pt x="190" y="87"/>
                  </a:lnTo>
                  <a:lnTo>
                    <a:pt x="181" y="89"/>
                  </a:lnTo>
                  <a:lnTo>
                    <a:pt x="171" y="92"/>
                  </a:lnTo>
                  <a:lnTo>
                    <a:pt x="163" y="96"/>
                  </a:lnTo>
                  <a:lnTo>
                    <a:pt x="154" y="101"/>
                  </a:lnTo>
                  <a:lnTo>
                    <a:pt x="146" y="107"/>
                  </a:lnTo>
                  <a:lnTo>
                    <a:pt x="139" y="115"/>
                  </a:lnTo>
                  <a:lnTo>
                    <a:pt x="132" y="123"/>
                  </a:lnTo>
                  <a:lnTo>
                    <a:pt x="126" y="130"/>
                  </a:lnTo>
                  <a:lnTo>
                    <a:pt x="120" y="138"/>
                  </a:lnTo>
                  <a:lnTo>
                    <a:pt x="116" y="146"/>
                  </a:lnTo>
                  <a:lnTo>
                    <a:pt x="113" y="154"/>
                  </a:lnTo>
                  <a:lnTo>
                    <a:pt x="111" y="163"/>
                  </a:lnTo>
                  <a:lnTo>
                    <a:pt x="109" y="172"/>
                  </a:lnTo>
                  <a:lnTo>
                    <a:pt x="109" y="181"/>
                  </a:lnTo>
                  <a:lnTo>
                    <a:pt x="109" y="191"/>
                  </a:lnTo>
                  <a:lnTo>
                    <a:pt x="111" y="201"/>
                  </a:lnTo>
                  <a:lnTo>
                    <a:pt x="113" y="211"/>
                  </a:lnTo>
                  <a:lnTo>
                    <a:pt x="116" y="220"/>
                  </a:lnTo>
                  <a:lnTo>
                    <a:pt x="120" y="229"/>
                  </a:lnTo>
                  <a:lnTo>
                    <a:pt x="125" y="237"/>
                  </a:lnTo>
                  <a:lnTo>
                    <a:pt x="131" y="245"/>
                  </a:lnTo>
                  <a:lnTo>
                    <a:pt x="138" y="253"/>
                  </a:lnTo>
                  <a:lnTo>
                    <a:pt x="145" y="260"/>
                  </a:lnTo>
                  <a:lnTo>
                    <a:pt x="153" y="266"/>
                  </a:lnTo>
                  <a:lnTo>
                    <a:pt x="161" y="271"/>
                  </a:lnTo>
                  <a:lnTo>
                    <a:pt x="170" y="275"/>
                  </a:lnTo>
                  <a:lnTo>
                    <a:pt x="180" y="278"/>
                  </a:lnTo>
                  <a:lnTo>
                    <a:pt x="189" y="280"/>
                  </a:lnTo>
                  <a:lnTo>
                    <a:pt x="200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80" y="368"/>
                  </a:lnTo>
                  <a:lnTo>
                    <a:pt x="161" y="368"/>
                  </a:lnTo>
                  <a:lnTo>
                    <a:pt x="143" y="365"/>
                  </a:lnTo>
                  <a:lnTo>
                    <a:pt x="126" y="361"/>
                  </a:lnTo>
                  <a:lnTo>
                    <a:pt x="110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8" y="21"/>
                  </a:lnTo>
                  <a:lnTo>
                    <a:pt x="114" y="13"/>
                  </a:lnTo>
                  <a:lnTo>
                    <a:pt x="130" y="7"/>
                  </a:lnTo>
                  <a:lnTo>
                    <a:pt x="146" y="3"/>
                  </a:lnTo>
                  <a:lnTo>
                    <a:pt x="164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436688" y="415925"/>
              <a:ext cx="225425" cy="206375"/>
            </a:xfrm>
            <a:custGeom>
              <a:avLst/>
              <a:gdLst>
                <a:gd name="T0" fmla="*/ 190 w 425"/>
                <a:gd name="T1" fmla="*/ 87 h 388"/>
                <a:gd name="T2" fmla="*/ 160 w 425"/>
                <a:gd name="T3" fmla="*/ 97 h 388"/>
                <a:gd name="T4" fmla="*/ 137 w 425"/>
                <a:gd name="T5" fmla="*/ 116 h 388"/>
                <a:gd name="T6" fmla="*/ 119 w 425"/>
                <a:gd name="T7" fmla="*/ 142 h 388"/>
                <a:gd name="T8" fmla="*/ 110 w 425"/>
                <a:gd name="T9" fmla="*/ 172 h 388"/>
                <a:gd name="T10" fmla="*/ 108 w 425"/>
                <a:gd name="T11" fmla="*/ 206 h 388"/>
                <a:gd name="T12" fmla="*/ 115 w 425"/>
                <a:gd name="T13" fmla="*/ 236 h 388"/>
                <a:gd name="T14" fmla="*/ 124 w 425"/>
                <a:gd name="T15" fmla="*/ 254 h 388"/>
                <a:gd name="T16" fmla="*/ 136 w 425"/>
                <a:gd name="T17" fmla="*/ 270 h 388"/>
                <a:gd name="T18" fmla="*/ 160 w 425"/>
                <a:gd name="T19" fmla="*/ 289 h 388"/>
                <a:gd name="T20" fmla="*/ 190 w 425"/>
                <a:gd name="T21" fmla="*/ 300 h 388"/>
                <a:gd name="T22" fmla="*/ 224 w 425"/>
                <a:gd name="T23" fmla="*/ 301 h 388"/>
                <a:gd name="T24" fmla="*/ 256 w 425"/>
                <a:gd name="T25" fmla="*/ 294 h 388"/>
                <a:gd name="T26" fmla="*/ 281 w 425"/>
                <a:gd name="T27" fmla="*/ 279 h 388"/>
                <a:gd name="T28" fmla="*/ 301 w 425"/>
                <a:gd name="T29" fmla="*/ 257 h 388"/>
                <a:gd name="T30" fmla="*/ 313 w 425"/>
                <a:gd name="T31" fmla="*/ 229 h 388"/>
                <a:gd name="T32" fmla="*/ 317 w 425"/>
                <a:gd name="T33" fmla="*/ 195 h 388"/>
                <a:gd name="T34" fmla="*/ 313 w 425"/>
                <a:gd name="T35" fmla="*/ 161 h 388"/>
                <a:gd name="T36" fmla="*/ 300 w 425"/>
                <a:gd name="T37" fmla="*/ 133 h 388"/>
                <a:gd name="T38" fmla="*/ 281 w 425"/>
                <a:gd name="T39" fmla="*/ 109 h 388"/>
                <a:gd name="T40" fmla="*/ 255 w 425"/>
                <a:gd name="T41" fmla="*/ 93 h 388"/>
                <a:gd name="T42" fmla="*/ 224 w 425"/>
                <a:gd name="T43" fmla="*/ 86 h 388"/>
                <a:gd name="T44" fmla="*/ 190 w 425"/>
                <a:gd name="T45" fmla="*/ 387 h 388"/>
                <a:gd name="T46" fmla="*/ 130 w 425"/>
                <a:gd name="T47" fmla="*/ 376 h 388"/>
                <a:gd name="T48" fmla="*/ 79 w 425"/>
                <a:gd name="T49" fmla="*/ 351 h 388"/>
                <a:gd name="T50" fmla="*/ 49 w 425"/>
                <a:gd name="T51" fmla="*/ 324 h 388"/>
                <a:gd name="T52" fmla="*/ 30 w 425"/>
                <a:gd name="T53" fmla="*/ 301 h 388"/>
                <a:gd name="T54" fmla="*/ 16 w 425"/>
                <a:gd name="T55" fmla="*/ 276 h 388"/>
                <a:gd name="T56" fmla="*/ 6 w 425"/>
                <a:gd name="T57" fmla="*/ 248 h 388"/>
                <a:gd name="T58" fmla="*/ 1 w 425"/>
                <a:gd name="T59" fmla="*/ 217 h 388"/>
                <a:gd name="T60" fmla="*/ 0 w 425"/>
                <a:gd name="T61" fmla="*/ 184 h 388"/>
                <a:gd name="T62" fmla="*/ 4 w 425"/>
                <a:gd name="T63" fmla="*/ 152 h 388"/>
                <a:gd name="T64" fmla="*/ 12 w 425"/>
                <a:gd name="T65" fmla="*/ 122 h 388"/>
                <a:gd name="T66" fmla="*/ 25 w 425"/>
                <a:gd name="T67" fmla="*/ 96 h 388"/>
                <a:gd name="T68" fmla="*/ 42 w 425"/>
                <a:gd name="T69" fmla="*/ 72 h 388"/>
                <a:gd name="T70" fmla="*/ 64 w 425"/>
                <a:gd name="T71" fmla="*/ 50 h 388"/>
                <a:gd name="T72" fmla="*/ 95 w 425"/>
                <a:gd name="T73" fmla="*/ 28 h 388"/>
                <a:gd name="T74" fmla="*/ 149 w 425"/>
                <a:gd name="T75" fmla="*/ 7 h 388"/>
                <a:gd name="T76" fmla="*/ 213 w 425"/>
                <a:gd name="T77" fmla="*/ 0 h 388"/>
                <a:gd name="T78" fmla="*/ 275 w 425"/>
                <a:gd name="T79" fmla="*/ 7 h 388"/>
                <a:gd name="T80" fmla="*/ 330 w 425"/>
                <a:gd name="T81" fmla="*/ 28 h 388"/>
                <a:gd name="T82" fmla="*/ 369 w 425"/>
                <a:gd name="T83" fmla="*/ 57 h 388"/>
                <a:gd name="T84" fmla="*/ 389 w 425"/>
                <a:gd name="T85" fmla="*/ 79 h 388"/>
                <a:gd name="T86" fmla="*/ 405 w 425"/>
                <a:gd name="T87" fmla="*/ 104 h 388"/>
                <a:gd name="T88" fmla="*/ 416 w 425"/>
                <a:gd name="T89" fmla="*/ 132 h 388"/>
                <a:gd name="T90" fmla="*/ 422 w 425"/>
                <a:gd name="T91" fmla="*/ 162 h 388"/>
                <a:gd name="T92" fmla="*/ 425 w 425"/>
                <a:gd name="T93" fmla="*/ 195 h 388"/>
                <a:gd name="T94" fmla="*/ 422 w 425"/>
                <a:gd name="T95" fmla="*/ 227 h 388"/>
                <a:gd name="T96" fmla="*/ 416 w 425"/>
                <a:gd name="T97" fmla="*/ 257 h 388"/>
                <a:gd name="T98" fmla="*/ 404 w 425"/>
                <a:gd name="T99" fmla="*/ 285 h 388"/>
                <a:gd name="T100" fmla="*/ 389 w 425"/>
                <a:gd name="T101" fmla="*/ 309 h 388"/>
                <a:gd name="T102" fmla="*/ 368 w 425"/>
                <a:gd name="T103" fmla="*/ 332 h 388"/>
                <a:gd name="T104" fmla="*/ 329 w 425"/>
                <a:gd name="T105" fmla="*/ 361 h 388"/>
                <a:gd name="T106" fmla="*/ 275 w 425"/>
                <a:gd name="T107" fmla="*/ 381 h 388"/>
                <a:gd name="T108" fmla="*/ 213 w 425"/>
                <a:gd name="T109" fmla="*/ 388 h 3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5" h="388">
                  <a:moveTo>
                    <a:pt x="213" y="85"/>
                  </a:moveTo>
                  <a:lnTo>
                    <a:pt x="200" y="86"/>
                  </a:lnTo>
                  <a:lnTo>
                    <a:pt x="190" y="87"/>
                  </a:lnTo>
                  <a:lnTo>
                    <a:pt x="179" y="90"/>
                  </a:lnTo>
                  <a:lnTo>
                    <a:pt x="170" y="93"/>
                  </a:lnTo>
                  <a:lnTo>
                    <a:pt x="160" y="97"/>
                  </a:lnTo>
                  <a:lnTo>
                    <a:pt x="152" y="102"/>
                  </a:lnTo>
                  <a:lnTo>
                    <a:pt x="144" y="109"/>
                  </a:lnTo>
                  <a:lnTo>
                    <a:pt x="137" y="116"/>
                  </a:lnTo>
                  <a:lnTo>
                    <a:pt x="130" y="124"/>
                  </a:lnTo>
                  <a:lnTo>
                    <a:pt x="124" y="133"/>
                  </a:lnTo>
                  <a:lnTo>
                    <a:pt x="119" y="142"/>
                  </a:lnTo>
                  <a:lnTo>
                    <a:pt x="115" y="151"/>
                  </a:lnTo>
                  <a:lnTo>
                    <a:pt x="112" y="161"/>
                  </a:lnTo>
                  <a:lnTo>
                    <a:pt x="110" y="172"/>
                  </a:lnTo>
                  <a:lnTo>
                    <a:pt x="108" y="183"/>
                  </a:lnTo>
                  <a:lnTo>
                    <a:pt x="108" y="195"/>
                  </a:lnTo>
                  <a:lnTo>
                    <a:pt x="108" y="206"/>
                  </a:lnTo>
                  <a:lnTo>
                    <a:pt x="110" y="216"/>
                  </a:lnTo>
                  <a:lnTo>
                    <a:pt x="112" y="226"/>
                  </a:lnTo>
                  <a:lnTo>
                    <a:pt x="115" y="236"/>
                  </a:lnTo>
                  <a:lnTo>
                    <a:pt x="119" y="245"/>
                  </a:lnTo>
                  <a:lnTo>
                    <a:pt x="124" y="254"/>
                  </a:lnTo>
                  <a:lnTo>
                    <a:pt x="129" y="262"/>
                  </a:lnTo>
                  <a:lnTo>
                    <a:pt x="136" y="270"/>
                  </a:lnTo>
                  <a:lnTo>
                    <a:pt x="144" y="277"/>
                  </a:lnTo>
                  <a:lnTo>
                    <a:pt x="152" y="284"/>
                  </a:lnTo>
                  <a:lnTo>
                    <a:pt x="160" y="289"/>
                  </a:lnTo>
                  <a:lnTo>
                    <a:pt x="170" y="294"/>
                  </a:lnTo>
                  <a:lnTo>
                    <a:pt x="179" y="297"/>
                  </a:lnTo>
                  <a:lnTo>
                    <a:pt x="190" y="300"/>
                  </a:lnTo>
                  <a:lnTo>
                    <a:pt x="200" y="301"/>
                  </a:lnTo>
                  <a:lnTo>
                    <a:pt x="213" y="302"/>
                  </a:lnTo>
                  <a:lnTo>
                    <a:pt x="224" y="301"/>
                  </a:lnTo>
                  <a:lnTo>
                    <a:pt x="235" y="300"/>
                  </a:lnTo>
                  <a:lnTo>
                    <a:pt x="246" y="298"/>
                  </a:lnTo>
                  <a:lnTo>
                    <a:pt x="256" y="294"/>
                  </a:lnTo>
                  <a:lnTo>
                    <a:pt x="265" y="290"/>
                  </a:lnTo>
                  <a:lnTo>
                    <a:pt x="273" y="285"/>
                  </a:lnTo>
                  <a:lnTo>
                    <a:pt x="281" y="279"/>
                  </a:lnTo>
                  <a:lnTo>
                    <a:pt x="288" y="273"/>
                  </a:lnTo>
                  <a:lnTo>
                    <a:pt x="295" y="265"/>
                  </a:lnTo>
                  <a:lnTo>
                    <a:pt x="301" y="257"/>
                  </a:lnTo>
                  <a:lnTo>
                    <a:pt x="306" y="248"/>
                  </a:lnTo>
                  <a:lnTo>
                    <a:pt x="310" y="239"/>
                  </a:lnTo>
                  <a:lnTo>
                    <a:pt x="313" y="229"/>
                  </a:lnTo>
                  <a:lnTo>
                    <a:pt x="315" y="218"/>
                  </a:lnTo>
                  <a:lnTo>
                    <a:pt x="316" y="207"/>
                  </a:lnTo>
                  <a:lnTo>
                    <a:pt x="317" y="195"/>
                  </a:lnTo>
                  <a:lnTo>
                    <a:pt x="316" y="183"/>
                  </a:lnTo>
                  <a:lnTo>
                    <a:pt x="315" y="172"/>
                  </a:lnTo>
                  <a:lnTo>
                    <a:pt x="313" y="161"/>
                  </a:lnTo>
                  <a:lnTo>
                    <a:pt x="309" y="151"/>
                  </a:lnTo>
                  <a:lnTo>
                    <a:pt x="305" y="142"/>
                  </a:lnTo>
                  <a:lnTo>
                    <a:pt x="300" y="133"/>
                  </a:lnTo>
                  <a:lnTo>
                    <a:pt x="295" y="124"/>
                  </a:lnTo>
                  <a:lnTo>
                    <a:pt x="288" y="116"/>
                  </a:lnTo>
                  <a:lnTo>
                    <a:pt x="281" y="109"/>
                  </a:lnTo>
                  <a:lnTo>
                    <a:pt x="273" y="102"/>
                  </a:lnTo>
                  <a:lnTo>
                    <a:pt x="264" y="97"/>
                  </a:lnTo>
                  <a:lnTo>
                    <a:pt x="255" y="93"/>
                  </a:lnTo>
                  <a:lnTo>
                    <a:pt x="245" y="90"/>
                  </a:lnTo>
                  <a:lnTo>
                    <a:pt x="235" y="87"/>
                  </a:lnTo>
                  <a:lnTo>
                    <a:pt x="224" y="86"/>
                  </a:lnTo>
                  <a:lnTo>
                    <a:pt x="213" y="85"/>
                  </a:lnTo>
                  <a:close/>
                  <a:moveTo>
                    <a:pt x="213" y="388"/>
                  </a:moveTo>
                  <a:lnTo>
                    <a:pt x="190" y="387"/>
                  </a:lnTo>
                  <a:lnTo>
                    <a:pt x="169" y="385"/>
                  </a:lnTo>
                  <a:lnTo>
                    <a:pt x="149" y="381"/>
                  </a:lnTo>
                  <a:lnTo>
                    <a:pt x="130" y="376"/>
                  </a:lnTo>
                  <a:lnTo>
                    <a:pt x="112" y="369"/>
                  </a:lnTo>
                  <a:lnTo>
                    <a:pt x="95" y="361"/>
                  </a:lnTo>
                  <a:lnTo>
                    <a:pt x="79" y="351"/>
                  </a:lnTo>
                  <a:lnTo>
                    <a:pt x="64" y="339"/>
                  </a:lnTo>
                  <a:lnTo>
                    <a:pt x="56" y="332"/>
                  </a:lnTo>
                  <a:lnTo>
                    <a:pt x="49" y="324"/>
                  </a:lnTo>
                  <a:lnTo>
                    <a:pt x="42" y="317"/>
                  </a:lnTo>
                  <a:lnTo>
                    <a:pt x="36" y="309"/>
                  </a:lnTo>
                  <a:lnTo>
                    <a:pt x="30" y="301"/>
                  </a:lnTo>
                  <a:lnTo>
                    <a:pt x="25" y="293"/>
                  </a:lnTo>
                  <a:lnTo>
                    <a:pt x="20" y="285"/>
                  </a:lnTo>
                  <a:lnTo>
                    <a:pt x="16" y="276"/>
                  </a:lnTo>
                  <a:lnTo>
                    <a:pt x="12" y="267"/>
                  </a:lnTo>
                  <a:lnTo>
                    <a:pt x="9" y="257"/>
                  </a:lnTo>
                  <a:lnTo>
                    <a:pt x="6" y="248"/>
                  </a:lnTo>
                  <a:lnTo>
                    <a:pt x="4" y="238"/>
                  </a:lnTo>
                  <a:lnTo>
                    <a:pt x="2" y="227"/>
                  </a:lnTo>
                  <a:lnTo>
                    <a:pt x="1" y="217"/>
                  </a:lnTo>
                  <a:lnTo>
                    <a:pt x="0" y="206"/>
                  </a:lnTo>
                  <a:lnTo>
                    <a:pt x="0" y="195"/>
                  </a:lnTo>
                  <a:lnTo>
                    <a:pt x="0" y="184"/>
                  </a:lnTo>
                  <a:lnTo>
                    <a:pt x="1" y="173"/>
                  </a:lnTo>
                  <a:lnTo>
                    <a:pt x="2" y="162"/>
                  </a:lnTo>
                  <a:lnTo>
                    <a:pt x="4" y="152"/>
                  </a:lnTo>
                  <a:lnTo>
                    <a:pt x="6" y="142"/>
                  </a:lnTo>
                  <a:lnTo>
                    <a:pt x="9" y="132"/>
                  </a:lnTo>
                  <a:lnTo>
                    <a:pt x="12" y="122"/>
                  </a:lnTo>
                  <a:lnTo>
                    <a:pt x="16" y="113"/>
                  </a:lnTo>
                  <a:lnTo>
                    <a:pt x="20" y="104"/>
                  </a:lnTo>
                  <a:lnTo>
                    <a:pt x="25" y="96"/>
                  </a:lnTo>
                  <a:lnTo>
                    <a:pt x="30" y="87"/>
                  </a:lnTo>
                  <a:lnTo>
                    <a:pt x="36" y="79"/>
                  </a:lnTo>
                  <a:lnTo>
                    <a:pt x="42" y="72"/>
                  </a:lnTo>
                  <a:lnTo>
                    <a:pt x="49" y="64"/>
                  </a:lnTo>
                  <a:lnTo>
                    <a:pt x="56" y="57"/>
                  </a:lnTo>
                  <a:lnTo>
                    <a:pt x="64" y="50"/>
                  </a:lnTo>
                  <a:lnTo>
                    <a:pt x="79" y="38"/>
                  </a:lnTo>
                  <a:lnTo>
                    <a:pt x="95" y="28"/>
                  </a:lnTo>
                  <a:lnTo>
                    <a:pt x="112" y="20"/>
                  </a:lnTo>
                  <a:lnTo>
                    <a:pt x="131" y="13"/>
                  </a:lnTo>
                  <a:lnTo>
                    <a:pt x="149" y="7"/>
                  </a:lnTo>
                  <a:lnTo>
                    <a:pt x="169" y="3"/>
                  </a:lnTo>
                  <a:lnTo>
                    <a:pt x="190" y="1"/>
                  </a:lnTo>
                  <a:lnTo>
                    <a:pt x="213" y="0"/>
                  </a:lnTo>
                  <a:lnTo>
                    <a:pt x="235" y="1"/>
                  </a:lnTo>
                  <a:lnTo>
                    <a:pt x="255" y="3"/>
                  </a:lnTo>
                  <a:lnTo>
                    <a:pt x="275" y="7"/>
                  </a:lnTo>
                  <a:lnTo>
                    <a:pt x="294" y="13"/>
                  </a:lnTo>
                  <a:lnTo>
                    <a:pt x="312" y="20"/>
                  </a:lnTo>
                  <a:lnTo>
                    <a:pt x="330" y="28"/>
                  </a:lnTo>
                  <a:lnTo>
                    <a:pt x="346" y="38"/>
                  </a:lnTo>
                  <a:lnTo>
                    <a:pt x="361" y="50"/>
                  </a:lnTo>
                  <a:lnTo>
                    <a:pt x="369" y="57"/>
                  </a:lnTo>
                  <a:lnTo>
                    <a:pt x="376" y="64"/>
                  </a:lnTo>
                  <a:lnTo>
                    <a:pt x="383" y="72"/>
                  </a:lnTo>
                  <a:lnTo>
                    <a:pt x="389" y="79"/>
                  </a:lnTo>
                  <a:lnTo>
                    <a:pt x="395" y="87"/>
                  </a:lnTo>
                  <a:lnTo>
                    <a:pt x="400" y="96"/>
                  </a:lnTo>
                  <a:lnTo>
                    <a:pt x="405" y="104"/>
                  </a:lnTo>
                  <a:lnTo>
                    <a:pt x="409" y="113"/>
                  </a:lnTo>
                  <a:lnTo>
                    <a:pt x="413" y="122"/>
                  </a:lnTo>
                  <a:lnTo>
                    <a:pt x="416" y="132"/>
                  </a:lnTo>
                  <a:lnTo>
                    <a:pt x="418" y="142"/>
                  </a:lnTo>
                  <a:lnTo>
                    <a:pt x="421" y="152"/>
                  </a:lnTo>
                  <a:lnTo>
                    <a:pt x="422" y="162"/>
                  </a:lnTo>
                  <a:lnTo>
                    <a:pt x="424" y="173"/>
                  </a:lnTo>
                  <a:lnTo>
                    <a:pt x="424" y="184"/>
                  </a:lnTo>
                  <a:lnTo>
                    <a:pt x="425" y="195"/>
                  </a:lnTo>
                  <a:lnTo>
                    <a:pt x="424" y="206"/>
                  </a:lnTo>
                  <a:lnTo>
                    <a:pt x="424" y="217"/>
                  </a:lnTo>
                  <a:lnTo>
                    <a:pt x="422" y="227"/>
                  </a:lnTo>
                  <a:lnTo>
                    <a:pt x="421" y="238"/>
                  </a:lnTo>
                  <a:lnTo>
                    <a:pt x="418" y="248"/>
                  </a:lnTo>
                  <a:lnTo>
                    <a:pt x="416" y="257"/>
                  </a:lnTo>
                  <a:lnTo>
                    <a:pt x="412" y="267"/>
                  </a:lnTo>
                  <a:lnTo>
                    <a:pt x="409" y="276"/>
                  </a:lnTo>
                  <a:lnTo>
                    <a:pt x="404" y="285"/>
                  </a:lnTo>
                  <a:lnTo>
                    <a:pt x="400" y="293"/>
                  </a:lnTo>
                  <a:lnTo>
                    <a:pt x="394" y="301"/>
                  </a:lnTo>
                  <a:lnTo>
                    <a:pt x="389" y="309"/>
                  </a:lnTo>
                  <a:lnTo>
                    <a:pt x="382" y="317"/>
                  </a:lnTo>
                  <a:lnTo>
                    <a:pt x="376" y="324"/>
                  </a:lnTo>
                  <a:lnTo>
                    <a:pt x="368" y="332"/>
                  </a:lnTo>
                  <a:lnTo>
                    <a:pt x="361" y="339"/>
                  </a:lnTo>
                  <a:lnTo>
                    <a:pt x="345" y="351"/>
                  </a:lnTo>
                  <a:lnTo>
                    <a:pt x="329" y="361"/>
                  </a:lnTo>
                  <a:lnTo>
                    <a:pt x="312" y="369"/>
                  </a:lnTo>
                  <a:lnTo>
                    <a:pt x="294" y="376"/>
                  </a:lnTo>
                  <a:lnTo>
                    <a:pt x="275" y="381"/>
                  </a:lnTo>
                  <a:lnTo>
                    <a:pt x="255" y="385"/>
                  </a:lnTo>
                  <a:lnTo>
                    <a:pt x="235" y="387"/>
                  </a:lnTo>
                  <a:lnTo>
                    <a:pt x="213" y="38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685926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89 w 312"/>
                <a:gd name="T9" fmla="*/ 87 h 368"/>
                <a:gd name="T10" fmla="*/ 170 w 312"/>
                <a:gd name="T11" fmla="*/ 92 h 368"/>
                <a:gd name="T12" fmla="*/ 153 w 312"/>
                <a:gd name="T13" fmla="*/ 101 h 368"/>
                <a:gd name="T14" fmla="*/ 138 w 312"/>
                <a:gd name="T15" fmla="*/ 115 h 368"/>
                <a:gd name="T16" fmla="*/ 125 w 312"/>
                <a:gd name="T17" fmla="*/ 130 h 368"/>
                <a:gd name="T18" fmla="*/ 115 w 312"/>
                <a:gd name="T19" fmla="*/ 146 h 368"/>
                <a:gd name="T20" fmla="*/ 110 w 312"/>
                <a:gd name="T21" fmla="*/ 163 h 368"/>
                <a:gd name="T22" fmla="*/ 108 w 312"/>
                <a:gd name="T23" fmla="*/ 181 h 368"/>
                <a:gd name="T24" fmla="*/ 110 w 312"/>
                <a:gd name="T25" fmla="*/ 201 h 368"/>
                <a:gd name="T26" fmla="*/ 115 w 312"/>
                <a:gd name="T27" fmla="*/ 220 h 368"/>
                <a:gd name="T28" fmla="*/ 124 w 312"/>
                <a:gd name="T29" fmla="*/ 237 h 368"/>
                <a:gd name="T30" fmla="*/ 137 w 312"/>
                <a:gd name="T31" fmla="*/ 253 h 368"/>
                <a:gd name="T32" fmla="*/ 152 w 312"/>
                <a:gd name="T33" fmla="*/ 266 h 368"/>
                <a:gd name="T34" fmla="*/ 169 w 312"/>
                <a:gd name="T35" fmla="*/ 275 h 368"/>
                <a:gd name="T36" fmla="*/ 188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0 w 312"/>
                <a:gd name="T47" fmla="*/ 368 h 368"/>
                <a:gd name="T48" fmla="*/ 125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7 w 312"/>
                <a:gd name="T73" fmla="*/ 21 h 368"/>
                <a:gd name="T74" fmla="*/ 129 w 312"/>
                <a:gd name="T75" fmla="*/ 7 h 368"/>
                <a:gd name="T76" fmla="*/ 163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0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9" y="87"/>
                  </a:lnTo>
                  <a:lnTo>
                    <a:pt x="180" y="89"/>
                  </a:lnTo>
                  <a:lnTo>
                    <a:pt x="170" y="92"/>
                  </a:lnTo>
                  <a:lnTo>
                    <a:pt x="162" y="96"/>
                  </a:lnTo>
                  <a:lnTo>
                    <a:pt x="153" y="101"/>
                  </a:lnTo>
                  <a:lnTo>
                    <a:pt x="145" y="107"/>
                  </a:lnTo>
                  <a:lnTo>
                    <a:pt x="138" y="115"/>
                  </a:lnTo>
                  <a:lnTo>
                    <a:pt x="131" y="123"/>
                  </a:lnTo>
                  <a:lnTo>
                    <a:pt x="125" y="130"/>
                  </a:lnTo>
                  <a:lnTo>
                    <a:pt x="120" y="138"/>
                  </a:lnTo>
                  <a:lnTo>
                    <a:pt x="115" y="146"/>
                  </a:lnTo>
                  <a:lnTo>
                    <a:pt x="112" y="154"/>
                  </a:lnTo>
                  <a:lnTo>
                    <a:pt x="110" y="163"/>
                  </a:lnTo>
                  <a:lnTo>
                    <a:pt x="108" y="172"/>
                  </a:lnTo>
                  <a:lnTo>
                    <a:pt x="108" y="181"/>
                  </a:lnTo>
                  <a:lnTo>
                    <a:pt x="108" y="191"/>
                  </a:lnTo>
                  <a:lnTo>
                    <a:pt x="110" y="201"/>
                  </a:lnTo>
                  <a:lnTo>
                    <a:pt x="112" y="211"/>
                  </a:lnTo>
                  <a:lnTo>
                    <a:pt x="115" y="220"/>
                  </a:lnTo>
                  <a:lnTo>
                    <a:pt x="119" y="229"/>
                  </a:lnTo>
                  <a:lnTo>
                    <a:pt x="124" y="237"/>
                  </a:lnTo>
                  <a:lnTo>
                    <a:pt x="130" y="245"/>
                  </a:lnTo>
                  <a:lnTo>
                    <a:pt x="137" y="253"/>
                  </a:lnTo>
                  <a:lnTo>
                    <a:pt x="144" y="260"/>
                  </a:lnTo>
                  <a:lnTo>
                    <a:pt x="152" y="266"/>
                  </a:lnTo>
                  <a:lnTo>
                    <a:pt x="160" y="271"/>
                  </a:lnTo>
                  <a:lnTo>
                    <a:pt x="169" y="275"/>
                  </a:lnTo>
                  <a:lnTo>
                    <a:pt x="179" y="278"/>
                  </a:lnTo>
                  <a:lnTo>
                    <a:pt x="188" y="280"/>
                  </a:lnTo>
                  <a:lnTo>
                    <a:pt x="199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79" y="368"/>
                  </a:lnTo>
                  <a:lnTo>
                    <a:pt x="160" y="368"/>
                  </a:lnTo>
                  <a:lnTo>
                    <a:pt x="142" y="365"/>
                  </a:lnTo>
                  <a:lnTo>
                    <a:pt x="125" y="361"/>
                  </a:lnTo>
                  <a:lnTo>
                    <a:pt x="109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7" y="21"/>
                  </a:lnTo>
                  <a:lnTo>
                    <a:pt x="113" y="13"/>
                  </a:lnTo>
                  <a:lnTo>
                    <a:pt x="129" y="7"/>
                  </a:lnTo>
                  <a:lnTo>
                    <a:pt x="145" y="3"/>
                  </a:lnTo>
                  <a:lnTo>
                    <a:pt x="16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1022351" y="422275"/>
              <a:ext cx="185738" cy="193675"/>
            </a:xfrm>
            <a:custGeom>
              <a:avLst/>
              <a:gdLst>
                <a:gd name="T0" fmla="*/ 248 w 349"/>
                <a:gd name="T1" fmla="*/ 0 h 368"/>
                <a:gd name="T2" fmla="*/ 349 w 349"/>
                <a:gd name="T3" fmla="*/ 0 h 368"/>
                <a:gd name="T4" fmla="*/ 349 w 349"/>
                <a:gd name="T5" fmla="*/ 368 h 368"/>
                <a:gd name="T6" fmla="*/ 248 w 349"/>
                <a:gd name="T7" fmla="*/ 368 h 368"/>
                <a:gd name="T8" fmla="*/ 104 w 349"/>
                <a:gd name="T9" fmla="*/ 170 h 368"/>
                <a:gd name="T10" fmla="*/ 104 w 349"/>
                <a:gd name="T11" fmla="*/ 368 h 368"/>
                <a:gd name="T12" fmla="*/ 0 w 349"/>
                <a:gd name="T13" fmla="*/ 368 h 368"/>
                <a:gd name="T14" fmla="*/ 0 w 349"/>
                <a:gd name="T15" fmla="*/ 0 h 368"/>
                <a:gd name="T16" fmla="*/ 104 w 349"/>
                <a:gd name="T17" fmla="*/ 0 h 368"/>
                <a:gd name="T18" fmla="*/ 248 w 349"/>
                <a:gd name="T19" fmla="*/ 198 h 368"/>
                <a:gd name="T20" fmla="*/ 248 w 349"/>
                <a:gd name="T21" fmla="*/ 0 h 3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" h="368">
                  <a:moveTo>
                    <a:pt x="248" y="0"/>
                  </a:moveTo>
                  <a:lnTo>
                    <a:pt x="349" y="0"/>
                  </a:lnTo>
                  <a:lnTo>
                    <a:pt x="349" y="368"/>
                  </a:lnTo>
                  <a:lnTo>
                    <a:pt x="248" y="368"/>
                  </a:lnTo>
                  <a:lnTo>
                    <a:pt x="104" y="170"/>
                  </a:lnTo>
                  <a:lnTo>
                    <a:pt x="104" y="368"/>
                  </a:lnTo>
                  <a:lnTo>
                    <a:pt x="0" y="36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248" y="19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514316" y="1358126"/>
            <a:ext cx="4005072" cy="420668"/>
          </a:xfrm>
        </p:spPr>
        <p:txBody>
          <a:bodyPr/>
          <a:lstStyle>
            <a:lvl1pPr algn="l">
              <a:defRPr sz="1200" b="1">
                <a:solidFill>
                  <a:srgbClr val="00AAD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514316" y="3744140"/>
            <a:ext cx="4005072" cy="420668"/>
          </a:xfrm>
        </p:spPr>
        <p:txBody>
          <a:bodyPr/>
          <a:lstStyle>
            <a:lvl1pPr algn="l">
              <a:defRPr sz="1200" b="1">
                <a:solidFill>
                  <a:srgbClr val="00AAD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514316" y="1793875"/>
            <a:ext cx="4005072" cy="1935163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514316" y="4172744"/>
            <a:ext cx="4005072" cy="1935163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033399" y="1285875"/>
            <a:ext cx="3628232" cy="2378869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5033399" y="3843337"/>
            <a:ext cx="3628232" cy="2378869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0" name="Title 25"/>
          <p:cNvSpPr>
            <a:spLocks noGrp="1"/>
          </p:cNvSpPr>
          <p:nvPr>
            <p:ph type="title"/>
          </p:nvPr>
        </p:nvSpPr>
        <p:spPr>
          <a:xfrm>
            <a:off x="3131004" y="6357875"/>
            <a:ext cx="2860221" cy="363600"/>
          </a:xfrm>
        </p:spPr>
        <p:txBody>
          <a:bodyPr>
            <a:norm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5153025" y="413544"/>
            <a:ext cx="3551255" cy="396000"/>
          </a:xfr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e Placeholder 1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6A7E-FDA3-41AF-975D-75790F03CF7C}" type="datetime3">
              <a:rPr lang="en-US"/>
              <a:pPr>
                <a:defRPr/>
              </a:pPr>
              <a:t>7 August 2013</a:t>
            </a:fld>
            <a:endParaRPr lang="en-US" dirty="0"/>
          </a:p>
        </p:txBody>
      </p:sp>
      <p:sp>
        <p:nvSpPr>
          <p:cNvPr id="26" name="Slide Number Placeholder 1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1FDE7-A30E-4C72-9307-3EFA47797A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7" name="Footer Placeholder 17"/>
          <p:cNvSpPr>
            <a:spLocks noGrp="1"/>
          </p:cNvSpPr>
          <p:nvPr>
            <p:ph type="ftr" sz="quarter" idx="24"/>
          </p:nvPr>
        </p:nvSpPr>
        <p:spPr>
          <a:xfrm>
            <a:off x="2181225" y="412750"/>
            <a:ext cx="2895600" cy="396875"/>
          </a:xfrm>
        </p:spPr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2081213" y="414338"/>
            <a:ext cx="6775450" cy="401637"/>
          </a:xfrm>
          <a:prstGeom prst="rect">
            <a:avLst/>
          </a:prstGeom>
          <a:gradFill rotWithShape="1">
            <a:gsLst>
              <a:gs pos="0">
                <a:srgbClr val="1DA6CD"/>
              </a:gs>
              <a:gs pos="100000">
                <a:srgbClr val="00658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288925" y="320675"/>
            <a:ext cx="1501775" cy="536575"/>
            <a:chOff x="357188" y="320675"/>
            <a:chExt cx="1501776" cy="536575"/>
          </a:xfrm>
        </p:grpSpPr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57188" y="320675"/>
              <a:ext cx="536575" cy="536575"/>
            </a:xfrm>
            <a:custGeom>
              <a:avLst/>
              <a:gdLst>
                <a:gd name="T0" fmla="*/ 328 w 1013"/>
                <a:gd name="T1" fmla="*/ 25 h 1014"/>
                <a:gd name="T2" fmla="*/ 401 w 1013"/>
                <a:gd name="T3" fmla="*/ 5 h 1014"/>
                <a:gd name="T4" fmla="*/ 590 w 1013"/>
                <a:gd name="T5" fmla="*/ 193 h 1014"/>
                <a:gd name="T6" fmla="*/ 658 w 1013"/>
                <a:gd name="T7" fmla="*/ 195 h 1014"/>
                <a:gd name="T8" fmla="*/ 565 w 1013"/>
                <a:gd name="T9" fmla="*/ 161 h 1014"/>
                <a:gd name="T10" fmla="*/ 781 w 1013"/>
                <a:gd name="T11" fmla="*/ 87 h 1014"/>
                <a:gd name="T12" fmla="*/ 837 w 1013"/>
                <a:gd name="T13" fmla="*/ 137 h 1014"/>
                <a:gd name="T14" fmla="*/ 796 w 1013"/>
                <a:gd name="T15" fmla="*/ 353 h 1014"/>
                <a:gd name="T16" fmla="*/ 843 w 1013"/>
                <a:gd name="T17" fmla="*/ 438 h 1014"/>
                <a:gd name="T18" fmla="*/ 844 w 1013"/>
                <a:gd name="T19" fmla="*/ 368 h 1014"/>
                <a:gd name="T20" fmla="*/ 1005 w 1013"/>
                <a:gd name="T21" fmla="*/ 478 h 1014"/>
                <a:gd name="T22" fmla="*/ 992 w 1013"/>
                <a:gd name="T23" fmla="*/ 550 h 1014"/>
                <a:gd name="T24" fmla="*/ 753 w 1013"/>
                <a:gd name="T25" fmla="*/ 703 h 1014"/>
                <a:gd name="T26" fmla="*/ 781 w 1013"/>
                <a:gd name="T27" fmla="*/ 730 h 1014"/>
                <a:gd name="T28" fmla="*/ 840 w 1013"/>
                <a:gd name="T29" fmla="*/ 808 h 1014"/>
                <a:gd name="T30" fmla="*/ 820 w 1013"/>
                <a:gd name="T31" fmla="*/ 910 h 1014"/>
                <a:gd name="T32" fmla="*/ 700 w 1013"/>
                <a:gd name="T33" fmla="*/ 899 h 1014"/>
                <a:gd name="T34" fmla="*/ 503 w 1013"/>
                <a:gd name="T35" fmla="*/ 837 h 1014"/>
                <a:gd name="T36" fmla="*/ 474 w 1013"/>
                <a:gd name="T37" fmla="*/ 865 h 1014"/>
                <a:gd name="T38" fmla="*/ 540 w 1013"/>
                <a:gd name="T39" fmla="*/ 880 h 1014"/>
                <a:gd name="T40" fmla="*/ 397 w 1013"/>
                <a:gd name="T41" fmla="*/ 1012 h 1014"/>
                <a:gd name="T42" fmla="*/ 328 w 1013"/>
                <a:gd name="T43" fmla="*/ 984 h 1014"/>
                <a:gd name="T44" fmla="*/ 266 w 1013"/>
                <a:gd name="T45" fmla="*/ 752 h 1014"/>
                <a:gd name="T46" fmla="*/ 191 w 1013"/>
                <a:gd name="T47" fmla="*/ 726 h 1014"/>
                <a:gd name="T48" fmla="*/ 183 w 1013"/>
                <a:gd name="T49" fmla="*/ 784 h 1014"/>
                <a:gd name="T50" fmla="*/ 20 w 1013"/>
                <a:gd name="T51" fmla="*/ 752 h 1014"/>
                <a:gd name="T52" fmla="*/ 9 w 1013"/>
                <a:gd name="T53" fmla="*/ 679 h 1014"/>
                <a:gd name="T54" fmla="*/ 170 w 1013"/>
                <a:gd name="T55" fmla="*/ 396 h 1014"/>
                <a:gd name="T56" fmla="*/ 120 w 1013"/>
                <a:gd name="T57" fmla="*/ 457 h 1014"/>
                <a:gd name="T58" fmla="*/ 15 w 1013"/>
                <a:gd name="T59" fmla="*/ 350 h 1014"/>
                <a:gd name="T60" fmla="*/ 19 w 1013"/>
                <a:gd name="T61" fmla="*/ 267 h 1014"/>
                <a:gd name="T62" fmla="*/ 168 w 1013"/>
                <a:gd name="T63" fmla="*/ 243 h 1014"/>
                <a:gd name="T64" fmla="*/ 361 w 1013"/>
                <a:gd name="T65" fmla="*/ 190 h 1014"/>
                <a:gd name="T66" fmla="*/ 282 w 1013"/>
                <a:gd name="T67" fmla="*/ 204 h 1014"/>
                <a:gd name="T68" fmla="*/ 578 w 1013"/>
                <a:gd name="T69" fmla="*/ 259 h 1014"/>
                <a:gd name="T70" fmla="*/ 691 w 1013"/>
                <a:gd name="T71" fmla="*/ 339 h 1014"/>
                <a:gd name="T72" fmla="*/ 748 w 1013"/>
                <a:gd name="T73" fmla="*/ 466 h 1014"/>
                <a:gd name="T74" fmla="*/ 731 w 1013"/>
                <a:gd name="T75" fmla="*/ 610 h 1014"/>
                <a:gd name="T76" fmla="*/ 646 w 1013"/>
                <a:gd name="T77" fmla="*/ 719 h 1014"/>
                <a:gd name="T78" fmla="*/ 514 w 1013"/>
                <a:gd name="T79" fmla="*/ 770 h 1014"/>
                <a:gd name="T80" fmla="*/ 373 w 1013"/>
                <a:gd name="T81" fmla="*/ 745 h 1014"/>
                <a:gd name="T82" fmla="*/ 269 w 1013"/>
                <a:gd name="T83" fmla="*/ 654 h 1014"/>
                <a:gd name="T84" fmla="*/ 224 w 1013"/>
                <a:gd name="T85" fmla="*/ 521 h 1014"/>
                <a:gd name="T86" fmla="*/ 255 w 1013"/>
                <a:gd name="T87" fmla="*/ 381 h 1014"/>
                <a:gd name="T88" fmla="*/ 350 w 1013"/>
                <a:gd name="T89" fmla="*/ 281 h 1014"/>
                <a:gd name="T90" fmla="*/ 487 w 1013"/>
                <a:gd name="T91" fmla="*/ 243 h 1014"/>
                <a:gd name="T92" fmla="*/ 487 w 1013"/>
                <a:gd name="T93" fmla="*/ 285 h 1014"/>
                <a:gd name="T94" fmla="*/ 633 w 1013"/>
                <a:gd name="T95" fmla="*/ 340 h 1014"/>
                <a:gd name="T96" fmla="*/ 682 w 1013"/>
                <a:gd name="T97" fmla="*/ 612 h 1014"/>
                <a:gd name="T98" fmla="*/ 705 w 1013"/>
                <a:gd name="T99" fmla="*/ 465 h 1014"/>
                <a:gd name="T100" fmla="*/ 660 w 1013"/>
                <a:gd name="T101" fmla="*/ 646 h 1014"/>
                <a:gd name="T102" fmla="*/ 501 w 1013"/>
                <a:gd name="T103" fmla="*/ 471 h 1014"/>
                <a:gd name="T104" fmla="*/ 624 w 1013"/>
                <a:gd name="T105" fmla="*/ 681 h 1014"/>
                <a:gd name="T106" fmla="*/ 465 w 1013"/>
                <a:gd name="T107" fmla="*/ 508 h 1014"/>
                <a:gd name="T108" fmla="*/ 408 w 1013"/>
                <a:gd name="T109" fmla="*/ 714 h 1014"/>
                <a:gd name="T110" fmla="*/ 553 w 1013"/>
                <a:gd name="T111" fmla="*/ 719 h 1014"/>
                <a:gd name="T112" fmla="*/ 414 w 1013"/>
                <a:gd name="T113" fmla="*/ 529 h 1014"/>
                <a:gd name="T114" fmla="*/ 270 w 1013"/>
                <a:gd name="T115" fmla="*/ 467 h 1014"/>
                <a:gd name="T116" fmla="*/ 291 w 1013"/>
                <a:gd name="T117" fmla="*/ 609 h 10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13" h="1014">
                  <a:moveTo>
                    <a:pt x="257" y="232"/>
                  </a:moveTo>
                  <a:lnTo>
                    <a:pt x="267" y="197"/>
                  </a:lnTo>
                  <a:lnTo>
                    <a:pt x="277" y="161"/>
                  </a:lnTo>
                  <a:lnTo>
                    <a:pt x="286" y="125"/>
                  </a:lnTo>
                  <a:lnTo>
                    <a:pt x="296" y="89"/>
                  </a:lnTo>
                  <a:lnTo>
                    <a:pt x="300" y="75"/>
                  </a:lnTo>
                  <a:lnTo>
                    <a:pt x="305" y="62"/>
                  </a:lnTo>
                  <a:lnTo>
                    <a:pt x="312" y="49"/>
                  </a:lnTo>
                  <a:lnTo>
                    <a:pt x="319" y="37"/>
                  </a:lnTo>
                  <a:lnTo>
                    <a:pt x="323" y="31"/>
                  </a:lnTo>
                  <a:lnTo>
                    <a:pt x="328" y="25"/>
                  </a:lnTo>
                  <a:lnTo>
                    <a:pt x="333" y="20"/>
                  </a:lnTo>
                  <a:lnTo>
                    <a:pt x="338" y="16"/>
                  </a:lnTo>
                  <a:lnTo>
                    <a:pt x="344" y="12"/>
                  </a:lnTo>
                  <a:lnTo>
                    <a:pt x="350" y="8"/>
                  </a:lnTo>
                  <a:lnTo>
                    <a:pt x="358" y="5"/>
                  </a:lnTo>
                  <a:lnTo>
                    <a:pt x="365" y="2"/>
                  </a:lnTo>
                  <a:lnTo>
                    <a:pt x="373" y="1"/>
                  </a:lnTo>
                  <a:lnTo>
                    <a:pt x="380" y="0"/>
                  </a:lnTo>
                  <a:lnTo>
                    <a:pt x="387" y="1"/>
                  </a:lnTo>
                  <a:lnTo>
                    <a:pt x="394" y="2"/>
                  </a:lnTo>
                  <a:lnTo>
                    <a:pt x="401" y="5"/>
                  </a:lnTo>
                  <a:lnTo>
                    <a:pt x="407" y="8"/>
                  </a:lnTo>
                  <a:lnTo>
                    <a:pt x="413" y="12"/>
                  </a:lnTo>
                  <a:lnTo>
                    <a:pt x="419" y="17"/>
                  </a:lnTo>
                  <a:lnTo>
                    <a:pt x="441" y="40"/>
                  </a:lnTo>
                  <a:lnTo>
                    <a:pt x="462" y="66"/>
                  </a:lnTo>
                  <a:lnTo>
                    <a:pt x="478" y="83"/>
                  </a:lnTo>
                  <a:lnTo>
                    <a:pt x="502" y="113"/>
                  </a:lnTo>
                  <a:lnTo>
                    <a:pt x="532" y="148"/>
                  </a:lnTo>
                  <a:lnTo>
                    <a:pt x="563" y="186"/>
                  </a:lnTo>
                  <a:lnTo>
                    <a:pt x="577" y="189"/>
                  </a:lnTo>
                  <a:lnTo>
                    <a:pt x="590" y="193"/>
                  </a:lnTo>
                  <a:lnTo>
                    <a:pt x="604" y="198"/>
                  </a:lnTo>
                  <a:lnTo>
                    <a:pt x="617" y="203"/>
                  </a:lnTo>
                  <a:lnTo>
                    <a:pt x="629" y="208"/>
                  </a:lnTo>
                  <a:lnTo>
                    <a:pt x="642" y="215"/>
                  </a:lnTo>
                  <a:lnTo>
                    <a:pt x="654" y="221"/>
                  </a:lnTo>
                  <a:lnTo>
                    <a:pt x="665" y="228"/>
                  </a:lnTo>
                  <a:lnTo>
                    <a:pt x="665" y="221"/>
                  </a:lnTo>
                  <a:lnTo>
                    <a:pt x="664" y="214"/>
                  </a:lnTo>
                  <a:lnTo>
                    <a:pt x="663" y="207"/>
                  </a:lnTo>
                  <a:lnTo>
                    <a:pt x="660" y="201"/>
                  </a:lnTo>
                  <a:lnTo>
                    <a:pt x="658" y="195"/>
                  </a:lnTo>
                  <a:lnTo>
                    <a:pt x="654" y="189"/>
                  </a:lnTo>
                  <a:lnTo>
                    <a:pt x="650" y="184"/>
                  </a:lnTo>
                  <a:lnTo>
                    <a:pt x="644" y="179"/>
                  </a:lnTo>
                  <a:lnTo>
                    <a:pt x="638" y="174"/>
                  </a:lnTo>
                  <a:lnTo>
                    <a:pt x="631" y="171"/>
                  </a:lnTo>
                  <a:lnTo>
                    <a:pt x="623" y="167"/>
                  </a:lnTo>
                  <a:lnTo>
                    <a:pt x="614" y="165"/>
                  </a:lnTo>
                  <a:lnTo>
                    <a:pt x="604" y="163"/>
                  </a:lnTo>
                  <a:lnTo>
                    <a:pt x="593" y="161"/>
                  </a:lnTo>
                  <a:lnTo>
                    <a:pt x="579" y="161"/>
                  </a:lnTo>
                  <a:lnTo>
                    <a:pt x="565" y="161"/>
                  </a:lnTo>
                  <a:lnTo>
                    <a:pt x="601" y="146"/>
                  </a:lnTo>
                  <a:lnTo>
                    <a:pt x="635" y="131"/>
                  </a:lnTo>
                  <a:lnTo>
                    <a:pt x="669" y="117"/>
                  </a:lnTo>
                  <a:lnTo>
                    <a:pt x="704" y="102"/>
                  </a:lnTo>
                  <a:lnTo>
                    <a:pt x="717" y="96"/>
                  </a:lnTo>
                  <a:lnTo>
                    <a:pt x="731" y="92"/>
                  </a:lnTo>
                  <a:lnTo>
                    <a:pt x="745" y="88"/>
                  </a:lnTo>
                  <a:lnTo>
                    <a:pt x="759" y="87"/>
                  </a:lnTo>
                  <a:lnTo>
                    <a:pt x="767" y="86"/>
                  </a:lnTo>
                  <a:lnTo>
                    <a:pt x="774" y="87"/>
                  </a:lnTo>
                  <a:lnTo>
                    <a:pt x="781" y="87"/>
                  </a:lnTo>
                  <a:lnTo>
                    <a:pt x="788" y="89"/>
                  </a:lnTo>
                  <a:lnTo>
                    <a:pt x="795" y="91"/>
                  </a:lnTo>
                  <a:lnTo>
                    <a:pt x="802" y="93"/>
                  </a:lnTo>
                  <a:lnTo>
                    <a:pt x="808" y="96"/>
                  </a:lnTo>
                  <a:lnTo>
                    <a:pt x="815" y="100"/>
                  </a:lnTo>
                  <a:lnTo>
                    <a:pt x="821" y="106"/>
                  </a:lnTo>
                  <a:lnTo>
                    <a:pt x="826" y="112"/>
                  </a:lnTo>
                  <a:lnTo>
                    <a:pt x="831" y="117"/>
                  </a:lnTo>
                  <a:lnTo>
                    <a:pt x="834" y="124"/>
                  </a:lnTo>
                  <a:lnTo>
                    <a:pt x="836" y="130"/>
                  </a:lnTo>
                  <a:lnTo>
                    <a:pt x="837" y="137"/>
                  </a:lnTo>
                  <a:lnTo>
                    <a:pt x="837" y="144"/>
                  </a:lnTo>
                  <a:lnTo>
                    <a:pt x="837" y="152"/>
                  </a:lnTo>
                  <a:lnTo>
                    <a:pt x="832" y="183"/>
                  </a:lnTo>
                  <a:lnTo>
                    <a:pt x="825" y="216"/>
                  </a:lnTo>
                  <a:lnTo>
                    <a:pt x="823" y="225"/>
                  </a:lnTo>
                  <a:lnTo>
                    <a:pt x="820" y="240"/>
                  </a:lnTo>
                  <a:lnTo>
                    <a:pt x="816" y="259"/>
                  </a:lnTo>
                  <a:lnTo>
                    <a:pt x="812" y="280"/>
                  </a:lnTo>
                  <a:lnTo>
                    <a:pt x="807" y="303"/>
                  </a:lnTo>
                  <a:lnTo>
                    <a:pt x="802" y="329"/>
                  </a:lnTo>
                  <a:lnTo>
                    <a:pt x="796" y="353"/>
                  </a:lnTo>
                  <a:lnTo>
                    <a:pt x="791" y="377"/>
                  </a:lnTo>
                  <a:lnTo>
                    <a:pt x="800" y="400"/>
                  </a:lnTo>
                  <a:lnTo>
                    <a:pt x="807" y="423"/>
                  </a:lnTo>
                  <a:lnTo>
                    <a:pt x="812" y="447"/>
                  </a:lnTo>
                  <a:lnTo>
                    <a:pt x="815" y="472"/>
                  </a:lnTo>
                  <a:lnTo>
                    <a:pt x="821" y="467"/>
                  </a:lnTo>
                  <a:lnTo>
                    <a:pt x="828" y="462"/>
                  </a:lnTo>
                  <a:lnTo>
                    <a:pt x="832" y="456"/>
                  </a:lnTo>
                  <a:lnTo>
                    <a:pt x="837" y="451"/>
                  </a:lnTo>
                  <a:lnTo>
                    <a:pt x="840" y="445"/>
                  </a:lnTo>
                  <a:lnTo>
                    <a:pt x="843" y="438"/>
                  </a:lnTo>
                  <a:lnTo>
                    <a:pt x="844" y="431"/>
                  </a:lnTo>
                  <a:lnTo>
                    <a:pt x="845" y="424"/>
                  </a:lnTo>
                  <a:lnTo>
                    <a:pt x="845" y="417"/>
                  </a:lnTo>
                  <a:lnTo>
                    <a:pt x="844" y="409"/>
                  </a:lnTo>
                  <a:lnTo>
                    <a:pt x="842" y="400"/>
                  </a:lnTo>
                  <a:lnTo>
                    <a:pt x="838" y="391"/>
                  </a:lnTo>
                  <a:lnTo>
                    <a:pt x="833" y="382"/>
                  </a:lnTo>
                  <a:lnTo>
                    <a:pt x="826" y="372"/>
                  </a:lnTo>
                  <a:lnTo>
                    <a:pt x="819" y="362"/>
                  </a:lnTo>
                  <a:lnTo>
                    <a:pt x="810" y="351"/>
                  </a:lnTo>
                  <a:lnTo>
                    <a:pt x="844" y="368"/>
                  </a:lnTo>
                  <a:lnTo>
                    <a:pt x="877" y="386"/>
                  </a:lnTo>
                  <a:lnTo>
                    <a:pt x="910" y="403"/>
                  </a:lnTo>
                  <a:lnTo>
                    <a:pt x="943" y="420"/>
                  </a:lnTo>
                  <a:lnTo>
                    <a:pt x="955" y="427"/>
                  </a:lnTo>
                  <a:lnTo>
                    <a:pt x="968" y="435"/>
                  </a:lnTo>
                  <a:lnTo>
                    <a:pt x="979" y="444"/>
                  </a:lnTo>
                  <a:lnTo>
                    <a:pt x="989" y="454"/>
                  </a:lnTo>
                  <a:lnTo>
                    <a:pt x="994" y="460"/>
                  </a:lnTo>
                  <a:lnTo>
                    <a:pt x="998" y="465"/>
                  </a:lnTo>
                  <a:lnTo>
                    <a:pt x="1002" y="471"/>
                  </a:lnTo>
                  <a:lnTo>
                    <a:pt x="1005" y="478"/>
                  </a:lnTo>
                  <a:lnTo>
                    <a:pt x="1008" y="484"/>
                  </a:lnTo>
                  <a:lnTo>
                    <a:pt x="1010" y="491"/>
                  </a:lnTo>
                  <a:lnTo>
                    <a:pt x="1012" y="498"/>
                  </a:lnTo>
                  <a:lnTo>
                    <a:pt x="1013" y="505"/>
                  </a:lnTo>
                  <a:lnTo>
                    <a:pt x="1013" y="514"/>
                  </a:lnTo>
                  <a:lnTo>
                    <a:pt x="1012" y="521"/>
                  </a:lnTo>
                  <a:lnTo>
                    <a:pt x="1010" y="528"/>
                  </a:lnTo>
                  <a:lnTo>
                    <a:pt x="1007" y="534"/>
                  </a:lnTo>
                  <a:lnTo>
                    <a:pt x="1003" y="540"/>
                  </a:lnTo>
                  <a:lnTo>
                    <a:pt x="998" y="545"/>
                  </a:lnTo>
                  <a:lnTo>
                    <a:pt x="992" y="550"/>
                  </a:lnTo>
                  <a:lnTo>
                    <a:pt x="986" y="555"/>
                  </a:lnTo>
                  <a:lnTo>
                    <a:pt x="958" y="570"/>
                  </a:lnTo>
                  <a:lnTo>
                    <a:pt x="929" y="585"/>
                  </a:lnTo>
                  <a:lnTo>
                    <a:pt x="906" y="597"/>
                  </a:lnTo>
                  <a:lnTo>
                    <a:pt x="870" y="615"/>
                  </a:lnTo>
                  <a:lnTo>
                    <a:pt x="825" y="637"/>
                  </a:lnTo>
                  <a:lnTo>
                    <a:pt x="780" y="659"/>
                  </a:lnTo>
                  <a:lnTo>
                    <a:pt x="774" y="671"/>
                  </a:lnTo>
                  <a:lnTo>
                    <a:pt x="767" y="682"/>
                  </a:lnTo>
                  <a:lnTo>
                    <a:pt x="760" y="692"/>
                  </a:lnTo>
                  <a:lnTo>
                    <a:pt x="753" y="703"/>
                  </a:lnTo>
                  <a:lnTo>
                    <a:pt x="737" y="724"/>
                  </a:lnTo>
                  <a:lnTo>
                    <a:pt x="719" y="742"/>
                  </a:lnTo>
                  <a:lnTo>
                    <a:pt x="727" y="744"/>
                  </a:lnTo>
                  <a:lnTo>
                    <a:pt x="734" y="745"/>
                  </a:lnTo>
                  <a:lnTo>
                    <a:pt x="742" y="745"/>
                  </a:lnTo>
                  <a:lnTo>
                    <a:pt x="749" y="745"/>
                  </a:lnTo>
                  <a:lnTo>
                    <a:pt x="756" y="744"/>
                  </a:lnTo>
                  <a:lnTo>
                    <a:pt x="762" y="742"/>
                  </a:lnTo>
                  <a:lnTo>
                    <a:pt x="769" y="739"/>
                  </a:lnTo>
                  <a:lnTo>
                    <a:pt x="775" y="735"/>
                  </a:lnTo>
                  <a:lnTo>
                    <a:pt x="781" y="730"/>
                  </a:lnTo>
                  <a:lnTo>
                    <a:pt x="786" y="724"/>
                  </a:lnTo>
                  <a:lnTo>
                    <a:pt x="792" y="717"/>
                  </a:lnTo>
                  <a:lnTo>
                    <a:pt x="796" y="708"/>
                  </a:lnTo>
                  <a:lnTo>
                    <a:pt x="801" y="698"/>
                  </a:lnTo>
                  <a:lnTo>
                    <a:pt x="805" y="688"/>
                  </a:lnTo>
                  <a:lnTo>
                    <a:pt x="808" y="676"/>
                  </a:lnTo>
                  <a:lnTo>
                    <a:pt x="811" y="662"/>
                  </a:lnTo>
                  <a:lnTo>
                    <a:pt x="818" y="698"/>
                  </a:lnTo>
                  <a:lnTo>
                    <a:pt x="825" y="735"/>
                  </a:lnTo>
                  <a:lnTo>
                    <a:pt x="833" y="772"/>
                  </a:lnTo>
                  <a:lnTo>
                    <a:pt x="840" y="808"/>
                  </a:lnTo>
                  <a:lnTo>
                    <a:pt x="842" y="822"/>
                  </a:lnTo>
                  <a:lnTo>
                    <a:pt x="843" y="836"/>
                  </a:lnTo>
                  <a:lnTo>
                    <a:pt x="843" y="851"/>
                  </a:lnTo>
                  <a:lnTo>
                    <a:pt x="842" y="865"/>
                  </a:lnTo>
                  <a:lnTo>
                    <a:pt x="840" y="872"/>
                  </a:lnTo>
                  <a:lnTo>
                    <a:pt x="839" y="879"/>
                  </a:lnTo>
                  <a:lnTo>
                    <a:pt x="836" y="885"/>
                  </a:lnTo>
                  <a:lnTo>
                    <a:pt x="833" y="892"/>
                  </a:lnTo>
                  <a:lnTo>
                    <a:pt x="830" y="898"/>
                  </a:lnTo>
                  <a:lnTo>
                    <a:pt x="825" y="904"/>
                  </a:lnTo>
                  <a:lnTo>
                    <a:pt x="820" y="910"/>
                  </a:lnTo>
                  <a:lnTo>
                    <a:pt x="815" y="916"/>
                  </a:lnTo>
                  <a:lnTo>
                    <a:pt x="809" y="921"/>
                  </a:lnTo>
                  <a:lnTo>
                    <a:pt x="802" y="924"/>
                  </a:lnTo>
                  <a:lnTo>
                    <a:pt x="796" y="927"/>
                  </a:lnTo>
                  <a:lnTo>
                    <a:pt x="789" y="928"/>
                  </a:lnTo>
                  <a:lnTo>
                    <a:pt x="782" y="929"/>
                  </a:lnTo>
                  <a:lnTo>
                    <a:pt x="775" y="928"/>
                  </a:lnTo>
                  <a:lnTo>
                    <a:pt x="768" y="927"/>
                  </a:lnTo>
                  <a:lnTo>
                    <a:pt x="760" y="925"/>
                  </a:lnTo>
                  <a:lnTo>
                    <a:pt x="730" y="914"/>
                  </a:lnTo>
                  <a:lnTo>
                    <a:pt x="700" y="899"/>
                  </a:lnTo>
                  <a:lnTo>
                    <a:pt x="691" y="895"/>
                  </a:lnTo>
                  <a:lnTo>
                    <a:pt x="677" y="889"/>
                  </a:lnTo>
                  <a:lnTo>
                    <a:pt x="660" y="882"/>
                  </a:lnTo>
                  <a:lnTo>
                    <a:pt x="640" y="873"/>
                  </a:lnTo>
                  <a:lnTo>
                    <a:pt x="618" y="863"/>
                  </a:lnTo>
                  <a:lnTo>
                    <a:pt x="595" y="853"/>
                  </a:lnTo>
                  <a:lnTo>
                    <a:pt x="571" y="842"/>
                  </a:lnTo>
                  <a:lnTo>
                    <a:pt x="548" y="832"/>
                  </a:lnTo>
                  <a:lnTo>
                    <a:pt x="533" y="834"/>
                  </a:lnTo>
                  <a:lnTo>
                    <a:pt x="518" y="836"/>
                  </a:lnTo>
                  <a:lnTo>
                    <a:pt x="503" y="837"/>
                  </a:lnTo>
                  <a:lnTo>
                    <a:pt x="487" y="837"/>
                  </a:lnTo>
                  <a:lnTo>
                    <a:pt x="477" y="837"/>
                  </a:lnTo>
                  <a:lnTo>
                    <a:pt x="467" y="837"/>
                  </a:lnTo>
                  <a:lnTo>
                    <a:pt x="456" y="836"/>
                  </a:lnTo>
                  <a:lnTo>
                    <a:pt x="446" y="835"/>
                  </a:lnTo>
                  <a:lnTo>
                    <a:pt x="450" y="841"/>
                  </a:lnTo>
                  <a:lnTo>
                    <a:pt x="454" y="847"/>
                  </a:lnTo>
                  <a:lnTo>
                    <a:pt x="458" y="852"/>
                  </a:lnTo>
                  <a:lnTo>
                    <a:pt x="463" y="857"/>
                  </a:lnTo>
                  <a:lnTo>
                    <a:pt x="468" y="861"/>
                  </a:lnTo>
                  <a:lnTo>
                    <a:pt x="474" y="865"/>
                  </a:lnTo>
                  <a:lnTo>
                    <a:pt x="480" y="867"/>
                  </a:lnTo>
                  <a:lnTo>
                    <a:pt x="487" y="869"/>
                  </a:lnTo>
                  <a:lnTo>
                    <a:pt x="494" y="871"/>
                  </a:lnTo>
                  <a:lnTo>
                    <a:pt x="502" y="871"/>
                  </a:lnTo>
                  <a:lnTo>
                    <a:pt x="511" y="870"/>
                  </a:lnTo>
                  <a:lnTo>
                    <a:pt x="520" y="869"/>
                  </a:lnTo>
                  <a:lnTo>
                    <a:pt x="530" y="866"/>
                  </a:lnTo>
                  <a:lnTo>
                    <a:pt x="541" y="863"/>
                  </a:lnTo>
                  <a:lnTo>
                    <a:pt x="553" y="858"/>
                  </a:lnTo>
                  <a:lnTo>
                    <a:pt x="565" y="852"/>
                  </a:lnTo>
                  <a:lnTo>
                    <a:pt x="540" y="880"/>
                  </a:lnTo>
                  <a:lnTo>
                    <a:pt x="516" y="908"/>
                  </a:lnTo>
                  <a:lnTo>
                    <a:pt x="491" y="937"/>
                  </a:lnTo>
                  <a:lnTo>
                    <a:pt x="467" y="965"/>
                  </a:lnTo>
                  <a:lnTo>
                    <a:pt x="457" y="975"/>
                  </a:lnTo>
                  <a:lnTo>
                    <a:pt x="447" y="985"/>
                  </a:lnTo>
                  <a:lnTo>
                    <a:pt x="435" y="994"/>
                  </a:lnTo>
                  <a:lnTo>
                    <a:pt x="423" y="1002"/>
                  </a:lnTo>
                  <a:lnTo>
                    <a:pt x="417" y="1005"/>
                  </a:lnTo>
                  <a:lnTo>
                    <a:pt x="410" y="1008"/>
                  </a:lnTo>
                  <a:lnTo>
                    <a:pt x="404" y="1010"/>
                  </a:lnTo>
                  <a:lnTo>
                    <a:pt x="397" y="1012"/>
                  </a:lnTo>
                  <a:lnTo>
                    <a:pt x="390" y="1013"/>
                  </a:lnTo>
                  <a:lnTo>
                    <a:pt x="382" y="1014"/>
                  </a:lnTo>
                  <a:lnTo>
                    <a:pt x="375" y="1014"/>
                  </a:lnTo>
                  <a:lnTo>
                    <a:pt x="368" y="1013"/>
                  </a:lnTo>
                  <a:lnTo>
                    <a:pt x="360" y="1011"/>
                  </a:lnTo>
                  <a:lnTo>
                    <a:pt x="352" y="1009"/>
                  </a:lnTo>
                  <a:lnTo>
                    <a:pt x="346" y="1005"/>
                  </a:lnTo>
                  <a:lnTo>
                    <a:pt x="340" y="1001"/>
                  </a:lnTo>
                  <a:lnTo>
                    <a:pt x="336" y="996"/>
                  </a:lnTo>
                  <a:lnTo>
                    <a:pt x="332" y="990"/>
                  </a:lnTo>
                  <a:lnTo>
                    <a:pt x="328" y="984"/>
                  </a:lnTo>
                  <a:lnTo>
                    <a:pt x="325" y="977"/>
                  </a:lnTo>
                  <a:lnTo>
                    <a:pt x="315" y="946"/>
                  </a:lnTo>
                  <a:lnTo>
                    <a:pt x="307" y="915"/>
                  </a:lnTo>
                  <a:lnTo>
                    <a:pt x="304" y="904"/>
                  </a:lnTo>
                  <a:lnTo>
                    <a:pt x="300" y="889"/>
                  </a:lnTo>
                  <a:lnTo>
                    <a:pt x="296" y="871"/>
                  </a:lnTo>
                  <a:lnTo>
                    <a:pt x="290" y="849"/>
                  </a:lnTo>
                  <a:lnTo>
                    <a:pt x="284" y="826"/>
                  </a:lnTo>
                  <a:lnTo>
                    <a:pt x="278" y="801"/>
                  </a:lnTo>
                  <a:lnTo>
                    <a:pt x="272" y="777"/>
                  </a:lnTo>
                  <a:lnTo>
                    <a:pt x="266" y="752"/>
                  </a:lnTo>
                  <a:lnTo>
                    <a:pt x="248" y="735"/>
                  </a:lnTo>
                  <a:lnTo>
                    <a:pt x="231" y="716"/>
                  </a:lnTo>
                  <a:lnTo>
                    <a:pt x="216" y="695"/>
                  </a:lnTo>
                  <a:lnTo>
                    <a:pt x="203" y="674"/>
                  </a:lnTo>
                  <a:lnTo>
                    <a:pt x="199" y="681"/>
                  </a:lnTo>
                  <a:lnTo>
                    <a:pt x="196" y="688"/>
                  </a:lnTo>
                  <a:lnTo>
                    <a:pt x="193" y="695"/>
                  </a:lnTo>
                  <a:lnTo>
                    <a:pt x="191" y="703"/>
                  </a:lnTo>
                  <a:lnTo>
                    <a:pt x="190" y="711"/>
                  </a:lnTo>
                  <a:lnTo>
                    <a:pt x="190" y="718"/>
                  </a:lnTo>
                  <a:lnTo>
                    <a:pt x="191" y="726"/>
                  </a:lnTo>
                  <a:lnTo>
                    <a:pt x="193" y="733"/>
                  </a:lnTo>
                  <a:lnTo>
                    <a:pt x="196" y="740"/>
                  </a:lnTo>
                  <a:lnTo>
                    <a:pt x="201" y="747"/>
                  </a:lnTo>
                  <a:lnTo>
                    <a:pt x="207" y="754"/>
                  </a:lnTo>
                  <a:lnTo>
                    <a:pt x="214" y="761"/>
                  </a:lnTo>
                  <a:lnTo>
                    <a:pt x="222" y="768"/>
                  </a:lnTo>
                  <a:lnTo>
                    <a:pt x="232" y="774"/>
                  </a:lnTo>
                  <a:lnTo>
                    <a:pt x="244" y="781"/>
                  </a:lnTo>
                  <a:lnTo>
                    <a:pt x="258" y="787"/>
                  </a:lnTo>
                  <a:lnTo>
                    <a:pt x="220" y="786"/>
                  </a:lnTo>
                  <a:lnTo>
                    <a:pt x="183" y="784"/>
                  </a:lnTo>
                  <a:lnTo>
                    <a:pt x="146" y="783"/>
                  </a:lnTo>
                  <a:lnTo>
                    <a:pt x="107" y="781"/>
                  </a:lnTo>
                  <a:lnTo>
                    <a:pt x="93" y="780"/>
                  </a:lnTo>
                  <a:lnTo>
                    <a:pt x="78" y="778"/>
                  </a:lnTo>
                  <a:lnTo>
                    <a:pt x="64" y="775"/>
                  </a:lnTo>
                  <a:lnTo>
                    <a:pt x="51" y="771"/>
                  </a:lnTo>
                  <a:lnTo>
                    <a:pt x="44" y="768"/>
                  </a:lnTo>
                  <a:lnTo>
                    <a:pt x="38" y="764"/>
                  </a:lnTo>
                  <a:lnTo>
                    <a:pt x="32" y="761"/>
                  </a:lnTo>
                  <a:lnTo>
                    <a:pt x="26" y="757"/>
                  </a:lnTo>
                  <a:lnTo>
                    <a:pt x="20" y="752"/>
                  </a:lnTo>
                  <a:lnTo>
                    <a:pt x="15" y="747"/>
                  </a:lnTo>
                  <a:lnTo>
                    <a:pt x="11" y="741"/>
                  </a:lnTo>
                  <a:lnTo>
                    <a:pt x="7" y="735"/>
                  </a:lnTo>
                  <a:lnTo>
                    <a:pt x="3" y="728"/>
                  </a:lnTo>
                  <a:lnTo>
                    <a:pt x="1" y="721"/>
                  </a:lnTo>
                  <a:lnTo>
                    <a:pt x="0" y="714"/>
                  </a:lnTo>
                  <a:lnTo>
                    <a:pt x="0" y="706"/>
                  </a:lnTo>
                  <a:lnTo>
                    <a:pt x="1" y="699"/>
                  </a:lnTo>
                  <a:lnTo>
                    <a:pt x="3" y="692"/>
                  </a:lnTo>
                  <a:lnTo>
                    <a:pt x="6" y="686"/>
                  </a:lnTo>
                  <a:lnTo>
                    <a:pt x="9" y="679"/>
                  </a:lnTo>
                  <a:lnTo>
                    <a:pt x="28" y="653"/>
                  </a:lnTo>
                  <a:lnTo>
                    <a:pt x="48" y="627"/>
                  </a:lnTo>
                  <a:lnTo>
                    <a:pt x="64" y="604"/>
                  </a:lnTo>
                  <a:lnTo>
                    <a:pt x="92" y="568"/>
                  </a:lnTo>
                  <a:lnTo>
                    <a:pt x="125" y="526"/>
                  </a:lnTo>
                  <a:lnTo>
                    <a:pt x="158" y="484"/>
                  </a:lnTo>
                  <a:lnTo>
                    <a:pt x="161" y="461"/>
                  </a:lnTo>
                  <a:lnTo>
                    <a:pt x="165" y="438"/>
                  </a:lnTo>
                  <a:lnTo>
                    <a:pt x="170" y="416"/>
                  </a:lnTo>
                  <a:lnTo>
                    <a:pt x="177" y="394"/>
                  </a:lnTo>
                  <a:lnTo>
                    <a:pt x="170" y="396"/>
                  </a:lnTo>
                  <a:lnTo>
                    <a:pt x="162" y="398"/>
                  </a:lnTo>
                  <a:lnTo>
                    <a:pt x="155" y="401"/>
                  </a:lnTo>
                  <a:lnTo>
                    <a:pt x="149" y="404"/>
                  </a:lnTo>
                  <a:lnTo>
                    <a:pt x="143" y="408"/>
                  </a:lnTo>
                  <a:lnTo>
                    <a:pt x="137" y="413"/>
                  </a:lnTo>
                  <a:lnTo>
                    <a:pt x="132" y="418"/>
                  </a:lnTo>
                  <a:lnTo>
                    <a:pt x="128" y="424"/>
                  </a:lnTo>
                  <a:lnTo>
                    <a:pt x="125" y="431"/>
                  </a:lnTo>
                  <a:lnTo>
                    <a:pt x="122" y="439"/>
                  </a:lnTo>
                  <a:lnTo>
                    <a:pt x="121" y="447"/>
                  </a:lnTo>
                  <a:lnTo>
                    <a:pt x="120" y="457"/>
                  </a:lnTo>
                  <a:lnTo>
                    <a:pt x="120" y="468"/>
                  </a:lnTo>
                  <a:lnTo>
                    <a:pt x="121" y="479"/>
                  </a:lnTo>
                  <a:lnTo>
                    <a:pt x="123" y="492"/>
                  </a:lnTo>
                  <a:lnTo>
                    <a:pt x="127" y="506"/>
                  </a:lnTo>
                  <a:lnTo>
                    <a:pt x="103" y="476"/>
                  </a:lnTo>
                  <a:lnTo>
                    <a:pt x="81" y="447"/>
                  </a:lnTo>
                  <a:lnTo>
                    <a:pt x="59" y="417"/>
                  </a:lnTo>
                  <a:lnTo>
                    <a:pt x="37" y="387"/>
                  </a:lnTo>
                  <a:lnTo>
                    <a:pt x="29" y="376"/>
                  </a:lnTo>
                  <a:lnTo>
                    <a:pt x="21" y="363"/>
                  </a:lnTo>
                  <a:lnTo>
                    <a:pt x="15" y="350"/>
                  </a:lnTo>
                  <a:lnTo>
                    <a:pt x="10" y="337"/>
                  </a:lnTo>
                  <a:lnTo>
                    <a:pt x="8" y="330"/>
                  </a:lnTo>
                  <a:lnTo>
                    <a:pt x="7" y="323"/>
                  </a:lnTo>
                  <a:lnTo>
                    <a:pt x="6" y="316"/>
                  </a:lnTo>
                  <a:lnTo>
                    <a:pt x="6" y="309"/>
                  </a:lnTo>
                  <a:lnTo>
                    <a:pt x="6" y="301"/>
                  </a:lnTo>
                  <a:lnTo>
                    <a:pt x="7" y="294"/>
                  </a:lnTo>
                  <a:lnTo>
                    <a:pt x="9" y="287"/>
                  </a:lnTo>
                  <a:lnTo>
                    <a:pt x="11" y="280"/>
                  </a:lnTo>
                  <a:lnTo>
                    <a:pt x="14" y="273"/>
                  </a:lnTo>
                  <a:lnTo>
                    <a:pt x="19" y="267"/>
                  </a:lnTo>
                  <a:lnTo>
                    <a:pt x="23" y="261"/>
                  </a:lnTo>
                  <a:lnTo>
                    <a:pt x="29" y="257"/>
                  </a:lnTo>
                  <a:lnTo>
                    <a:pt x="35" y="254"/>
                  </a:lnTo>
                  <a:lnTo>
                    <a:pt x="42" y="251"/>
                  </a:lnTo>
                  <a:lnTo>
                    <a:pt x="49" y="249"/>
                  </a:lnTo>
                  <a:lnTo>
                    <a:pt x="56" y="248"/>
                  </a:lnTo>
                  <a:lnTo>
                    <a:pt x="88" y="245"/>
                  </a:lnTo>
                  <a:lnTo>
                    <a:pt x="123" y="244"/>
                  </a:lnTo>
                  <a:lnTo>
                    <a:pt x="133" y="244"/>
                  </a:lnTo>
                  <a:lnTo>
                    <a:pt x="148" y="243"/>
                  </a:lnTo>
                  <a:lnTo>
                    <a:pt x="168" y="243"/>
                  </a:lnTo>
                  <a:lnTo>
                    <a:pt x="190" y="242"/>
                  </a:lnTo>
                  <a:lnTo>
                    <a:pt x="215" y="242"/>
                  </a:lnTo>
                  <a:lnTo>
                    <a:pt x="241" y="241"/>
                  </a:lnTo>
                  <a:lnTo>
                    <a:pt x="267" y="241"/>
                  </a:lnTo>
                  <a:lnTo>
                    <a:pt x="292" y="241"/>
                  </a:lnTo>
                  <a:lnTo>
                    <a:pt x="310" y="228"/>
                  </a:lnTo>
                  <a:lnTo>
                    <a:pt x="330" y="216"/>
                  </a:lnTo>
                  <a:lnTo>
                    <a:pt x="351" y="206"/>
                  </a:lnTo>
                  <a:lnTo>
                    <a:pt x="373" y="197"/>
                  </a:lnTo>
                  <a:lnTo>
                    <a:pt x="367" y="193"/>
                  </a:lnTo>
                  <a:lnTo>
                    <a:pt x="361" y="190"/>
                  </a:lnTo>
                  <a:lnTo>
                    <a:pt x="353" y="187"/>
                  </a:lnTo>
                  <a:lnTo>
                    <a:pt x="347" y="184"/>
                  </a:lnTo>
                  <a:lnTo>
                    <a:pt x="340" y="183"/>
                  </a:lnTo>
                  <a:lnTo>
                    <a:pt x="334" y="182"/>
                  </a:lnTo>
                  <a:lnTo>
                    <a:pt x="327" y="182"/>
                  </a:lnTo>
                  <a:lnTo>
                    <a:pt x="320" y="183"/>
                  </a:lnTo>
                  <a:lnTo>
                    <a:pt x="312" y="185"/>
                  </a:lnTo>
                  <a:lnTo>
                    <a:pt x="305" y="188"/>
                  </a:lnTo>
                  <a:lnTo>
                    <a:pt x="298" y="192"/>
                  </a:lnTo>
                  <a:lnTo>
                    <a:pt x="290" y="198"/>
                  </a:lnTo>
                  <a:lnTo>
                    <a:pt x="282" y="204"/>
                  </a:lnTo>
                  <a:lnTo>
                    <a:pt x="274" y="212"/>
                  </a:lnTo>
                  <a:lnTo>
                    <a:pt x="266" y="222"/>
                  </a:lnTo>
                  <a:lnTo>
                    <a:pt x="257" y="232"/>
                  </a:lnTo>
                  <a:close/>
                  <a:moveTo>
                    <a:pt x="487" y="243"/>
                  </a:moveTo>
                  <a:lnTo>
                    <a:pt x="501" y="243"/>
                  </a:lnTo>
                  <a:lnTo>
                    <a:pt x="514" y="244"/>
                  </a:lnTo>
                  <a:lnTo>
                    <a:pt x="527" y="246"/>
                  </a:lnTo>
                  <a:lnTo>
                    <a:pt x="540" y="248"/>
                  </a:lnTo>
                  <a:lnTo>
                    <a:pt x="553" y="251"/>
                  </a:lnTo>
                  <a:lnTo>
                    <a:pt x="566" y="255"/>
                  </a:lnTo>
                  <a:lnTo>
                    <a:pt x="578" y="259"/>
                  </a:lnTo>
                  <a:lnTo>
                    <a:pt x="590" y="263"/>
                  </a:lnTo>
                  <a:lnTo>
                    <a:pt x="602" y="269"/>
                  </a:lnTo>
                  <a:lnTo>
                    <a:pt x="614" y="274"/>
                  </a:lnTo>
                  <a:lnTo>
                    <a:pt x="625" y="281"/>
                  </a:lnTo>
                  <a:lnTo>
                    <a:pt x="635" y="288"/>
                  </a:lnTo>
                  <a:lnTo>
                    <a:pt x="646" y="295"/>
                  </a:lnTo>
                  <a:lnTo>
                    <a:pt x="656" y="303"/>
                  </a:lnTo>
                  <a:lnTo>
                    <a:pt x="665" y="312"/>
                  </a:lnTo>
                  <a:lnTo>
                    <a:pt x="674" y="321"/>
                  </a:lnTo>
                  <a:lnTo>
                    <a:pt x="683" y="330"/>
                  </a:lnTo>
                  <a:lnTo>
                    <a:pt x="691" y="339"/>
                  </a:lnTo>
                  <a:lnTo>
                    <a:pt x="699" y="349"/>
                  </a:lnTo>
                  <a:lnTo>
                    <a:pt x="706" y="360"/>
                  </a:lnTo>
                  <a:lnTo>
                    <a:pt x="713" y="370"/>
                  </a:lnTo>
                  <a:lnTo>
                    <a:pt x="720" y="381"/>
                  </a:lnTo>
                  <a:lnTo>
                    <a:pt x="725" y="393"/>
                  </a:lnTo>
                  <a:lnTo>
                    <a:pt x="731" y="404"/>
                  </a:lnTo>
                  <a:lnTo>
                    <a:pt x="735" y="416"/>
                  </a:lnTo>
                  <a:lnTo>
                    <a:pt x="739" y="428"/>
                  </a:lnTo>
                  <a:lnTo>
                    <a:pt x="743" y="441"/>
                  </a:lnTo>
                  <a:lnTo>
                    <a:pt x="746" y="454"/>
                  </a:lnTo>
                  <a:lnTo>
                    <a:pt x="748" y="466"/>
                  </a:lnTo>
                  <a:lnTo>
                    <a:pt x="750" y="480"/>
                  </a:lnTo>
                  <a:lnTo>
                    <a:pt x="751" y="493"/>
                  </a:lnTo>
                  <a:lnTo>
                    <a:pt x="751" y="508"/>
                  </a:lnTo>
                  <a:lnTo>
                    <a:pt x="751" y="521"/>
                  </a:lnTo>
                  <a:lnTo>
                    <a:pt x="750" y="534"/>
                  </a:lnTo>
                  <a:lnTo>
                    <a:pt x="748" y="548"/>
                  </a:lnTo>
                  <a:lnTo>
                    <a:pt x="746" y="560"/>
                  </a:lnTo>
                  <a:lnTo>
                    <a:pt x="743" y="573"/>
                  </a:lnTo>
                  <a:lnTo>
                    <a:pt x="739" y="586"/>
                  </a:lnTo>
                  <a:lnTo>
                    <a:pt x="735" y="598"/>
                  </a:lnTo>
                  <a:lnTo>
                    <a:pt x="731" y="610"/>
                  </a:lnTo>
                  <a:lnTo>
                    <a:pt x="725" y="621"/>
                  </a:lnTo>
                  <a:lnTo>
                    <a:pt x="720" y="633"/>
                  </a:lnTo>
                  <a:lnTo>
                    <a:pt x="713" y="644"/>
                  </a:lnTo>
                  <a:lnTo>
                    <a:pt x="706" y="654"/>
                  </a:lnTo>
                  <a:lnTo>
                    <a:pt x="699" y="665"/>
                  </a:lnTo>
                  <a:lnTo>
                    <a:pt x="691" y="675"/>
                  </a:lnTo>
                  <a:lnTo>
                    <a:pt x="683" y="684"/>
                  </a:lnTo>
                  <a:lnTo>
                    <a:pt x="674" y="693"/>
                  </a:lnTo>
                  <a:lnTo>
                    <a:pt x="665" y="702"/>
                  </a:lnTo>
                  <a:lnTo>
                    <a:pt x="656" y="711"/>
                  </a:lnTo>
                  <a:lnTo>
                    <a:pt x="646" y="719"/>
                  </a:lnTo>
                  <a:lnTo>
                    <a:pt x="635" y="726"/>
                  </a:lnTo>
                  <a:lnTo>
                    <a:pt x="625" y="733"/>
                  </a:lnTo>
                  <a:lnTo>
                    <a:pt x="614" y="740"/>
                  </a:lnTo>
                  <a:lnTo>
                    <a:pt x="602" y="745"/>
                  </a:lnTo>
                  <a:lnTo>
                    <a:pt x="590" y="751"/>
                  </a:lnTo>
                  <a:lnTo>
                    <a:pt x="578" y="755"/>
                  </a:lnTo>
                  <a:lnTo>
                    <a:pt x="566" y="759"/>
                  </a:lnTo>
                  <a:lnTo>
                    <a:pt x="553" y="763"/>
                  </a:lnTo>
                  <a:lnTo>
                    <a:pt x="540" y="766"/>
                  </a:lnTo>
                  <a:lnTo>
                    <a:pt x="527" y="768"/>
                  </a:lnTo>
                  <a:lnTo>
                    <a:pt x="514" y="770"/>
                  </a:lnTo>
                  <a:lnTo>
                    <a:pt x="501" y="771"/>
                  </a:lnTo>
                  <a:lnTo>
                    <a:pt x="487" y="771"/>
                  </a:lnTo>
                  <a:lnTo>
                    <a:pt x="474" y="771"/>
                  </a:lnTo>
                  <a:lnTo>
                    <a:pt x="461" y="770"/>
                  </a:lnTo>
                  <a:lnTo>
                    <a:pt x="447" y="768"/>
                  </a:lnTo>
                  <a:lnTo>
                    <a:pt x="434" y="766"/>
                  </a:lnTo>
                  <a:lnTo>
                    <a:pt x="422" y="763"/>
                  </a:lnTo>
                  <a:lnTo>
                    <a:pt x="409" y="759"/>
                  </a:lnTo>
                  <a:lnTo>
                    <a:pt x="397" y="755"/>
                  </a:lnTo>
                  <a:lnTo>
                    <a:pt x="385" y="751"/>
                  </a:lnTo>
                  <a:lnTo>
                    <a:pt x="373" y="745"/>
                  </a:lnTo>
                  <a:lnTo>
                    <a:pt x="362" y="740"/>
                  </a:lnTo>
                  <a:lnTo>
                    <a:pt x="350" y="733"/>
                  </a:lnTo>
                  <a:lnTo>
                    <a:pt x="339" y="726"/>
                  </a:lnTo>
                  <a:lnTo>
                    <a:pt x="329" y="719"/>
                  </a:lnTo>
                  <a:lnTo>
                    <a:pt x="319" y="711"/>
                  </a:lnTo>
                  <a:lnTo>
                    <a:pt x="310" y="702"/>
                  </a:lnTo>
                  <a:lnTo>
                    <a:pt x="301" y="693"/>
                  </a:lnTo>
                  <a:lnTo>
                    <a:pt x="292" y="684"/>
                  </a:lnTo>
                  <a:lnTo>
                    <a:pt x="284" y="675"/>
                  </a:lnTo>
                  <a:lnTo>
                    <a:pt x="276" y="665"/>
                  </a:lnTo>
                  <a:lnTo>
                    <a:pt x="269" y="654"/>
                  </a:lnTo>
                  <a:lnTo>
                    <a:pt x="262" y="644"/>
                  </a:lnTo>
                  <a:lnTo>
                    <a:pt x="255" y="633"/>
                  </a:lnTo>
                  <a:lnTo>
                    <a:pt x="250" y="621"/>
                  </a:lnTo>
                  <a:lnTo>
                    <a:pt x="244" y="610"/>
                  </a:lnTo>
                  <a:lnTo>
                    <a:pt x="240" y="598"/>
                  </a:lnTo>
                  <a:lnTo>
                    <a:pt x="235" y="586"/>
                  </a:lnTo>
                  <a:lnTo>
                    <a:pt x="232" y="573"/>
                  </a:lnTo>
                  <a:lnTo>
                    <a:pt x="229" y="560"/>
                  </a:lnTo>
                  <a:lnTo>
                    <a:pt x="227" y="548"/>
                  </a:lnTo>
                  <a:lnTo>
                    <a:pt x="225" y="534"/>
                  </a:lnTo>
                  <a:lnTo>
                    <a:pt x="224" y="521"/>
                  </a:lnTo>
                  <a:lnTo>
                    <a:pt x="224" y="508"/>
                  </a:lnTo>
                  <a:lnTo>
                    <a:pt x="224" y="493"/>
                  </a:lnTo>
                  <a:lnTo>
                    <a:pt x="225" y="480"/>
                  </a:lnTo>
                  <a:lnTo>
                    <a:pt x="227" y="466"/>
                  </a:lnTo>
                  <a:lnTo>
                    <a:pt x="229" y="454"/>
                  </a:lnTo>
                  <a:lnTo>
                    <a:pt x="232" y="441"/>
                  </a:lnTo>
                  <a:lnTo>
                    <a:pt x="235" y="428"/>
                  </a:lnTo>
                  <a:lnTo>
                    <a:pt x="240" y="416"/>
                  </a:lnTo>
                  <a:lnTo>
                    <a:pt x="244" y="404"/>
                  </a:lnTo>
                  <a:lnTo>
                    <a:pt x="250" y="393"/>
                  </a:lnTo>
                  <a:lnTo>
                    <a:pt x="255" y="381"/>
                  </a:lnTo>
                  <a:lnTo>
                    <a:pt x="262" y="370"/>
                  </a:lnTo>
                  <a:lnTo>
                    <a:pt x="269" y="360"/>
                  </a:lnTo>
                  <a:lnTo>
                    <a:pt x="276" y="349"/>
                  </a:lnTo>
                  <a:lnTo>
                    <a:pt x="284" y="339"/>
                  </a:lnTo>
                  <a:lnTo>
                    <a:pt x="292" y="330"/>
                  </a:lnTo>
                  <a:lnTo>
                    <a:pt x="301" y="321"/>
                  </a:lnTo>
                  <a:lnTo>
                    <a:pt x="310" y="312"/>
                  </a:lnTo>
                  <a:lnTo>
                    <a:pt x="319" y="303"/>
                  </a:lnTo>
                  <a:lnTo>
                    <a:pt x="329" y="295"/>
                  </a:lnTo>
                  <a:lnTo>
                    <a:pt x="339" y="288"/>
                  </a:lnTo>
                  <a:lnTo>
                    <a:pt x="350" y="281"/>
                  </a:lnTo>
                  <a:lnTo>
                    <a:pt x="362" y="274"/>
                  </a:lnTo>
                  <a:lnTo>
                    <a:pt x="373" y="269"/>
                  </a:lnTo>
                  <a:lnTo>
                    <a:pt x="385" y="263"/>
                  </a:lnTo>
                  <a:lnTo>
                    <a:pt x="397" y="259"/>
                  </a:lnTo>
                  <a:lnTo>
                    <a:pt x="409" y="255"/>
                  </a:lnTo>
                  <a:lnTo>
                    <a:pt x="422" y="251"/>
                  </a:lnTo>
                  <a:lnTo>
                    <a:pt x="434" y="248"/>
                  </a:lnTo>
                  <a:lnTo>
                    <a:pt x="447" y="246"/>
                  </a:lnTo>
                  <a:lnTo>
                    <a:pt x="461" y="244"/>
                  </a:lnTo>
                  <a:lnTo>
                    <a:pt x="474" y="243"/>
                  </a:lnTo>
                  <a:lnTo>
                    <a:pt x="487" y="243"/>
                  </a:lnTo>
                  <a:close/>
                  <a:moveTo>
                    <a:pt x="383" y="312"/>
                  </a:moveTo>
                  <a:lnTo>
                    <a:pt x="486" y="415"/>
                  </a:lnTo>
                  <a:lnTo>
                    <a:pt x="589" y="311"/>
                  </a:lnTo>
                  <a:lnTo>
                    <a:pt x="578" y="306"/>
                  </a:lnTo>
                  <a:lnTo>
                    <a:pt x="566" y="300"/>
                  </a:lnTo>
                  <a:lnTo>
                    <a:pt x="553" y="295"/>
                  </a:lnTo>
                  <a:lnTo>
                    <a:pt x="541" y="292"/>
                  </a:lnTo>
                  <a:lnTo>
                    <a:pt x="528" y="289"/>
                  </a:lnTo>
                  <a:lnTo>
                    <a:pt x="515" y="287"/>
                  </a:lnTo>
                  <a:lnTo>
                    <a:pt x="501" y="286"/>
                  </a:lnTo>
                  <a:lnTo>
                    <a:pt x="487" y="285"/>
                  </a:lnTo>
                  <a:lnTo>
                    <a:pt x="473" y="286"/>
                  </a:lnTo>
                  <a:lnTo>
                    <a:pt x="460" y="287"/>
                  </a:lnTo>
                  <a:lnTo>
                    <a:pt x="446" y="289"/>
                  </a:lnTo>
                  <a:lnTo>
                    <a:pt x="433" y="292"/>
                  </a:lnTo>
                  <a:lnTo>
                    <a:pt x="420" y="296"/>
                  </a:lnTo>
                  <a:lnTo>
                    <a:pt x="407" y="300"/>
                  </a:lnTo>
                  <a:lnTo>
                    <a:pt x="395" y="307"/>
                  </a:lnTo>
                  <a:lnTo>
                    <a:pt x="383" y="312"/>
                  </a:lnTo>
                  <a:close/>
                  <a:moveTo>
                    <a:pt x="506" y="435"/>
                  </a:moveTo>
                  <a:lnTo>
                    <a:pt x="521" y="451"/>
                  </a:lnTo>
                  <a:lnTo>
                    <a:pt x="633" y="340"/>
                  </a:lnTo>
                  <a:lnTo>
                    <a:pt x="624" y="333"/>
                  </a:lnTo>
                  <a:lnTo>
                    <a:pt x="616" y="327"/>
                  </a:lnTo>
                  <a:lnTo>
                    <a:pt x="506" y="435"/>
                  </a:lnTo>
                  <a:close/>
                  <a:moveTo>
                    <a:pt x="542" y="471"/>
                  </a:moveTo>
                  <a:lnTo>
                    <a:pt x="557" y="486"/>
                  </a:lnTo>
                  <a:lnTo>
                    <a:pt x="667" y="377"/>
                  </a:lnTo>
                  <a:lnTo>
                    <a:pt x="660" y="369"/>
                  </a:lnTo>
                  <a:lnTo>
                    <a:pt x="653" y="361"/>
                  </a:lnTo>
                  <a:lnTo>
                    <a:pt x="542" y="471"/>
                  </a:lnTo>
                  <a:close/>
                  <a:moveTo>
                    <a:pt x="578" y="508"/>
                  </a:moveTo>
                  <a:lnTo>
                    <a:pt x="682" y="612"/>
                  </a:lnTo>
                  <a:lnTo>
                    <a:pt x="688" y="600"/>
                  </a:lnTo>
                  <a:lnTo>
                    <a:pt x="694" y="588"/>
                  </a:lnTo>
                  <a:lnTo>
                    <a:pt x="698" y="575"/>
                  </a:lnTo>
                  <a:lnTo>
                    <a:pt x="702" y="562"/>
                  </a:lnTo>
                  <a:lnTo>
                    <a:pt x="705" y="549"/>
                  </a:lnTo>
                  <a:lnTo>
                    <a:pt x="707" y="535"/>
                  </a:lnTo>
                  <a:lnTo>
                    <a:pt x="708" y="522"/>
                  </a:lnTo>
                  <a:lnTo>
                    <a:pt x="709" y="508"/>
                  </a:lnTo>
                  <a:lnTo>
                    <a:pt x="708" y="493"/>
                  </a:lnTo>
                  <a:lnTo>
                    <a:pt x="707" y="479"/>
                  </a:lnTo>
                  <a:lnTo>
                    <a:pt x="705" y="465"/>
                  </a:lnTo>
                  <a:lnTo>
                    <a:pt x="702" y="452"/>
                  </a:lnTo>
                  <a:lnTo>
                    <a:pt x="698" y="439"/>
                  </a:lnTo>
                  <a:lnTo>
                    <a:pt x="694" y="427"/>
                  </a:lnTo>
                  <a:lnTo>
                    <a:pt x="688" y="414"/>
                  </a:lnTo>
                  <a:lnTo>
                    <a:pt x="683" y="403"/>
                  </a:lnTo>
                  <a:lnTo>
                    <a:pt x="578" y="508"/>
                  </a:lnTo>
                  <a:close/>
                  <a:moveTo>
                    <a:pt x="667" y="637"/>
                  </a:moveTo>
                  <a:lnTo>
                    <a:pt x="557" y="528"/>
                  </a:lnTo>
                  <a:lnTo>
                    <a:pt x="542" y="544"/>
                  </a:lnTo>
                  <a:lnTo>
                    <a:pt x="653" y="654"/>
                  </a:lnTo>
                  <a:lnTo>
                    <a:pt x="660" y="646"/>
                  </a:lnTo>
                  <a:lnTo>
                    <a:pt x="667" y="637"/>
                  </a:lnTo>
                  <a:close/>
                  <a:moveTo>
                    <a:pt x="536" y="508"/>
                  </a:moveTo>
                  <a:lnTo>
                    <a:pt x="521" y="492"/>
                  </a:lnTo>
                  <a:lnTo>
                    <a:pt x="506" y="508"/>
                  </a:lnTo>
                  <a:lnTo>
                    <a:pt x="521" y="523"/>
                  </a:lnTo>
                  <a:lnTo>
                    <a:pt x="536" y="508"/>
                  </a:lnTo>
                  <a:close/>
                  <a:moveTo>
                    <a:pt x="501" y="471"/>
                  </a:moveTo>
                  <a:lnTo>
                    <a:pt x="486" y="456"/>
                  </a:lnTo>
                  <a:lnTo>
                    <a:pt x="470" y="471"/>
                  </a:lnTo>
                  <a:lnTo>
                    <a:pt x="485" y="486"/>
                  </a:lnTo>
                  <a:lnTo>
                    <a:pt x="501" y="471"/>
                  </a:lnTo>
                  <a:close/>
                  <a:moveTo>
                    <a:pt x="465" y="435"/>
                  </a:moveTo>
                  <a:lnTo>
                    <a:pt x="358" y="328"/>
                  </a:lnTo>
                  <a:lnTo>
                    <a:pt x="348" y="335"/>
                  </a:lnTo>
                  <a:lnTo>
                    <a:pt x="340" y="342"/>
                  </a:lnTo>
                  <a:lnTo>
                    <a:pt x="450" y="451"/>
                  </a:lnTo>
                  <a:lnTo>
                    <a:pt x="465" y="435"/>
                  </a:lnTo>
                  <a:close/>
                  <a:moveTo>
                    <a:pt x="632" y="674"/>
                  </a:moveTo>
                  <a:lnTo>
                    <a:pt x="521" y="564"/>
                  </a:lnTo>
                  <a:lnTo>
                    <a:pt x="506" y="580"/>
                  </a:lnTo>
                  <a:lnTo>
                    <a:pt x="615" y="688"/>
                  </a:lnTo>
                  <a:lnTo>
                    <a:pt x="624" y="681"/>
                  </a:lnTo>
                  <a:lnTo>
                    <a:pt x="632" y="674"/>
                  </a:lnTo>
                  <a:close/>
                  <a:moveTo>
                    <a:pt x="501" y="544"/>
                  </a:moveTo>
                  <a:lnTo>
                    <a:pt x="485" y="529"/>
                  </a:lnTo>
                  <a:lnTo>
                    <a:pt x="470" y="544"/>
                  </a:lnTo>
                  <a:lnTo>
                    <a:pt x="485" y="559"/>
                  </a:lnTo>
                  <a:lnTo>
                    <a:pt x="501" y="544"/>
                  </a:lnTo>
                  <a:close/>
                  <a:moveTo>
                    <a:pt x="465" y="508"/>
                  </a:moveTo>
                  <a:lnTo>
                    <a:pt x="450" y="492"/>
                  </a:lnTo>
                  <a:lnTo>
                    <a:pt x="434" y="508"/>
                  </a:lnTo>
                  <a:lnTo>
                    <a:pt x="450" y="523"/>
                  </a:lnTo>
                  <a:lnTo>
                    <a:pt x="465" y="508"/>
                  </a:lnTo>
                  <a:close/>
                  <a:moveTo>
                    <a:pt x="429" y="471"/>
                  </a:moveTo>
                  <a:lnTo>
                    <a:pt x="320" y="363"/>
                  </a:lnTo>
                  <a:lnTo>
                    <a:pt x="313" y="371"/>
                  </a:lnTo>
                  <a:lnTo>
                    <a:pt x="306" y="380"/>
                  </a:lnTo>
                  <a:lnTo>
                    <a:pt x="414" y="487"/>
                  </a:lnTo>
                  <a:lnTo>
                    <a:pt x="429" y="471"/>
                  </a:lnTo>
                  <a:close/>
                  <a:moveTo>
                    <a:pt x="588" y="703"/>
                  </a:moveTo>
                  <a:lnTo>
                    <a:pt x="485" y="600"/>
                  </a:lnTo>
                  <a:lnTo>
                    <a:pt x="384" y="702"/>
                  </a:lnTo>
                  <a:lnTo>
                    <a:pt x="395" y="708"/>
                  </a:lnTo>
                  <a:lnTo>
                    <a:pt x="408" y="714"/>
                  </a:lnTo>
                  <a:lnTo>
                    <a:pt x="420" y="718"/>
                  </a:lnTo>
                  <a:lnTo>
                    <a:pt x="433" y="722"/>
                  </a:lnTo>
                  <a:lnTo>
                    <a:pt x="446" y="725"/>
                  </a:lnTo>
                  <a:lnTo>
                    <a:pt x="460" y="727"/>
                  </a:lnTo>
                  <a:lnTo>
                    <a:pt x="473" y="728"/>
                  </a:lnTo>
                  <a:lnTo>
                    <a:pt x="487" y="729"/>
                  </a:lnTo>
                  <a:lnTo>
                    <a:pt x="501" y="728"/>
                  </a:lnTo>
                  <a:lnTo>
                    <a:pt x="514" y="727"/>
                  </a:lnTo>
                  <a:lnTo>
                    <a:pt x="527" y="725"/>
                  </a:lnTo>
                  <a:lnTo>
                    <a:pt x="540" y="722"/>
                  </a:lnTo>
                  <a:lnTo>
                    <a:pt x="553" y="719"/>
                  </a:lnTo>
                  <a:lnTo>
                    <a:pt x="565" y="715"/>
                  </a:lnTo>
                  <a:lnTo>
                    <a:pt x="577" y="709"/>
                  </a:lnTo>
                  <a:lnTo>
                    <a:pt x="588" y="703"/>
                  </a:lnTo>
                  <a:close/>
                  <a:moveTo>
                    <a:pt x="465" y="580"/>
                  </a:moveTo>
                  <a:lnTo>
                    <a:pt x="450" y="564"/>
                  </a:lnTo>
                  <a:lnTo>
                    <a:pt x="341" y="672"/>
                  </a:lnTo>
                  <a:lnTo>
                    <a:pt x="349" y="679"/>
                  </a:lnTo>
                  <a:lnTo>
                    <a:pt x="358" y="686"/>
                  </a:lnTo>
                  <a:lnTo>
                    <a:pt x="465" y="580"/>
                  </a:lnTo>
                  <a:close/>
                  <a:moveTo>
                    <a:pt x="429" y="544"/>
                  </a:moveTo>
                  <a:lnTo>
                    <a:pt x="414" y="529"/>
                  </a:lnTo>
                  <a:lnTo>
                    <a:pt x="307" y="635"/>
                  </a:lnTo>
                  <a:lnTo>
                    <a:pt x="313" y="644"/>
                  </a:lnTo>
                  <a:lnTo>
                    <a:pt x="320" y="652"/>
                  </a:lnTo>
                  <a:lnTo>
                    <a:pt x="429" y="544"/>
                  </a:lnTo>
                  <a:close/>
                  <a:moveTo>
                    <a:pt x="393" y="508"/>
                  </a:moveTo>
                  <a:lnTo>
                    <a:pt x="291" y="406"/>
                  </a:lnTo>
                  <a:lnTo>
                    <a:pt x="285" y="417"/>
                  </a:lnTo>
                  <a:lnTo>
                    <a:pt x="280" y="429"/>
                  </a:lnTo>
                  <a:lnTo>
                    <a:pt x="276" y="441"/>
                  </a:lnTo>
                  <a:lnTo>
                    <a:pt x="273" y="454"/>
                  </a:lnTo>
                  <a:lnTo>
                    <a:pt x="270" y="467"/>
                  </a:lnTo>
                  <a:lnTo>
                    <a:pt x="268" y="480"/>
                  </a:lnTo>
                  <a:lnTo>
                    <a:pt x="267" y="493"/>
                  </a:lnTo>
                  <a:lnTo>
                    <a:pt x="266" y="508"/>
                  </a:lnTo>
                  <a:lnTo>
                    <a:pt x="267" y="521"/>
                  </a:lnTo>
                  <a:lnTo>
                    <a:pt x="268" y="535"/>
                  </a:lnTo>
                  <a:lnTo>
                    <a:pt x="270" y="548"/>
                  </a:lnTo>
                  <a:lnTo>
                    <a:pt x="273" y="561"/>
                  </a:lnTo>
                  <a:lnTo>
                    <a:pt x="276" y="573"/>
                  </a:lnTo>
                  <a:lnTo>
                    <a:pt x="281" y="586"/>
                  </a:lnTo>
                  <a:lnTo>
                    <a:pt x="286" y="598"/>
                  </a:lnTo>
                  <a:lnTo>
                    <a:pt x="291" y="609"/>
                  </a:lnTo>
                  <a:lnTo>
                    <a:pt x="393" y="50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1022351" y="681038"/>
              <a:ext cx="833438" cy="47625"/>
            </a:xfrm>
            <a:custGeom>
              <a:avLst/>
              <a:gdLst>
                <a:gd name="T0" fmla="*/ 52 w 1574"/>
                <a:gd name="T1" fmla="*/ 87 h 89"/>
                <a:gd name="T2" fmla="*/ 190 w 1574"/>
                <a:gd name="T3" fmla="*/ 3 h 89"/>
                <a:gd name="T4" fmla="*/ 215 w 1574"/>
                <a:gd name="T5" fmla="*/ 40 h 89"/>
                <a:gd name="T6" fmla="*/ 202 w 1574"/>
                <a:gd name="T7" fmla="*/ 80 h 89"/>
                <a:gd name="T8" fmla="*/ 168 w 1574"/>
                <a:gd name="T9" fmla="*/ 88 h 89"/>
                <a:gd name="T10" fmla="*/ 137 w 1574"/>
                <a:gd name="T11" fmla="*/ 56 h 89"/>
                <a:gd name="T12" fmla="*/ 147 w 1574"/>
                <a:gd name="T13" fmla="*/ 13 h 89"/>
                <a:gd name="T14" fmla="*/ 172 w 1574"/>
                <a:gd name="T15" fmla="*/ 17 h 89"/>
                <a:gd name="T16" fmla="*/ 154 w 1574"/>
                <a:gd name="T17" fmla="*/ 45 h 89"/>
                <a:gd name="T18" fmla="*/ 171 w 1574"/>
                <a:gd name="T19" fmla="*/ 73 h 89"/>
                <a:gd name="T20" fmla="*/ 196 w 1574"/>
                <a:gd name="T21" fmla="*/ 57 h 89"/>
                <a:gd name="T22" fmla="*/ 189 w 1574"/>
                <a:gd name="T23" fmla="*/ 21 h 89"/>
                <a:gd name="T24" fmla="*/ 331 w 1574"/>
                <a:gd name="T25" fmla="*/ 2 h 89"/>
                <a:gd name="T26" fmla="*/ 349 w 1574"/>
                <a:gd name="T27" fmla="*/ 33 h 89"/>
                <a:gd name="T28" fmla="*/ 348 w 1574"/>
                <a:gd name="T29" fmla="*/ 63 h 89"/>
                <a:gd name="T30" fmla="*/ 335 w 1574"/>
                <a:gd name="T31" fmla="*/ 87 h 89"/>
                <a:gd name="T32" fmla="*/ 330 w 1574"/>
                <a:gd name="T33" fmla="*/ 76 h 89"/>
                <a:gd name="T34" fmla="*/ 301 w 1574"/>
                <a:gd name="T35" fmla="*/ 87 h 89"/>
                <a:gd name="T36" fmla="*/ 327 w 1574"/>
                <a:gd name="T37" fmla="*/ 38 h 89"/>
                <a:gd name="T38" fmla="*/ 324 w 1574"/>
                <a:gd name="T39" fmla="*/ 18 h 89"/>
                <a:gd name="T40" fmla="*/ 454 w 1574"/>
                <a:gd name="T41" fmla="*/ 87 h 89"/>
                <a:gd name="T42" fmla="*/ 558 w 1574"/>
                <a:gd name="T43" fmla="*/ 35 h 89"/>
                <a:gd name="T44" fmla="*/ 558 w 1574"/>
                <a:gd name="T45" fmla="*/ 50 h 89"/>
                <a:gd name="T46" fmla="*/ 1556 w 1574"/>
                <a:gd name="T47" fmla="*/ 2 h 89"/>
                <a:gd name="T48" fmla="*/ 1505 w 1574"/>
                <a:gd name="T49" fmla="*/ 2 h 89"/>
                <a:gd name="T50" fmla="*/ 1443 w 1574"/>
                <a:gd name="T51" fmla="*/ 87 h 89"/>
                <a:gd name="T52" fmla="*/ 1286 w 1574"/>
                <a:gd name="T53" fmla="*/ 2 h 89"/>
                <a:gd name="T54" fmla="*/ 1192 w 1574"/>
                <a:gd name="T55" fmla="*/ 42 h 89"/>
                <a:gd name="T56" fmla="*/ 1201 w 1574"/>
                <a:gd name="T57" fmla="*/ 22 h 89"/>
                <a:gd name="T58" fmla="*/ 1198 w 1574"/>
                <a:gd name="T59" fmla="*/ 2 h 89"/>
                <a:gd name="T60" fmla="*/ 1221 w 1574"/>
                <a:gd name="T61" fmla="*/ 30 h 89"/>
                <a:gd name="T62" fmla="*/ 1199 w 1574"/>
                <a:gd name="T63" fmla="*/ 57 h 89"/>
                <a:gd name="T64" fmla="*/ 1042 w 1574"/>
                <a:gd name="T65" fmla="*/ 60 h 89"/>
                <a:gd name="T66" fmla="*/ 1056 w 1574"/>
                <a:gd name="T67" fmla="*/ 73 h 89"/>
                <a:gd name="T68" fmla="*/ 1076 w 1574"/>
                <a:gd name="T69" fmla="*/ 64 h 89"/>
                <a:gd name="T70" fmla="*/ 1035 w 1574"/>
                <a:gd name="T71" fmla="*/ 45 h 89"/>
                <a:gd name="T72" fmla="*/ 1031 w 1574"/>
                <a:gd name="T73" fmla="*/ 12 h 89"/>
                <a:gd name="T74" fmla="*/ 1073 w 1574"/>
                <a:gd name="T75" fmla="*/ 2 h 89"/>
                <a:gd name="T76" fmla="*/ 1073 w 1574"/>
                <a:gd name="T77" fmla="*/ 28 h 89"/>
                <a:gd name="T78" fmla="*/ 1053 w 1574"/>
                <a:gd name="T79" fmla="*/ 16 h 89"/>
                <a:gd name="T80" fmla="*/ 1047 w 1574"/>
                <a:gd name="T81" fmla="*/ 31 h 89"/>
                <a:gd name="T82" fmla="*/ 1091 w 1574"/>
                <a:gd name="T83" fmla="*/ 52 h 89"/>
                <a:gd name="T84" fmla="*/ 1086 w 1574"/>
                <a:gd name="T85" fmla="*/ 80 h 89"/>
                <a:gd name="T86" fmla="*/ 1048 w 1574"/>
                <a:gd name="T87" fmla="*/ 88 h 89"/>
                <a:gd name="T88" fmla="*/ 919 w 1574"/>
                <a:gd name="T89" fmla="*/ 55 h 89"/>
                <a:gd name="T90" fmla="*/ 947 w 1574"/>
                <a:gd name="T91" fmla="*/ 87 h 89"/>
                <a:gd name="T92" fmla="*/ 830 w 1574"/>
                <a:gd name="T93" fmla="*/ 64 h 89"/>
                <a:gd name="T94" fmla="*/ 795 w 1574"/>
                <a:gd name="T95" fmla="*/ 89 h 89"/>
                <a:gd name="T96" fmla="*/ 764 w 1574"/>
                <a:gd name="T97" fmla="*/ 74 h 89"/>
                <a:gd name="T98" fmla="*/ 758 w 1574"/>
                <a:gd name="T99" fmla="*/ 31 h 89"/>
                <a:gd name="T100" fmla="*/ 788 w 1574"/>
                <a:gd name="T101" fmla="*/ 2 h 89"/>
                <a:gd name="T102" fmla="*/ 827 w 1574"/>
                <a:gd name="T103" fmla="*/ 16 h 89"/>
                <a:gd name="T104" fmla="*/ 809 w 1574"/>
                <a:gd name="T105" fmla="*/ 22 h 89"/>
                <a:gd name="T106" fmla="*/ 784 w 1574"/>
                <a:gd name="T107" fmla="*/ 20 h 89"/>
                <a:gd name="T108" fmla="*/ 777 w 1574"/>
                <a:gd name="T109" fmla="*/ 59 h 89"/>
                <a:gd name="T110" fmla="*/ 800 w 1574"/>
                <a:gd name="T111" fmla="*/ 72 h 89"/>
                <a:gd name="T112" fmla="*/ 813 w 1574"/>
                <a:gd name="T113" fmla="*/ 57 h 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4" h="89">
                  <a:moveTo>
                    <a:pt x="0" y="2"/>
                  </a:moveTo>
                  <a:lnTo>
                    <a:pt x="18" y="2"/>
                  </a:lnTo>
                  <a:lnTo>
                    <a:pt x="52" y="58"/>
                  </a:lnTo>
                  <a:lnTo>
                    <a:pt x="52" y="2"/>
                  </a:lnTo>
                  <a:lnTo>
                    <a:pt x="70" y="2"/>
                  </a:lnTo>
                  <a:lnTo>
                    <a:pt x="70" y="87"/>
                  </a:lnTo>
                  <a:lnTo>
                    <a:pt x="52" y="87"/>
                  </a:lnTo>
                  <a:lnTo>
                    <a:pt x="18" y="34"/>
                  </a:lnTo>
                  <a:lnTo>
                    <a:pt x="18" y="87"/>
                  </a:lnTo>
                  <a:lnTo>
                    <a:pt x="0" y="87"/>
                  </a:lnTo>
                  <a:lnTo>
                    <a:pt x="0" y="2"/>
                  </a:lnTo>
                  <a:close/>
                  <a:moveTo>
                    <a:pt x="176" y="1"/>
                  </a:moveTo>
                  <a:lnTo>
                    <a:pt x="183" y="1"/>
                  </a:lnTo>
                  <a:lnTo>
                    <a:pt x="190" y="3"/>
                  </a:lnTo>
                  <a:lnTo>
                    <a:pt x="196" y="6"/>
                  </a:lnTo>
                  <a:lnTo>
                    <a:pt x="202" y="10"/>
                  </a:lnTo>
                  <a:lnTo>
                    <a:pt x="207" y="16"/>
                  </a:lnTo>
                  <a:lnTo>
                    <a:pt x="211" y="23"/>
                  </a:lnTo>
                  <a:lnTo>
                    <a:pt x="213" y="28"/>
                  </a:lnTo>
                  <a:lnTo>
                    <a:pt x="215" y="34"/>
                  </a:lnTo>
                  <a:lnTo>
                    <a:pt x="215" y="40"/>
                  </a:lnTo>
                  <a:lnTo>
                    <a:pt x="216" y="45"/>
                  </a:lnTo>
                  <a:lnTo>
                    <a:pt x="215" y="53"/>
                  </a:lnTo>
                  <a:lnTo>
                    <a:pt x="214" y="60"/>
                  </a:lnTo>
                  <a:lnTo>
                    <a:pt x="211" y="67"/>
                  </a:lnTo>
                  <a:lnTo>
                    <a:pt x="208" y="73"/>
                  </a:lnTo>
                  <a:lnTo>
                    <a:pt x="205" y="77"/>
                  </a:lnTo>
                  <a:lnTo>
                    <a:pt x="202" y="80"/>
                  </a:lnTo>
                  <a:lnTo>
                    <a:pt x="198" y="83"/>
                  </a:lnTo>
                  <a:lnTo>
                    <a:pt x="194" y="85"/>
                  </a:lnTo>
                  <a:lnTo>
                    <a:pt x="190" y="87"/>
                  </a:lnTo>
                  <a:lnTo>
                    <a:pt x="186" y="88"/>
                  </a:lnTo>
                  <a:lnTo>
                    <a:pt x="181" y="89"/>
                  </a:lnTo>
                  <a:lnTo>
                    <a:pt x="176" y="89"/>
                  </a:lnTo>
                  <a:lnTo>
                    <a:pt x="168" y="88"/>
                  </a:lnTo>
                  <a:lnTo>
                    <a:pt x="162" y="87"/>
                  </a:lnTo>
                  <a:lnTo>
                    <a:pt x="156" y="84"/>
                  </a:lnTo>
                  <a:lnTo>
                    <a:pt x="150" y="80"/>
                  </a:lnTo>
                  <a:lnTo>
                    <a:pt x="145" y="74"/>
                  </a:lnTo>
                  <a:lnTo>
                    <a:pt x="141" y="67"/>
                  </a:lnTo>
                  <a:lnTo>
                    <a:pt x="139" y="62"/>
                  </a:lnTo>
                  <a:lnTo>
                    <a:pt x="137" y="56"/>
                  </a:lnTo>
                  <a:lnTo>
                    <a:pt x="136" y="51"/>
                  </a:lnTo>
                  <a:lnTo>
                    <a:pt x="136" y="45"/>
                  </a:lnTo>
                  <a:lnTo>
                    <a:pt x="137" y="38"/>
                  </a:lnTo>
                  <a:lnTo>
                    <a:pt x="138" y="31"/>
                  </a:lnTo>
                  <a:lnTo>
                    <a:pt x="141" y="23"/>
                  </a:lnTo>
                  <a:lnTo>
                    <a:pt x="144" y="17"/>
                  </a:lnTo>
                  <a:lnTo>
                    <a:pt x="147" y="13"/>
                  </a:lnTo>
                  <a:lnTo>
                    <a:pt x="151" y="9"/>
                  </a:lnTo>
                  <a:lnTo>
                    <a:pt x="155" y="6"/>
                  </a:lnTo>
                  <a:lnTo>
                    <a:pt x="160" y="4"/>
                  </a:lnTo>
                  <a:lnTo>
                    <a:pt x="167" y="1"/>
                  </a:lnTo>
                  <a:lnTo>
                    <a:pt x="176" y="1"/>
                  </a:lnTo>
                  <a:close/>
                  <a:moveTo>
                    <a:pt x="176" y="17"/>
                  </a:moveTo>
                  <a:lnTo>
                    <a:pt x="172" y="17"/>
                  </a:lnTo>
                  <a:lnTo>
                    <a:pt x="167" y="18"/>
                  </a:lnTo>
                  <a:lnTo>
                    <a:pt x="164" y="21"/>
                  </a:lnTo>
                  <a:lnTo>
                    <a:pt x="160" y="24"/>
                  </a:lnTo>
                  <a:lnTo>
                    <a:pt x="158" y="28"/>
                  </a:lnTo>
                  <a:lnTo>
                    <a:pt x="156" y="33"/>
                  </a:lnTo>
                  <a:lnTo>
                    <a:pt x="154" y="39"/>
                  </a:lnTo>
                  <a:lnTo>
                    <a:pt x="154" y="45"/>
                  </a:lnTo>
                  <a:lnTo>
                    <a:pt x="154" y="51"/>
                  </a:lnTo>
                  <a:lnTo>
                    <a:pt x="156" y="57"/>
                  </a:lnTo>
                  <a:lnTo>
                    <a:pt x="158" y="62"/>
                  </a:lnTo>
                  <a:lnTo>
                    <a:pt x="160" y="66"/>
                  </a:lnTo>
                  <a:lnTo>
                    <a:pt x="164" y="69"/>
                  </a:lnTo>
                  <a:lnTo>
                    <a:pt x="167" y="71"/>
                  </a:lnTo>
                  <a:lnTo>
                    <a:pt x="171" y="73"/>
                  </a:lnTo>
                  <a:lnTo>
                    <a:pt x="176" y="73"/>
                  </a:lnTo>
                  <a:lnTo>
                    <a:pt x="180" y="73"/>
                  </a:lnTo>
                  <a:lnTo>
                    <a:pt x="184" y="71"/>
                  </a:lnTo>
                  <a:lnTo>
                    <a:pt x="188" y="69"/>
                  </a:lnTo>
                  <a:lnTo>
                    <a:pt x="191" y="66"/>
                  </a:lnTo>
                  <a:lnTo>
                    <a:pt x="194" y="62"/>
                  </a:lnTo>
                  <a:lnTo>
                    <a:pt x="196" y="57"/>
                  </a:lnTo>
                  <a:lnTo>
                    <a:pt x="197" y="52"/>
                  </a:lnTo>
                  <a:lnTo>
                    <a:pt x="198" y="45"/>
                  </a:lnTo>
                  <a:lnTo>
                    <a:pt x="198" y="39"/>
                  </a:lnTo>
                  <a:lnTo>
                    <a:pt x="196" y="33"/>
                  </a:lnTo>
                  <a:lnTo>
                    <a:pt x="195" y="27"/>
                  </a:lnTo>
                  <a:lnTo>
                    <a:pt x="192" y="24"/>
                  </a:lnTo>
                  <a:lnTo>
                    <a:pt x="189" y="21"/>
                  </a:lnTo>
                  <a:lnTo>
                    <a:pt x="185" y="18"/>
                  </a:lnTo>
                  <a:lnTo>
                    <a:pt x="181" y="17"/>
                  </a:lnTo>
                  <a:lnTo>
                    <a:pt x="176" y="17"/>
                  </a:lnTo>
                  <a:close/>
                  <a:moveTo>
                    <a:pt x="283" y="2"/>
                  </a:moveTo>
                  <a:lnTo>
                    <a:pt x="318" y="2"/>
                  </a:lnTo>
                  <a:lnTo>
                    <a:pt x="326" y="2"/>
                  </a:lnTo>
                  <a:lnTo>
                    <a:pt x="331" y="2"/>
                  </a:lnTo>
                  <a:lnTo>
                    <a:pt x="335" y="4"/>
                  </a:lnTo>
                  <a:lnTo>
                    <a:pt x="339" y="6"/>
                  </a:lnTo>
                  <a:lnTo>
                    <a:pt x="343" y="9"/>
                  </a:lnTo>
                  <a:lnTo>
                    <a:pt x="346" y="14"/>
                  </a:lnTo>
                  <a:lnTo>
                    <a:pt x="349" y="20"/>
                  </a:lnTo>
                  <a:lnTo>
                    <a:pt x="349" y="27"/>
                  </a:lnTo>
                  <a:lnTo>
                    <a:pt x="349" y="33"/>
                  </a:lnTo>
                  <a:lnTo>
                    <a:pt x="347" y="39"/>
                  </a:lnTo>
                  <a:lnTo>
                    <a:pt x="343" y="44"/>
                  </a:lnTo>
                  <a:lnTo>
                    <a:pt x="339" y="48"/>
                  </a:lnTo>
                  <a:lnTo>
                    <a:pt x="343" y="50"/>
                  </a:lnTo>
                  <a:lnTo>
                    <a:pt x="346" y="52"/>
                  </a:lnTo>
                  <a:lnTo>
                    <a:pt x="348" y="57"/>
                  </a:lnTo>
                  <a:lnTo>
                    <a:pt x="348" y="63"/>
                  </a:lnTo>
                  <a:lnTo>
                    <a:pt x="348" y="77"/>
                  </a:lnTo>
                  <a:lnTo>
                    <a:pt x="348" y="80"/>
                  </a:lnTo>
                  <a:lnTo>
                    <a:pt x="349" y="82"/>
                  </a:lnTo>
                  <a:lnTo>
                    <a:pt x="351" y="84"/>
                  </a:lnTo>
                  <a:lnTo>
                    <a:pt x="353" y="87"/>
                  </a:lnTo>
                  <a:lnTo>
                    <a:pt x="337" y="87"/>
                  </a:lnTo>
                  <a:lnTo>
                    <a:pt x="335" y="87"/>
                  </a:lnTo>
                  <a:lnTo>
                    <a:pt x="334" y="87"/>
                  </a:lnTo>
                  <a:lnTo>
                    <a:pt x="333" y="86"/>
                  </a:lnTo>
                  <a:lnTo>
                    <a:pt x="332" y="85"/>
                  </a:lnTo>
                  <a:lnTo>
                    <a:pt x="331" y="84"/>
                  </a:lnTo>
                  <a:lnTo>
                    <a:pt x="331" y="83"/>
                  </a:lnTo>
                  <a:lnTo>
                    <a:pt x="331" y="80"/>
                  </a:lnTo>
                  <a:lnTo>
                    <a:pt x="330" y="76"/>
                  </a:lnTo>
                  <a:lnTo>
                    <a:pt x="330" y="66"/>
                  </a:lnTo>
                  <a:lnTo>
                    <a:pt x="330" y="62"/>
                  </a:lnTo>
                  <a:lnTo>
                    <a:pt x="328" y="59"/>
                  </a:lnTo>
                  <a:lnTo>
                    <a:pt x="324" y="57"/>
                  </a:lnTo>
                  <a:lnTo>
                    <a:pt x="320" y="56"/>
                  </a:lnTo>
                  <a:lnTo>
                    <a:pt x="301" y="56"/>
                  </a:lnTo>
                  <a:lnTo>
                    <a:pt x="301" y="87"/>
                  </a:lnTo>
                  <a:lnTo>
                    <a:pt x="283" y="87"/>
                  </a:lnTo>
                  <a:lnTo>
                    <a:pt x="283" y="2"/>
                  </a:lnTo>
                  <a:close/>
                  <a:moveTo>
                    <a:pt x="301" y="18"/>
                  </a:moveTo>
                  <a:lnTo>
                    <a:pt x="301" y="40"/>
                  </a:lnTo>
                  <a:lnTo>
                    <a:pt x="320" y="40"/>
                  </a:lnTo>
                  <a:lnTo>
                    <a:pt x="324" y="40"/>
                  </a:lnTo>
                  <a:lnTo>
                    <a:pt x="327" y="38"/>
                  </a:lnTo>
                  <a:lnTo>
                    <a:pt x="329" y="36"/>
                  </a:lnTo>
                  <a:lnTo>
                    <a:pt x="330" y="34"/>
                  </a:lnTo>
                  <a:lnTo>
                    <a:pt x="331" y="32"/>
                  </a:lnTo>
                  <a:lnTo>
                    <a:pt x="331" y="28"/>
                  </a:lnTo>
                  <a:lnTo>
                    <a:pt x="330" y="24"/>
                  </a:lnTo>
                  <a:lnTo>
                    <a:pt x="328" y="21"/>
                  </a:lnTo>
                  <a:lnTo>
                    <a:pt x="324" y="18"/>
                  </a:lnTo>
                  <a:lnTo>
                    <a:pt x="320" y="18"/>
                  </a:lnTo>
                  <a:lnTo>
                    <a:pt x="301" y="18"/>
                  </a:lnTo>
                  <a:close/>
                  <a:moveTo>
                    <a:pt x="412" y="2"/>
                  </a:moveTo>
                  <a:lnTo>
                    <a:pt x="478" y="2"/>
                  </a:lnTo>
                  <a:lnTo>
                    <a:pt x="478" y="18"/>
                  </a:lnTo>
                  <a:lnTo>
                    <a:pt x="454" y="18"/>
                  </a:lnTo>
                  <a:lnTo>
                    <a:pt x="454" y="87"/>
                  </a:lnTo>
                  <a:lnTo>
                    <a:pt x="436" y="87"/>
                  </a:lnTo>
                  <a:lnTo>
                    <a:pt x="436" y="18"/>
                  </a:lnTo>
                  <a:lnTo>
                    <a:pt x="412" y="18"/>
                  </a:lnTo>
                  <a:lnTo>
                    <a:pt x="412" y="2"/>
                  </a:lnTo>
                  <a:close/>
                  <a:moveTo>
                    <a:pt x="540" y="2"/>
                  </a:moveTo>
                  <a:lnTo>
                    <a:pt x="558" y="2"/>
                  </a:lnTo>
                  <a:lnTo>
                    <a:pt x="558" y="35"/>
                  </a:lnTo>
                  <a:lnTo>
                    <a:pt x="591" y="35"/>
                  </a:lnTo>
                  <a:lnTo>
                    <a:pt x="591" y="2"/>
                  </a:lnTo>
                  <a:lnTo>
                    <a:pt x="609" y="2"/>
                  </a:lnTo>
                  <a:lnTo>
                    <a:pt x="609" y="87"/>
                  </a:lnTo>
                  <a:lnTo>
                    <a:pt x="591" y="87"/>
                  </a:lnTo>
                  <a:lnTo>
                    <a:pt x="591" y="50"/>
                  </a:lnTo>
                  <a:lnTo>
                    <a:pt x="558" y="50"/>
                  </a:lnTo>
                  <a:lnTo>
                    <a:pt x="558" y="87"/>
                  </a:lnTo>
                  <a:lnTo>
                    <a:pt x="540" y="87"/>
                  </a:lnTo>
                  <a:lnTo>
                    <a:pt x="540" y="2"/>
                  </a:lnTo>
                  <a:close/>
                  <a:moveTo>
                    <a:pt x="1505" y="2"/>
                  </a:moveTo>
                  <a:lnTo>
                    <a:pt x="1523" y="2"/>
                  </a:lnTo>
                  <a:lnTo>
                    <a:pt x="1556" y="58"/>
                  </a:lnTo>
                  <a:lnTo>
                    <a:pt x="1556" y="2"/>
                  </a:lnTo>
                  <a:lnTo>
                    <a:pt x="1574" y="2"/>
                  </a:lnTo>
                  <a:lnTo>
                    <a:pt x="1574" y="87"/>
                  </a:lnTo>
                  <a:lnTo>
                    <a:pt x="1556" y="87"/>
                  </a:lnTo>
                  <a:lnTo>
                    <a:pt x="1523" y="34"/>
                  </a:lnTo>
                  <a:lnTo>
                    <a:pt x="1523" y="87"/>
                  </a:lnTo>
                  <a:lnTo>
                    <a:pt x="1505" y="87"/>
                  </a:lnTo>
                  <a:lnTo>
                    <a:pt x="1505" y="2"/>
                  </a:lnTo>
                  <a:close/>
                  <a:moveTo>
                    <a:pt x="1394" y="55"/>
                  </a:moveTo>
                  <a:lnTo>
                    <a:pt x="1413" y="55"/>
                  </a:lnTo>
                  <a:lnTo>
                    <a:pt x="1404" y="25"/>
                  </a:lnTo>
                  <a:lnTo>
                    <a:pt x="1394" y="55"/>
                  </a:lnTo>
                  <a:close/>
                  <a:moveTo>
                    <a:pt x="1395" y="2"/>
                  </a:moveTo>
                  <a:lnTo>
                    <a:pt x="1412" y="2"/>
                  </a:lnTo>
                  <a:lnTo>
                    <a:pt x="1443" y="87"/>
                  </a:lnTo>
                  <a:lnTo>
                    <a:pt x="1423" y="87"/>
                  </a:lnTo>
                  <a:lnTo>
                    <a:pt x="1418" y="70"/>
                  </a:lnTo>
                  <a:lnTo>
                    <a:pt x="1390" y="70"/>
                  </a:lnTo>
                  <a:lnTo>
                    <a:pt x="1384" y="87"/>
                  </a:lnTo>
                  <a:lnTo>
                    <a:pt x="1364" y="87"/>
                  </a:lnTo>
                  <a:lnTo>
                    <a:pt x="1395" y="2"/>
                  </a:lnTo>
                  <a:close/>
                  <a:moveTo>
                    <a:pt x="1286" y="2"/>
                  </a:moveTo>
                  <a:lnTo>
                    <a:pt x="1304" y="2"/>
                  </a:lnTo>
                  <a:lnTo>
                    <a:pt x="1304" y="87"/>
                  </a:lnTo>
                  <a:lnTo>
                    <a:pt x="1286" y="87"/>
                  </a:lnTo>
                  <a:lnTo>
                    <a:pt x="1286" y="2"/>
                  </a:lnTo>
                  <a:close/>
                  <a:moveTo>
                    <a:pt x="1175" y="17"/>
                  </a:moveTo>
                  <a:lnTo>
                    <a:pt x="1175" y="42"/>
                  </a:lnTo>
                  <a:lnTo>
                    <a:pt x="1192" y="42"/>
                  </a:lnTo>
                  <a:lnTo>
                    <a:pt x="1196" y="41"/>
                  </a:lnTo>
                  <a:lnTo>
                    <a:pt x="1200" y="39"/>
                  </a:lnTo>
                  <a:lnTo>
                    <a:pt x="1203" y="35"/>
                  </a:lnTo>
                  <a:lnTo>
                    <a:pt x="1203" y="30"/>
                  </a:lnTo>
                  <a:lnTo>
                    <a:pt x="1203" y="26"/>
                  </a:lnTo>
                  <a:lnTo>
                    <a:pt x="1202" y="24"/>
                  </a:lnTo>
                  <a:lnTo>
                    <a:pt x="1201" y="22"/>
                  </a:lnTo>
                  <a:lnTo>
                    <a:pt x="1200" y="20"/>
                  </a:lnTo>
                  <a:lnTo>
                    <a:pt x="1195" y="18"/>
                  </a:lnTo>
                  <a:lnTo>
                    <a:pt x="1189" y="17"/>
                  </a:lnTo>
                  <a:lnTo>
                    <a:pt x="1175" y="17"/>
                  </a:lnTo>
                  <a:close/>
                  <a:moveTo>
                    <a:pt x="1157" y="2"/>
                  </a:moveTo>
                  <a:lnTo>
                    <a:pt x="1190" y="2"/>
                  </a:lnTo>
                  <a:lnTo>
                    <a:pt x="1198" y="2"/>
                  </a:lnTo>
                  <a:lnTo>
                    <a:pt x="1203" y="3"/>
                  </a:lnTo>
                  <a:lnTo>
                    <a:pt x="1208" y="5"/>
                  </a:lnTo>
                  <a:lnTo>
                    <a:pt x="1212" y="8"/>
                  </a:lnTo>
                  <a:lnTo>
                    <a:pt x="1216" y="12"/>
                  </a:lnTo>
                  <a:lnTo>
                    <a:pt x="1219" y="17"/>
                  </a:lnTo>
                  <a:lnTo>
                    <a:pt x="1221" y="23"/>
                  </a:lnTo>
                  <a:lnTo>
                    <a:pt x="1221" y="30"/>
                  </a:lnTo>
                  <a:lnTo>
                    <a:pt x="1221" y="36"/>
                  </a:lnTo>
                  <a:lnTo>
                    <a:pt x="1219" y="41"/>
                  </a:lnTo>
                  <a:lnTo>
                    <a:pt x="1217" y="46"/>
                  </a:lnTo>
                  <a:lnTo>
                    <a:pt x="1213" y="50"/>
                  </a:lnTo>
                  <a:lnTo>
                    <a:pt x="1209" y="54"/>
                  </a:lnTo>
                  <a:lnTo>
                    <a:pt x="1205" y="56"/>
                  </a:lnTo>
                  <a:lnTo>
                    <a:pt x="1199" y="57"/>
                  </a:lnTo>
                  <a:lnTo>
                    <a:pt x="1193" y="58"/>
                  </a:lnTo>
                  <a:lnTo>
                    <a:pt x="1175" y="58"/>
                  </a:lnTo>
                  <a:lnTo>
                    <a:pt x="1175" y="87"/>
                  </a:lnTo>
                  <a:lnTo>
                    <a:pt x="1157" y="87"/>
                  </a:lnTo>
                  <a:lnTo>
                    <a:pt x="1157" y="2"/>
                  </a:lnTo>
                  <a:close/>
                  <a:moveTo>
                    <a:pt x="1024" y="60"/>
                  </a:moveTo>
                  <a:lnTo>
                    <a:pt x="1042" y="60"/>
                  </a:lnTo>
                  <a:lnTo>
                    <a:pt x="1043" y="63"/>
                  </a:lnTo>
                  <a:lnTo>
                    <a:pt x="1044" y="66"/>
                  </a:lnTo>
                  <a:lnTo>
                    <a:pt x="1045" y="68"/>
                  </a:lnTo>
                  <a:lnTo>
                    <a:pt x="1047" y="70"/>
                  </a:lnTo>
                  <a:lnTo>
                    <a:pt x="1050" y="71"/>
                  </a:lnTo>
                  <a:lnTo>
                    <a:pt x="1053" y="72"/>
                  </a:lnTo>
                  <a:lnTo>
                    <a:pt x="1056" y="73"/>
                  </a:lnTo>
                  <a:lnTo>
                    <a:pt x="1060" y="73"/>
                  </a:lnTo>
                  <a:lnTo>
                    <a:pt x="1067" y="73"/>
                  </a:lnTo>
                  <a:lnTo>
                    <a:pt x="1072" y="71"/>
                  </a:lnTo>
                  <a:lnTo>
                    <a:pt x="1074" y="70"/>
                  </a:lnTo>
                  <a:lnTo>
                    <a:pt x="1075" y="68"/>
                  </a:lnTo>
                  <a:lnTo>
                    <a:pt x="1076" y="66"/>
                  </a:lnTo>
                  <a:lnTo>
                    <a:pt x="1076" y="64"/>
                  </a:lnTo>
                  <a:lnTo>
                    <a:pt x="1076" y="61"/>
                  </a:lnTo>
                  <a:lnTo>
                    <a:pt x="1074" y="59"/>
                  </a:lnTo>
                  <a:lnTo>
                    <a:pt x="1071" y="57"/>
                  </a:lnTo>
                  <a:lnTo>
                    <a:pt x="1066" y="55"/>
                  </a:lnTo>
                  <a:lnTo>
                    <a:pt x="1051" y="51"/>
                  </a:lnTo>
                  <a:lnTo>
                    <a:pt x="1041" y="48"/>
                  </a:lnTo>
                  <a:lnTo>
                    <a:pt x="1035" y="45"/>
                  </a:lnTo>
                  <a:lnTo>
                    <a:pt x="1031" y="42"/>
                  </a:lnTo>
                  <a:lnTo>
                    <a:pt x="1029" y="37"/>
                  </a:lnTo>
                  <a:lnTo>
                    <a:pt x="1027" y="33"/>
                  </a:lnTo>
                  <a:lnTo>
                    <a:pt x="1027" y="26"/>
                  </a:lnTo>
                  <a:lnTo>
                    <a:pt x="1027" y="21"/>
                  </a:lnTo>
                  <a:lnTo>
                    <a:pt x="1029" y="17"/>
                  </a:lnTo>
                  <a:lnTo>
                    <a:pt x="1031" y="12"/>
                  </a:lnTo>
                  <a:lnTo>
                    <a:pt x="1034" y="8"/>
                  </a:lnTo>
                  <a:lnTo>
                    <a:pt x="1039" y="5"/>
                  </a:lnTo>
                  <a:lnTo>
                    <a:pt x="1045" y="2"/>
                  </a:lnTo>
                  <a:lnTo>
                    <a:pt x="1052" y="1"/>
                  </a:lnTo>
                  <a:lnTo>
                    <a:pt x="1059" y="0"/>
                  </a:lnTo>
                  <a:lnTo>
                    <a:pt x="1067" y="0"/>
                  </a:lnTo>
                  <a:lnTo>
                    <a:pt x="1073" y="2"/>
                  </a:lnTo>
                  <a:lnTo>
                    <a:pt x="1078" y="4"/>
                  </a:lnTo>
                  <a:lnTo>
                    <a:pt x="1083" y="7"/>
                  </a:lnTo>
                  <a:lnTo>
                    <a:pt x="1086" y="11"/>
                  </a:lnTo>
                  <a:lnTo>
                    <a:pt x="1089" y="16"/>
                  </a:lnTo>
                  <a:lnTo>
                    <a:pt x="1090" y="22"/>
                  </a:lnTo>
                  <a:lnTo>
                    <a:pt x="1091" y="28"/>
                  </a:lnTo>
                  <a:lnTo>
                    <a:pt x="1073" y="28"/>
                  </a:lnTo>
                  <a:lnTo>
                    <a:pt x="1072" y="23"/>
                  </a:lnTo>
                  <a:lnTo>
                    <a:pt x="1070" y="19"/>
                  </a:lnTo>
                  <a:lnTo>
                    <a:pt x="1068" y="18"/>
                  </a:lnTo>
                  <a:lnTo>
                    <a:pt x="1065" y="16"/>
                  </a:lnTo>
                  <a:lnTo>
                    <a:pt x="1062" y="16"/>
                  </a:lnTo>
                  <a:lnTo>
                    <a:pt x="1059" y="15"/>
                  </a:lnTo>
                  <a:lnTo>
                    <a:pt x="1053" y="16"/>
                  </a:lnTo>
                  <a:lnTo>
                    <a:pt x="1049" y="18"/>
                  </a:lnTo>
                  <a:lnTo>
                    <a:pt x="1047" y="19"/>
                  </a:lnTo>
                  <a:lnTo>
                    <a:pt x="1046" y="21"/>
                  </a:lnTo>
                  <a:lnTo>
                    <a:pt x="1045" y="23"/>
                  </a:lnTo>
                  <a:lnTo>
                    <a:pt x="1045" y="25"/>
                  </a:lnTo>
                  <a:lnTo>
                    <a:pt x="1045" y="28"/>
                  </a:lnTo>
                  <a:lnTo>
                    <a:pt x="1047" y="31"/>
                  </a:lnTo>
                  <a:lnTo>
                    <a:pt x="1050" y="33"/>
                  </a:lnTo>
                  <a:lnTo>
                    <a:pt x="1055" y="35"/>
                  </a:lnTo>
                  <a:lnTo>
                    <a:pt x="1065" y="37"/>
                  </a:lnTo>
                  <a:lnTo>
                    <a:pt x="1077" y="41"/>
                  </a:lnTo>
                  <a:lnTo>
                    <a:pt x="1086" y="45"/>
                  </a:lnTo>
                  <a:lnTo>
                    <a:pt x="1089" y="48"/>
                  </a:lnTo>
                  <a:lnTo>
                    <a:pt x="1091" y="52"/>
                  </a:lnTo>
                  <a:lnTo>
                    <a:pt x="1093" y="57"/>
                  </a:lnTo>
                  <a:lnTo>
                    <a:pt x="1094" y="62"/>
                  </a:lnTo>
                  <a:lnTo>
                    <a:pt x="1093" y="66"/>
                  </a:lnTo>
                  <a:lnTo>
                    <a:pt x="1092" y="70"/>
                  </a:lnTo>
                  <a:lnTo>
                    <a:pt x="1091" y="74"/>
                  </a:lnTo>
                  <a:lnTo>
                    <a:pt x="1088" y="77"/>
                  </a:lnTo>
                  <a:lnTo>
                    <a:pt x="1086" y="80"/>
                  </a:lnTo>
                  <a:lnTo>
                    <a:pt x="1083" y="82"/>
                  </a:lnTo>
                  <a:lnTo>
                    <a:pt x="1080" y="84"/>
                  </a:lnTo>
                  <a:lnTo>
                    <a:pt x="1077" y="86"/>
                  </a:lnTo>
                  <a:lnTo>
                    <a:pt x="1069" y="88"/>
                  </a:lnTo>
                  <a:lnTo>
                    <a:pt x="1060" y="89"/>
                  </a:lnTo>
                  <a:lnTo>
                    <a:pt x="1054" y="89"/>
                  </a:lnTo>
                  <a:lnTo>
                    <a:pt x="1048" y="88"/>
                  </a:lnTo>
                  <a:lnTo>
                    <a:pt x="1043" y="86"/>
                  </a:lnTo>
                  <a:lnTo>
                    <a:pt x="1038" y="84"/>
                  </a:lnTo>
                  <a:lnTo>
                    <a:pt x="1032" y="80"/>
                  </a:lnTo>
                  <a:lnTo>
                    <a:pt x="1028" y="75"/>
                  </a:lnTo>
                  <a:lnTo>
                    <a:pt x="1026" y="68"/>
                  </a:lnTo>
                  <a:lnTo>
                    <a:pt x="1024" y="60"/>
                  </a:lnTo>
                  <a:close/>
                  <a:moveTo>
                    <a:pt x="919" y="55"/>
                  </a:moveTo>
                  <a:lnTo>
                    <a:pt x="937" y="55"/>
                  </a:lnTo>
                  <a:lnTo>
                    <a:pt x="928" y="25"/>
                  </a:lnTo>
                  <a:lnTo>
                    <a:pt x="919" y="55"/>
                  </a:lnTo>
                  <a:close/>
                  <a:moveTo>
                    <a:pt x="919" y="2"/>
                  </a:moveTo>
                  <a:lnTo>
                    <a:pt x="937" y="2"/>
                  </a:lnTo>
                  <a:lnTo>
                    <a:pt x="968" y="87"/>
                  </a:lnTo>
                  <a:lnTo>
                    <a:pt x="947" y="87"/>
                  </a:lnTo>
                  <a:lnTo>
                    <a:pt x="942" y="70"/>
                  </a:lnTo>
                  <a:lnTo>
                    <a:pt x="914" y="70"/>
                  </a:lnTo>
                  <a:lnTo>
                    <a:pt x="909" y="87"/>
                  </a:lnTo>
                  <a:lnTo>
                    <a:pt x="888" y="87"/>
                  </a:lnTo>
                  <a:lnTo>
                    <a:pt x="919" y="2"/>
                  </a:lnTo>
                  <a:close/>
                  <a:moveTo>
                    <a:pt x="831" y="57"/>
                  </a:moveTo>
                  <a:lnTo>
                    <a:pt x="830" y="64"/>
                  </a:lnTo>
                  <a:lnTo>
                    <a:pt x="828" y="69"/>
                  </a:lnTo>
                  <a:lnTo>
                    <a:pt x="825" y="74"/>
                  </a:lnTo>
                  <a:lnTo>
                    <a:pt x="821" y="79"/>
                  </a:lnTo>
                  <a:lnTo>
                    <a:pt x="816" y="83"/>
                  </a:lnTo>
                  <a:lnTo>
                    <a:pt x="809" y="86"/>
                  </a:lnTo>
                  <a:lnTo>
                    <a:pt x="803" y="88"/>
                  </a:lnTo>
                  <a:lnTo>
                    <a:pt x="795" y="89"/>
                  </a:lnTo>
                  <a:lnTo>
                    <a:pt x="789" y="88"/>
                  </a:lnTo>
                  <a:lnTo>
                    <a:pt x="783" y="87"/>
                  </a:lnTo>
                  <a:lnTo>
                    <a:pt x="778" y="85"/>
                  </a:lnTo>
                  <a:lnTo>
                    <a:pt x="773" y="82"/>
                  </a:lnTo>
                  <a:lnTo>
                    <a:pt x="769" y="80"/>
                  </a:lnTo>
                  <a:lnTo>
                    <a:pt x="767" y="77"/>
                  </a:lnTo>
                  <a:lnTo>
                    <a:pt x="764" y="74"/>
                  </a:lnTo>
                  <a:lnTo>
                    <a:pt x="762" y="70"/>
                  </a:lnTo>
                  <a:lnTo>
                    <a:pt x="760" y="65"/>
                  </a:lnTo>
                  <a:lnTo>
                    <a:pt x="758" y="59"/>
                  </a:lnTo>
                  <a:lnTo>
                    <a:pt x="757" y="53"/>
                  </a:lnTo>
                  <a:lnTo>
                    <a:pt x="756" y="46"/>
                  </a:lnTo>
                  <a:lnTo>
                    <a:pt x="757" y="38"/>
                  </a:lnTo>
                  <a:lnTo>
                    <a:pt x="758" y="31"/>
                  </a:lnTo>
                  <a:lnTo>
                    <a:pt x="761" y="24"/>
                  </a:lnTo>
                  <a:lnTo>
                    <a:pt x="764" y="17"/>
                  </a:lnTo>
                  <a:lnTo>
                    <a:pt x="767" y="13"/>
                  </a:lnTo>
                  <a:lnTo>
                    <a:pt x="771" y="9"/>
                  </a:lnTo>
                  <a:lnTo>
                    <a:pt x="775" y="6"/>
                  </a:lnTo>
                  <a:lnTo>
                    <a:pt x="780" y="4"/>
                  </a:lnTo>
                  <a:lnTo>
                    <a:pt x="788" y="2"/>
                  </a:lnTo>
                  <a:lnTo>
                    <a:pt x="796" y="1"/>
                  </a:lnTo>
                  <a:lnTo>
                    <a:pt x="802" y="1"/>
                  </a:lnTo>
                  <a:lnTo>
                    <a:pt x="807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23" y="10"/>
                  </a:lnTo>
                  <a:lnTo>
                    <a:pt x="827" y="16"/>
                  </a:lnTo>
                  <a:lnTo>
                    <a:pt x="830" y="23"/>
                  </a:lnTo>
                  <a:lnTo>
                    <a:pt x="831" y="31"/>
                  </a:lnTo>
                  <a:lnTo>
                    <a:pt x="831" y="32"/>
                  </a:lnTo>
                  <a:lnTo>
                    <a:pt x="813" y="32"/>
                  </a:lnTo>
                  <a:lnTo>
                    <a:pt x="812" y="26"/>
                  </a:lnTo>
                  <a:lnTo>
                    <a:pt x="809" y="22"/>
                  </a:lnTo>
                  <a:lnTo>
                    <a:pt x="807" y="20"/>
                  </a:lnTo>
                  <a:lnTo>
                    <a:pt x="804" y="18"/>
                  </a:lnTo>
                  <a:lnTo>
                    <a:pt x="800" y="17"/>
                  </a:lnTo>
                  <a:lnTo>
                    <a:pt x="796" y="17"/>
                  </a:lnTo>
                  <a:lnTo>
                    <a:pt x="792" y="17"/>
                  </a:lnTo>
                  <a:lnTo>
                    <a:pt x="787" y="18"/>
                  </a:lnTo>
                  <a:lnTo>
                    <a:pt x="784" y="20"/>
                  </a:lnTo>
                  <a:lnTo>
                    <a:pt x="781" y="23"/>
                  </a:lnTo>
                  <a:lnTo>
                    <a:pt x="778" y="27"/>
                  </a:lnTo>
                  <a:lnTo>
                    <a:pt x="776" y="33"/>
                  </a:lnTo>
                  <a:lnTo>
                    <a:pt x="775" y="39"/>
                  </a:lnTo>
                  <a:lnTo>
                    <a:pt x="775" y="46"/>
                  </a:lnTo>
                  <a:lnTo>
                    <a:pt x="775" y="53"/>
                  </a:lnTo>
                  <a:lnTo>
                    <a:pt x="777" y="59"/>
                  </a:lnTo>
                  <a:lnTo>
                    <a:pt x="780" y="64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9" y="71"/>
                  </a:lnTo>
                  <a:lnTo>
                    <a:pt x="793" y="72"/>
                  </a:lnTo>
                  <a:lnTo>
                    <a:pt x="796" y="73"/>
                  </a:lnTo>
                  <a:lnTo>
                    <a:pt x="800" y="72"/>
                  </a:lnTo>
                  <a:lnTo>
                    <a:pt x="803" y="71"/>
                  </a:lnTo>
                  <a:lnTo>
                    <a:pt x="806" y="70"/>
                  </a:lnTo>
                  <a:lnTo>
                    <a:pt x="808" y="68"/>
                  </a:lnTo>
                  <a:lnTo>
                    <a:pt x="810" y="66"/>
                  </a:lnTo>
                  <a:lnTo>
                    <a:pt x="812" y="64"/>
                  </a:lnTo>
                  <a:lnTo>
                    <a:pt x="813" y="61"/>
                  </a:lnTo>
                  <a:lnTo>
                    <a:pt x="813" y="57"/>
                  </a:lnTo>
                  <a:lnTo>
                    <a:pt x="831" y="57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022351" y="765175"/>
              <a:ext cx="836613" cy="47625"/>
            </a:xfrm>
            <a:custGeom>
              <a:avLst/>
              <a:gdLst>
                <a:gd name="T0" fmla="*/ 1535 w 1581"/>
                <a:gd name="T1" fmla="*/ 54 h 88"/>
                <a:gd name="T2" fmla="*/ 1429 w 1581"/>
                <a:gd name="T3" fmla="*/ 32 h 88"/>
                <a:gd name="T4" fmla="*/ 1354 w 1581"/>
                <a:gd name="T5" fmla="*/ 1 h 88"/>
                <a:gd name="T6" fmla="*/ 1238 w 1581"/>
                <a:gd name="T7" fmla="*/ 40 h 88"/>
                <a:gd name="T8" fmla="*/ 1262 w 1581"/>
                <a:gd name="T9" fmla="*/ 20 h 88"/>
                <a:gd name="T10" fmla="*/ 1275 w 1581"/>
                <a:gd name="T11" fmla="*/ 7 h 88"/>
                <a:gd name="T12" fmla="*/ 1272 w 1581"/>
                <a:gd name="T13" fmla="*/ 52 h 88"/>
                <a:gd name="T14" fmla="*/ 1126 w 1581"/>
                <a:gd name="T15" fmla="*/ 1 h 88"/>
                <a:gd name="T16" fmla="*/ 1117 w 1581"/>
                <a:gd name="T17" fmla="*/ 24 h 88"/>
                <a:gd name="T18" fmla="*/ 1010 w 1581"/>
                <a:gd name="T19" fmla="*/ 27 h 88"/>
                <a:gd name="T20" fmla="*/ 1020 w 1581"/>
                <a:gd name="T21" fmla="*/ 70 h 88"/>
                <a:gd name="T22" fmla="*/ 1050 w 1581"/>
                <a:gd name="T23" fmla="*/ 50 h 88"/>
                <a:gd name="T24" fmla="*/ 1028 w 1581"/>
                <a:gd name="T25" fmla="*/ 16 h 88"/>
                <a:gd name="T26" fmla="*/ 1067 w 1581"/>
                <a:gd name="T27" fmla="*/ 33 h 88"/>
                <a:gd name="T28" fmla="*/ 1051 w 1581"/>
                <a:gd name="T29" fmla="*/ 82 h 88"/>
                <a:gd name="T30" fmla="*/ 1002 w 1581"/>
                <a:gd name="T31" fmla="*/ 79 h 88"/>
                <a:gd name="T32" fmla="*/ 993 w 1581"/>
                <a:gd name="T33" fmla="*/ 23 h 88"/>
                <a:gd name="T34" fmla="*/ 957 w 1581"/>
                <a:gd name="T35" fmla="*/ 62 h 88"/>
                <a:gd name="T36" fmla="*/ 911 w 1581"/>
                <a:gd name="T37" fmla="*/ 86 h 88"/>
                <a:gd name="T38" fmla="*/ 884 w 1581"/>
                <a:gd name="T39" fmla="*/ 51 h 88"/>
                <a:gd name="T40" fmla="*/ 907 w 1581"/>
                <a:gd name="T41" fmla="*/ 3 h 88"/>
                <a:gd name="T42" fmla="*/ 957 w 1581"/>
                <a:gd name="T43" fmla="*/ 22 h 88"/>
                <a:gd name="T44" fmla="*/ 928 w 1581"/>
                <a:gd name="T45" fmla="*/ 16 h 88"/>
                <a:gd name="T46" fmla="*/ 902 w 1581"/>
                <a:gd name="T47" fmla="*/ 44 h 88"/>
                <a:gd name="T48" fmla="*/ 927 w 1581"/>
                <a:gd name="T49" fmla="*/ 71 h 88"/>
                <a:gd name="T50" fmla="*/ 786 w 1581"/>
                <a:gd name="T51" fmla="*/ 40 h 88"/>
                <a:gd name="T52" fmla="*/ 776 w 1581"/>
                <a:gd name="T53" fmla="*/ 88 h 88"/>
                <a:gd name="T54" fmla="*/ 743 w 1581"/>
                <a:gd name="T55" fmla="*/ 57 h 88"/>
                <a:gd name="T56" fmla="*/ 761 w 1581"/>
                <a:gd name="T57" fmla="*/ 7 h 88"/>
                <a:gd name="T58" fmla="*/ 811 w 1581"/>
                <a:gd name="T59" fmla="*/ 8 h 88"/>
                <a:gd name="T60" fmla="*/ 802 w 1581"/>
                <a:gd name="T61" fmla="*/ 24 h 88"/>
                <a:gd name="T62" fmla="*/ 766 w 1581"/>
                <a:gd name="T63" fmla="*/ 23 h 88"/>
                <a:gd name="T64" fmla="*/ 772 w 1581"/>
                <a:gd name="T65" fmla="*/ 69 h 88"/>
                <a:gd name="T66" fmla="*/ 803 w 1581"/>
                <a:gd name="T67" fmla="*/ 58 h 88"/>
                <a:gd name="T68" fmla="*/ 709 w 1581"/>
                <a:gd name="T69" fmla="*/ 86 h 88"/>
                <a:gd name="T70" fmla="*/ 588 w 1581"/>
                <a:gd name="T71" fmla="*/ 86 h 88"/>
                <a:gd name="T72" fmla="*/ 494 w 1581"/>
                <a:gd name="T73" fmla="*/ 17 h 88"/>
                <a:gd name="T74" fmla="*/ 455 w 1581"/>
                <a:gd name="T75" fmla="*/ 86 h 88"/>
                <a:gd name="T76" fmla="*/ 343 w 1581"/>
                <a:gd name="T77" fmla="*/ 38 h 88"/>
                <a:gd name="T78" fmla="*/ 338 w 1581"/>
                <a:gd name="T79" fmla="*/ 17 h 88"/>
                <a:gd name="T80" fmla="*/ 365 w 1581"/>
                <a:gd name="T81" fmla="*/ 13 h 88"/>
                <a:gd name="T82" fmla="*/ 366 w 1581"/>
                <a:gd name="T83" fmla="*/ 55 h 88"/>
                <a:gd name="T84" fmla="*/ 353 w 1581"/>
                <a:gd name="T85" fmla="*/ 86 h 88"/>
                <a:gd name="T86" fmla="*/ 346 w 1581"/>
                <a:gd name="T87" fmla="*/ 57 h 88"/>
                <a:gd name="T88" fmla="*/ 267 w 1581"/>
                <a:gd name="T89" fmla="*/ 17 h 88"/>
                <a:gd name="T90" fmla="*/ 206 w 1581"/>
                <a:gd name="T91" fmla="*/ 86 h 88"/>
                <a:gd name="T92" fmla="*/ 159 w 1581"/>
                <a:gd name="T93" fmla="*/ 26 h 88"/>
                <a:gd name="T94" fmla="*/ 153 w 1581"/>
                <a:gd name="T95" fmla="*/ 1 h 88"/>
                <a:gd name="T96" fmla="*/ 175 w 1581"/>
                <a:gd name="T97" fmla="*/ 40 h 88"/>
                <a:gd name="T98" fmla="*/ 113 w 1581"/>
                <a:gd name="T99" fmla="*/ 86 h 88"/>
                <a:gd name="T100" fmla="*/ 19 w 1581"/>
                <a:gd name="T101" fmla="*/ 37 h 88"/>
                <a:gd name="T102" fmla="*/ 40 w 1581"/>
                <a:gd name="T103" fmla="*/ 71 h 88"/>
                <a:gd name="T104" fmla="*/ 63 w 1581"/>
                <a:gd name="T105" fmla="*/ 37 h 88"/>
                <a:gd name="T106" fmla="*/ 49 w 1581"/>
                <a:gd name="T107" fmla="*/ 1 h 88"/>
                <a:gd name="T108" fmla="*/ 81 w 1581"/>
                <a:gd name="T109" fmla="*/ 44 h 88"/>
                <a:gd name="T110" fmla="*/ 55 w 1581"/>
                <a:gd name="T111" fmla="*/ 86 h 88"/>
                <a:gd name="T112" fmla="*/ 5 w 1581"/>
                <a:gd name="T113" fmla="*/ 65 h 88"/>
                <a:gd name="T114" fmla="*/ 11 w 1581"/>
                <a:gd name="T115" fmla="*/ 12 h 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81" h="88">
                  <a:moveTo>
                    <a:pt x="1507" y="1"/>
                  </a:moveTo>
                  <a:lnTo>
                    <a:pt x="1527" y="1"/>
                  </a:lnTo>
                  <a:lnTo>
                    <a:pt x="1544" y="34"/>
                  </a:lnTo>
                  <a:lnTo>
                    <a:pt x="1561" y="1"/>
                  </a:lnTo>
                  <a:lnTo>
                    <a:pt x="1581" y="1"/>
                  </a:lnTo>
                  <a:lnTo>
                    <a:pt x="1553" y="54"/>
                  </a:lnTo>
                  <a:lnTo>
                    <a:pt x="1553" y="86"/>
                  </a:lnTo>
                  <a:lnTo>
                    <a:pt x="1535" y="86"/>
                  </a:lnTo>
                  <a:lnTo>
                    <a:pt x="1535" y="54"/>
                  </a:lnTo>
                  <a:lnTo>
                    <a:pt x="1507" y="1"/>
                  </a:lnTo>
                  <a:close/>
                  <a:moveTo>
                    <a:pt x="1411" y="1"/>
                  </a:moveTo>
                  <a:lnTo>
                    <a:pt x="1429" y="1"/>
                  </a:lnTo>
                  <a:lnTo>
                    <a:pt x="1463" y="56"/>
                  </a:lnTo>
                  <a:lnTo>
                    <a:pt x="1463" y="1"/>
                  </a:lnTo>
                  <a:lnTo>
                    <a:pt x="1481" y="1"/>
                  </a:lnTo>
                  <a:lnTo>
                    <a:pt x="1481" y="86"/>
                  </a:lnTo>
                  <a:lnTo>
                    <a:pt x="1463" y="86"/>
                  </a:lnTo>
                  <a:lnTo>
                    <a:pt x="1429" y="32"/>
                  </a:lnTo>
                  <a:lnTo>
                    <a:pt x="1429" y="86"/>
                  </a:lnTo>
                  <a:lnTo>
                    <a:pt x="1411" y="86"/>
                  </a:lnTo>
                  <a:lnTo>
                    <a:pt x="1411" y="1"/>
                  </a:lnTo>
                  <a:close/>
                  <a:moveTo>
                    <a:pt x="1336" y="53"/>
                  </a:moveTo>
                  <a:lnTo>
                    <a:pt x="1354" y="53"/>
                  </a:lnTo>
                  <a:lnTo>
                    <a:pt x="1345" y="25"/>
                  </a:lnTo>
                  <a:lnTo>
                    <a:pt x="1336" y="53"/>
                  </a:lnTo>
                  <a:close/>
                  <a:moveTo>
                    <a:pt x="1336" y="1"/>
                  </a:moveTo>
                  <a:lnTo>
                    <a:pt x="1354" y="1"/>
                  </a:lnTo>
                  <a:lnTo>
                    <a:pt x="1385" y="86"/>
                  </a:lnTo>
                  <a:lnTo>
                    <a:pt x="1364" y="86"/>
                  </a:lnTo>
                  <a:lnTo>
                    <a:pt x="1359" y="68"/>
                  </a:lnTo>
                  <a:lnTo>
                    <a:pt x="1331" y="68"/>
                  </a:lnTo>
                  <a:lnTo>
                    <a:pt x="1325" y="86"/>
                  </a:lnTo>
                  <a:lnTo>
                    <a:pt x="1305" y="86"/>
                  </a:lnTo>
                  <a:lnTo>
                    <a:pt x="1336" y="1"/>
                  </a:lnTo>
                  <a:close/>
                  <a:moveTo>
                    <a:pt x="1238" y="17"/>
                  </a:moveTo>
                  <a:lnTo>
                    <a:pt x="1238" y="40"/>
                  </a:lnTo>
                  <a:lnTo>
                    <a:pt x="1254" y="40"/>
                  </a:lnTo>
                  <a:lnTo>
                    <a:pt x="1259" y="39"/>
                  </a:lnTo>
                  <a:lnTo>
                    <a:pt x="1262" y="37"/>
                  </a:lnTo>
                  <a:lnTo>
                    <a:pt x="1265" y="33"/>
                  </a:lnTo>
                  <a:lnTo>
                    <a:pt x="1266" y="28"/>
                  </a:lnTo>
                  <a:lnTo>
                    <a:pt x="1266" y="26"/>
                  </a:lnTo>
                  <a:lnTo>
                    <a:pt x="1265" y="23"/>
                  </a:lnTo>
                  <a:lnTo>
                    <a:pt x="1264" y="21"/>
                  </a:lnTo>
                  <a:lnTo>
                    <a:pt x="1262" y="20"/>
                  </a:lnTo>
                  <a:lnTo>
                    <a:pt x="1258" y="17"/>
                  </a:lnTo>
                  <a:lnTo>
                    <a:pt x="1252" y="17"/>
                  </a:lnTo>
                  <a:lnTo>
                    <a:pt x="1238" y="17"/>
                  </a:lnTo>
                  <a:close/>
                  <a:moveTo>
                    <a:pt x="1219" y="1"/>
                  </a:moveTo>
                  <a:lnTo>
                    <a:pt x="1253" y="1"/>
                  </a:lnTo>
                  <a:lnTo>
                    <a:pt x="1260" y="1"/>
                  </a:lnTo>
                  <a:lnTo>
                    <a:pt x="1266" y="2"/>
                  </a:lnTo>
                  <a:lnTo>
                    <a:pt x="1271" y="4"/>
                  </a:lnTo>
                  <a:lnTo>
                    <a:pt x="1275" y="7"/>
                  </a:lnTo>
                  <a:lnTo>
                    <a:pt x="1279" y="11"/>
                  </a:lnTo>
                  <a:lnTo>
                    <a:pt x="1281" y="16"/>
                  </a:lnTo>
                  <a:lnTo>
                    <a:pt x="1283" y="22"/>
                  </a:lnTo>
                  <a:lnTo>
                    <a:pt x="1284" y="28"/>
                  </a:lnTo>
                  <a:lnTo>
                    <a:pt x="1283" y="34"/>
                  </a:lnTo>
                  <a:lnTo>
                    <a:pt x="1282" y="40"/>
                  </a:lnTo>
                  <a:lnTo>
                    <a:pt x="1279" y="44"/>
                  </a:lnTo>
                  <a:lnTo>
                    <a:pt x="1276" y="49"/>
                  </a:lnTo>
                  <a:lnTo>
                    <a:pt x="1272" y="52"/>
                  </a:lnTo>
                  <a:lnTo>
                    <a:pt x="1267" y="54"/>
                  </a:lnTo>
                  <a:lnTo>
                    <a:pt x="1262" y="56"/>
                  </a:lnTo>
                  <a:lnTo>
                    <a:pt x="1256" y="56"/>
                  </a:lnTo>
                  <a:lnTo>
                    <a:pt x="1238" y="56"/>
                  </a:lnTo>
                  <a:lnTo>
                    <a:pt x="1238" y="86"/>
                  </a:lnTo>
                  <a:lnTo>
                    <a:pt x="1219" y="86"/>
                  </a:lnTo>
                  <a:lnTo>
                    <a:pt x="1219" y="1"/>
                  </a:lnTo>
                  <a:close/>
                  <a:moveTo>
                    <a:pt x="1100" y="1"/>
                  </a:moveTo>
                  <a:lnTo>
                    <a:pt x="1126" y="1"/>
                  </a:lnTo>
                  <a:lnTo>
                    <a:pt x="1142" y="62"/>
                  </a:lnTo>
                  <a:lnTo>
                    <a:pt x="1159" y="1"/>
                  </a:lnTo>
                  <a:lnTo>
                    <a:pt x="1184" y="1"/>
                  </a:lnTo>
                  <a:lnTo>
                    <a:pt x="1184" y="86"/>
                  </a:lnTo>
                  <a:lnTo>
                    <a:pt x="1168" y="86"/>
                  </a:lnTo>
                  <a:lnTo>
                    <a:pt x="1168" y="24"/>
                  </a:lnTo>
                  <a:lnTo>
                    <a:pt x="1150" y="86"/>
                  </a:lnTo>
                  <a:lnTo>
                    <a:pt x="1135" y="86"/>
                  </a:lnTo>
                  <a:lnTo>
                    <a:pt x="1117" y="24"/>
                  </a:lnTo>
                  <a:lnTo>
                    <a:pt x="1117" y="86"/>
                  </a:lnTo>
                  <a:lnTo>
                    <a:pt x="1100" y="86"/>
                  </a:lnTo>
                  <a:lnTo>
                    <a:pt x="1100" y="1"/>
                  </a:lnTo>
                  <a:close/>
                  <a:moveTo>
                    <a:pt x="1028" y="16"/>
                  </a:moveTo>
                  <a:lnTo>
                    <a:pt x="1024" y="16"/>
                  </a:lnTo>
                  <a:lnTo>
                    <a:pt x="1020" y="18"/>
                  </a:lnTo>
                  <a:lnTo>
                    <a:pt x="1016" y="20"/>
                  </a:lnTo>
                  <a:lnTo>
                    <a:pt x="1013" y="23"/>
                  </a:lnTo>
                  <a:lnTo>
                    <a:pt x="1010" y="27"/>
                  </a:lnTo>
                  <a:lnTo>
                    <a:pt x="1008" y="32"/>
                  </a:lnTo>
                  <a:lnTo>
                    <a:pt x="1007" y="37"/>
                  </a:lnTo>
                  <a:lnTo>
                    <a:pt x="1006" y="43"/>
                  </a:lnTo>
                  <a:lnTo>
                    <a:pt x="1007" y="50"/>
                  </a:lnTo>
                  <a:lnTo>
                    <a:pt x="1008" y="56"/>
                  </a:lnTo>
                  <a:lnTo>
                    <a:pt x="1010" y="60"/>
                  </a:lnTo>
                  <a:lnTo>
                    <a:pt x="1013" y="65"/>
                  </a:lnTo>
                  <a:lnTo>
                    <a:pt x="1016" y="68"/>
                  </a:lnTo>
                  <a:lnTo>
                    <a:pt x="1020" y="70"/>
                  </a:lnTo>
                  <a:lnTo>
                    <a:pt x="1024" y="71"/>
                  </a:lnTo>
                  <a:lnTo>
                    <a:pt x="1028" y="71"/>
                  </a:lnTo>
                  <a:lnTo>
                    <a:pt x="1033" y="71"/>
                  </a:lnTo>
                  <a:lnTo>
                    <a:pt x="1037" y="70"/>
                  </a:lnTo>
                  <a:lnTo>
                    <a:pt x="1040" y="68"/>
                  </a:lnTo>
                  <a:lnTo>
                    <a:pt x="1044" y="65"/>
                  </a:lnTo>
                  <a:lnTo>
                    <a:pt x="1047" y="61"/>
                  </a:lnTo>
                  <a:lnTo>
                    <a:pt x="1049" y="56"/>
                  </a:lnTo>
                  <a:lnTo>
                    <a:pt x="1050" y="50"/>
                  </a:lnTo>
                  <a:lnTo>
                    <a:pt x="1050" y="43"/>
                  </a:lnTo>
                  <a:lnTo>
                    <a:pt x="1050" y="37"/>
                  </a:lnTo>
                  <a:lnTo>
                    <a:pt x="1049" y="31"/>
                  </a:lnTo>
                  <a:lnTo>
                    <a:pt x="1047" y="27"/>
                  </a:lnTo>
                  <a:lnTo>
                    <a:pt x="1044" y="23"/>
                  </a:lnTo>
                  <a:lnTo>
                    <a:pt x="1041" y="20"/>
                  </a:lnTo>
                  <a:lnTo>
                    <a:pt x="1037" y="18"/>
                  </a:lnTo>
                  <a:lnTo>
                    <a:pt x="1033" y="16"/>
                  </a:lnTo>
                  <a:lnTo>
                    <a:pt x="1028" y="16"/>
                  </a:lnTo>
                  <a:close/>
                  <a:moveTo>
                    <a:pt x="1028" y="0"/>
                  </a:moveTo>
                  <a:lnTo>
                    <a:pt x="1036" y="1"/>
                  </a:lnTo>
                  <a:lnTo>
                    <a:pt x="1043" y="2"/>
                  </a:lnTo>
                  <a:lnTo>
                    <a:pt x="1049" y="5"/>
                  </a:lnTo>
                  <a:lnTo>
                    <a:pt x="1054" y="10"/>
                  </a:lnTo>
                  <a:lnTo>
                    <a:pt x="1060" y="15"/>
                  </a:lnTo>
                  <a:lnTo>
                    <a:pt x="1064" y="22"/>
                  </a:lnTo>
                  <a:lnTo>
                    <a:pt x="1066" y="27"/>
                  </a:lnTo>
                  <a:lnTo>
                    <a:pt x="1067" y="33"/>
                  </a:lnTo>
                  <a:lnTo>
                    <a:pt x="1068" y="38"/>
                  </a:lnTo>
                  <a:lnTo>
                    <a:pt x="1068" y="44"/>
                  </a:lnTo>
                  <a:lnTo>
                    <a:pt x="1068" y="51"/>
                  </a:lnTo>
                  <a:lnTo>
                    <a:pt x="1066" y="58"/>
                  </a:lnTo>
                  <a:lnTo>
                    <a:pt x="1064" y="65"/>
                  </a:lnTo>
                  <a:lnTo>
                    <a:pt x="1060" y="71"/>
                  </a:lnTo>
                  <a:lnTo>
                    <a:pt x="1057" y="76"/>
                  </a:lnTo>
                  <a:lnTo>
                    <a:pt x="1054" y="79"/>
                  </a:lnTo>
                  <a:lnTo>
                    <a:pt x="1051" y="82"/>
                  </a:lnTo>
                  <a:lnTo>
                    <a:pt x="1047" y="84"/>
                  </a:lnTo>
                  <a:lnTo>
                    <a:pt x="1043" y="86"/>
                  </a:lnTo>
                  <a:lnTo>
                    <a:pt x="1038" y="87"/>
                  </a:lnTo>
                  <a:lnTo>
                    <a:pt x="1033" y="88"/>
                  </a:lnTo>
                  <a:lnTo>
                    <a:pt x="1028" y="88"/>
                  </a:lnTo>
                  <a:lnTo>
                    <a:pt x="1021" y="88"/>
                  </a:lnTo>
                  <a:lnTo>
                    <a:pt x="1014" y="86"/>
                  </a:lnTo>
                  <a:lnTo>
                    <a:pt x="1008" y="83"/>
                  </a:lnTo>
                  <a:lnTo>
                    <a:pt x="1002" y="79"/>
                  </a:lnTo>
                  <a:lnTo>
                    <a:pt x="997" y="73"/>
                  </a:lnTo>
                  <a:lnTo>
                    <a:pt x="993" y="65"/>
                  </a:lnTo>
                  <a:lnTo>
                    <a:pt x="991" y="60"/>
                  </a:lnTo>
                  <a:lnTo>
                    <a:pt x="989" y="55"/>
                  </a:lnTo>
                  <a:lnTo>
                    <a:pt x="989" y="49"/>
                  </a:lnTo>
                  <a:lnTo>
                    <a:pt x="988" y="43"/>
                  </a:lnTo>
                  <a:lnTo>
                    <a:pt x="989" y="36"/>
                  </a:lnTo>
                  <a:lnTo>
                    <a:pt x="990" y="29"/>
                  </a:lnTo>
                  <a:lnTo>
                    <a:pt x="993" y="23"/>
                  </a:lnTo>
                  <a:lnTo>
                    <a:pt x="996" y="17"/>
                  </a:lnTo>
                  <a:lnTo>
                    <a:pt x="999" y="12"/>
                  </a:lnTo>
                  <a:lnTo>
                    <a:pt x="1003" y="9"/>
                  </a:lnTo>
                  <a:lnTo>
                    <a:pt x="1007" y="6"/>
                  </a:lnTo>
                  <a:lnTo>
                    <a:pt x="1012" y="3"/>
                  </a:lnTo>
                  <a:lnTo>
                    <a:pt x="1020" y="1"/>
                  </a:lnTo>
                  <a:lnTo>
                    <a:pt x="1028" y="0"/>
                  </a:lnTo>
                  <a:close/>
                  <a:moveTo>
                    <a:pt x="958" y="56"/>
                  </a:moveTo>
                  <a:lnTo>
                    <a:pt x="957" y="62"/>
                  </a:lnTo>
                  <a:lnTo>
                    <a:pt x="956" y="68"/>
                  </a:lnTo>
                  <a:lnTo>
                    <a:pt x="953" y="74"/>
                  </a:lnTo>
                  <a:lnTo>
                    <a:pt x="949" y="78"/>
                  </a:lnTo>
                  <a:lnTo>
                    <a:pt x="943" y="82"/>
                  </a:lnTo>
                  <a:lnTo>
                    <a:pt x="937" y="85"/>
                  </a:lnTo>
                  <a:lnTo>
                    <a:pt x="930" y="87"/>
                  </a:lnTo>
                  <a:lnTo>
                    <a:pt x="923" y="88"/>
                  </a:lnTo>
                  <a:lnTo>
                    <a:pt x="916" y="87"/>
                  </a:lnTo>
                  <a:lnTo>
                    <a:pt x="911" y="86"/>
                  </a:lnTo>
                  <a:lnTo>
                    <a:pt x="905" y="84"/>
                  </a:lnTo>
                  <a:lnTo>
                    <a:pt x="900" y="81"/>
                  </a:lnTo>
                  <a:lnTo>
                    <a:pt x="897" y="79"/>
                  </a:lnTo>
                  <a:lnTo>
                    <a:pt x="894" y="76"/>
                  </a:lnTo>
                  <a:lnTo>
                    <a:pt x="891" y="73"/>
                  </a:lnTo>
                  <a:lnTo>
                    <a:pt x="889" y="68"/>
                  </a:lnTo>
                  <a:lnTo>
                    <a:pt x="887" y="63"/>
                  </a:lnTo>
                  <a:lnTo>
                    <a:pt x="885" y="57"/>
                  </a:lnTo>
                  <a:lnTo>
                    <a:pt x="884" y="51"/>
                  </a:lnTo>
                  <a:lnTo>
                    <a:pt x="884" y="45"/>
                  </a:lnTo>
                  <a:lnTo>
                    <a:pt x="884" y="37"/>
                  </a:lnTo>
                  <a:lnTo>
                    <a:pt x="886" y="30"/>
                  </a:lnTo>
                  <a:lnTo>
                    <a:pt x="888" y="23"/>
                  </a:lnTo>
                  <a:lnTo>
                    <a:pt x="891" y="17"/>
                  </a:lnTo>
                  <a:lnTo>
                    <a:pt x="895" y="12"/>
                  </a:lnTo>
                  <a:lnTo>
                    <a:pt x="898" y="9"/>
                  </a:lnTo>
                  <a:lnTo>
                    <a:pt x="903" y="6"/>
                  </a:lnTo>
                  <a:lnTo>
                    <a:pt x="907" y="3"/>
                  </a:lnTo>
                  <a:lnTo>
                    <a:pt x="915" y="1"/>
                  </a:lnTo>
                  <a:lnTo>
                    <a:pt x="924" y="0"/>
                  </a:lnTo>
                  <a:lnTo>
                    <a:pt x="929" y="1"/>
                  </a:lnTo>
                  <a:lnTo>
                    <a:pt x="935" y="2"/>
                  </a:lnTo>
                  <a:lnTo>
                    <a:pt x="940" y="3"/>
                  </a:lnTo>
                  <a:lnTo>
                    <a:pt x="945" y="5"/>
                  </a:lnTo>
                  <a:lnTo>
                    <a:pt x="950" y="10"/>
                  </a:lnTo>
                  <a:lnTo>
                    <a:pt x="954" y="15"/>
                  </a:lnTo>
                  <a:lnTo>
                    <a:pt x="957" y="22"/>
                  </a:lnTo>
                  <a:lnTo>
                    <a:pt x="958" y="29"/>
                  </a:lnTo>
                  <a:lnTo>
                    <a:pt x="958" y="30"/>
                  </a:lnTo>
                  <a:lnTo>
                    <a:pt x="940" y="30"/>
                  </a:lnTo>
                  <a:lnTo>
                    <a:pt x="939" y="25"/>
                  </a:lnTo>
                  <a:lnTo>
                    <a:pt x="937" y="21"/>
                  </a:lnTo>
                  <a:lnTo>
                    <a:pt x="934" y="19"/>
                  </a:lnTo>
                  <a:lnTo>
                    <a:pt x="931" y="17"/>
                  </a:lnTo>
                  <a:lnTo>
                    <a:pt x="928" y="16"/>
                  </a:lnTo>
                  <a:lnTo>
                    <a:pt x="924" y="16"/>
                  </a:lnTo>
                  <a:lnTo>
                    <a:pt x="919" y="16"/>
                  </a:lnTo>
                  <a:lnTo>
                    <a:pt x="915" y="18"/>
                  </a:lnTo>
                  <a:lnTo>
                    <a:pt x="911" y="20"/>
                  </a:lnTo>
                  <a:lnTo>
                    <a:pt x="908" y="22"/>
                  </a:lnTo>
                  <a:lnTo>
                    <a:pt x="906" y="26"/>
                  </a:lnTo>
                  <a:lnTo>
                    <a:pt x="904" y="31"/>
                  </a:lnTo>
                  <a:lnTo>
                    <a:pt x="902" y="37"/>
                  </a:lnTo>
                  <a:lnTo>
                    <a:pt x="902" y="44"/>
                  </a:lnTo>
                  <a:lnTo>
                    <a:pt x="903" y="51"/>
                  </a:lnTo>
                  <a:lnTo>
                    <a:pt x="904" y="58"/>
                  </a:lnTo>
                  <a:lnTo>
                    <a:pt x="907" y="63"/>
                  </a:lnTo>
                  <a:lnTo>
                    <a:pt x="911" y="67"/>
                  </a:lnTo>
                  <a:lnTo>
                    <a:pt x="914" y="69"/>
                  </a:lnTo>
                  <a:lnTo>
                    <a:pt x="917" y="70"/>
                  </a:lnTo>
                  <a:lnTo>
                    <a:pt x="920" y="71"/>
                  </a:lnTo>
                  <a:lnTo>
                    <a:pt x="924" y="71"/>
                  </a:lnTo>
                  <a:lnTo>
                    <a:pt x="927" y="71"/>
                  </a:lnTo>
                  <a:lnTo>
                    <a:pt x="930" y="70"/>
                  </a:lnTo>
                  <a:lnTo>
                    <a:pt x="933" y="68"/>
                  </a:lnTo>
                  <a:lnTo>
                    <a:pt x="936" y="67"/>
                  </a:lnTo>
                  <a:lnTo>
                    <a:pt x="938" y="64"/>
                  </a:lnTo>
                  <a:lnTo>
                    <a:pt x="939" y="62"/>
                  </a:lnTo>
                  <a:lnTo>
                    <a:pt x="940" y="59"/>
                  </a:lnTo>
                  <a:lnTo>
                    <a:pt x="940" y="56"/>
                  </a:lnTo>
                  <a:lnTo>
                    <a:pt x="958" y="56"/>
                  </a:lnTo>
                  <a:close/>
                  <a:moveTo>
                    <a:pt x="786" y="40"/>
                  </a:moveTo>
                  <a:lnTo>
                    <a:pt x="822" y="40"/>
                  </a:lnTo>
                  <a:lnTo>
                    <a:pt x="822" y="86"/>
                  </a:lnTo>
                  <a:lnTo>
                    <a:pt x="809" y="86"/>
                  </a:lnTo>
                  <a:lnTo>
                    <a:pt x="806" y="76"/>
                  </a:lnTo>
                  <a:lnTo>
                    <a:pt x="802" y="82"/>
                  </a:lnTo>
                  <a:lnTo>
                    <a:pt x="796" y="85"/>
                  </a:lnTo>
                  <a:lnTo>
                    <a:pt x="789" y="88"/>
                  </a:lnTo>
                  <a:lnTo>
                    <a:pt x="782" y="88"/>
                  </a:lnTo>
                  <a:lnTo>
                    <a:pt x="776" y="88"/>
                  </a:lnTo>
                  <a:lnTo>
                    <a:pt x="770" y="87"/>
                  </a:lnTo>
                  <a:lnTo>
                    <a:pt x="765" y="85"/>
                  </a:lnTo>
                  <a:lnTo>
                    <a:pt x="761" y="83"/>
                  </a:lnTo>
                  <a:lnTo>
                    <a:pt x="757" y="80"/>
                  </a:lnTo>
                  <a:lnTo>
                    <a:pt x="754" y="77"/>
                  </a:lnTo>
                  <a:lnTo>
                    <a:pt x="751" y="74"/>
                  </a:lnTo>
                  <a:lnTo>
                    <a:pt x="748" y="69"/>
                  </a:lnTo>
                  <a:lnTo>
                    <a:pt x="745" y="63"/>
                  </a:lnTo>
                  <a:lnTo>
                    <a:pt x="743" y="57"/>
                  </a:lnTo>
                  <a:lnTo>
                    <a:pt x="742" y="51"/>
                  </a:lnTo>
                  <a:lnTo>
                    <a:pt x="741" y="44"/>
                  </a:lnTo>
                  <a:lnTo>
                    <a:pt x="742" y="37"/>
                  </a:lnTo>
                  <a:lnTo>
                    <a:pt x="743" y="30"/>
                  </a:lnTo>
                  <a:lnTo>
                    <a:pt x="745" y="24"/>
                  </a:lnTo>
                  <a:lnTo>
                    <a:pt x="748" y="18"/>
                  </a:lnTo>
                  <a:lnTo>
                    <a:pt x="753" y="14"/>
                  </a:lnTo>
                  <a:lnTo>
                    <a:pt x="756" y="10"/>
                  </a:lnTo>
                  <a:lnTo>
                    <a:pt x="761" y="7"/>
                  </a:lnTo>
                  <a:lnTo>
                    <a:pt x="765" y="4"/>
                  </a:lnTo>
                  <a:lnTo>
                    <a:pt x="770" y="2"/>
                  </a:lnTo>
                  <a:lnTo>
                    <a:pt x="775" y="1"/>
                  </a:lnTo>
                  <a:lnTo>
                    <a:pt x="780" y="0"/>
                  </a:lnTo>
                  <a:lnTo>
                    <a:pt x="785" y="0"/>
                  </a:lnTo>
                  <a:lnTo>
                    <a:pt x="795" y="1"/>
                  </a:lnTo>
                  <a:lnTo>
                    <a:pt x="804" y="3"/>
                  </a:lnTo>
                  <a:lnTo>
                    <a:pt x="807" y="5"/>
                  </a:lnTo>
                  <a:lnTo>
                    <a:pt x="811" y="8"/>
                  </a:lnTo>
                  <a:lnTo>
                    <a:pt x="814" y="10"/>
                  </a:lnTo>
                  <a:lnTo>
                    <a:pt x="816" y="13"/>
                  </a:lnTo>
                  <a:lnTo>
                    <a:pt x="818" y="17"/>
                  </a:lnTo>
                  <a:lnTo>
                    <a:pt x="820" y="21"/>
                  </a:lnTo>
                  <a:lnTo>
                    <a:pt x="821" y="25"/>
                  </a:lnTo>
                  <a:lnTo>
                    <a:pt x="822" y="29"/>
                  </a:lnTo>
                  <a:lnTo>
                    <a:pt x="804" y="29"/>
                  </a:lnTo>
                  <a:lnTo>
                    <a:pt x="803" y="26"/>
                  </a:lnTo>
                  <a:lnTo>
                    <a:pt x="802" y="24"/>
                  </a:lnTo>
                  <a:lnTo>
                    <a:pt x="800" y="22"/>
                  </a:lnTo>
                  <a:lnTo>
                    <a:pt x="798" y="20"/>
                  </a:lnTo>
                  <a:lnTo>
                    <a:pt x="795" y="18"/>
                  </a:lnTo>
                  <a:lnTo>
                    <a:pt x="791" y="17"/>
                  </a:lnTo>
                  <a:lnTo>
                    <a:pt x="788" y="16"/>
                  </a:lnTo>
                  <a:lnTo>
                    <a:pt x="784" y="16"/>
                  </a:lnTo>
                  <a:lnTo>
                    <a:pt x="777" y="17"/>
                  </a:lnTo>
                  <a:lnTo>
                    <a:pt x="771" y="19"/>
                  </a:lnTo>
                  <a:lnTo>
                    <a:pt x="766" y="23"/>
                  </a:lnTo>
                  <a:lnTo>
                    <a:pt x="763" y="29"/>
                  </a:lnTo>
                  <a:lnTo>
                    <a:pt x="761" y="35"/>
                  </a:lnTo>
                  <a:lnTo>
                    <a:pt x="761" y="43"/>
                  </a:lnTo>
                  <a:lnTo>
                    <a:pt x="761" y="48"/>
                  </a:lnTo>
                  <a:lnTo>
                    <a:pt x="762" y="53"/>
                  </a:lnTo>
                  <a:lnTo>
                    <a:pt x="763" y="57"/>
                  </a:lnTo>
                  <a:lnTo>
                    <a:pt x="765" y="61"/>
                  </a:lnTo>
                  <a:lnTo>
                    <a:pt x="768" y="65"/>
                  </a:lnTo>
                  <a:lnTo>
                    <a:pt x="772" y="69"/>
                  </a:lnTo>
                  <a:lnTo>
                    <a:pt x="777" y="71"/>
                  </a:lnTo>
                  <a:lnTo>
                    <a:pt x="783" y="71"/>
                  </a:lnTo>
                  <a:lnTo>
                    <a:pt x="787" y="71"/>
                  </a:lnTo>
                  <a:lnTo>
                    <a:pt x="791" y="70"/>
                  </a:lnTo>
                  <a:lnTo>
                    <a:pt x="794" y="69"/>
                  </a:lnTo>
                  <a:lnTo>
                    <a:pt x="797" y="67"/>
                  </a:lnTo>
                  <a:lnTo>
                    <a:pt x="800" y="64"/>
                  </a:lnTo>
                  <a:lnTo>
                    <a:pt x="802" y="62"/>
                  </a:lnTo>
                  <a:lnTo>
                    <a:pt x="803" y="58"/>
                  </a:lnTo>
                  <a:lnTo>
                    <a:pt x="804" y="55"/>
                  </a:lnTo>
                  <a:lnTo>
                    <a:pt x="786" y="55"/>
                  </a:lnTo>
                  <a:lnTo>
                    <a:pt x="786" y="40"/>
                  </a:lnTo>
                  <a:close/>
                  <a:moveTo>
                    <a:pt x="640" y="1"/>
                  </a:moveTo>
                  <a:lnTo>
                    <a:pt x="658" y="1"/>
                  </a:lnTo>
                  <a:lnTo>
                    <a:pt x="691" y="56"/>
                  </a:lnTo>
                  <a:lnTo>
                    <a:pt x="691" y="1"/>
                  </a:lnTo>
                  <a:lnTo>
                    <a:pt x="709" y="1"/>
                  </a:lnTo>
                  <a:lnTo>
                    <a:pt x="709" y="86"/>
                  </a:lnTo>
                  <a:lnTo>
                    <a:pt x="691" y="86"/>
                  </a:lnTo>
                  <a:lnTo>
                    <a:pt x="658" y="32"/>
                  </a:lnTo>
                  <a:lnTo>
                    <a:pt x="658" y="86"/>
                  </a:lnTo>
                  <a:lnTo>
                    <a:pt x="640" y="86"/>
                  </a:lnTo>
                  <a:lnTo>
                    <a:pt x="640" y="1"/>
                  </a:lnTo>
                  <a:close/>
                  <a:moveTo>
                    <a:pt x="588" y="1"/>
                  </a:moveTo>
                  <a:lnTo>
                    <a:pt x="606" y="1"/>
                  </a:lnTo>
                  <a:lnTo>
                    <a:pt x="606" y="86"/>
                  </a:lnTo>
                  <a:lnTo>
                    <a:pt x="588" y="86"/>
                  </a:lnTo>
                  <a:lnTo>
                    <a:pt x="588" y="1"/>
                  </a:lnTo>
                  <a:close/>
                  <a:moveTo>
                    <a:pt x="494" y="1"/>
                  </a:moveTo>
                  <a:lnTo>
                    <a:pt x="562" y="1"/>
                  </a:lnTo>
                  <a:lnTo>
                    <a:pt x="562" y="17"/>
                  </a:lnTo>
                  <a:lnTo>
                    <a:pt x="537" y="17"/>
                  </a:lnTo>
                  <a:lnTo>
                    <a:pt x="537" y="86"/>
                  </a:lnTo>
                  <a:lnTo>
                    <a:pt x="519" y="86"/>
                  </a:lnTo>
                  <a:lnTo>
                    <a:pt x="519" y="17"/>
                  </a:lnTo>
                  <a:lnTo>
                    <a:pt x="494" y="17"/>
                  </a:lnTo>
                  <a:lnTo>
                    <a:pt x="494" y="1"/>
                  </a:lnTo>
                  <a:close/>
                  <a:moveTo>
                    <a:pt x="426" y="53"/>
                  </a:moveTo>
                  <a:lnTo>
                    <a:pt x="445" y="53"/>
                  </a:lnTo>
                  <a:lnTo>
                    <a:pt x="436" y="25"/>
                  </a:lnTo>
                  <a:lnTo>
                    <a:pt x="426" y="53"/>
                  </a:lnTo>
                  <a:close/>
                  <a:moveTo>
                    <a:pt x="427" y="1"/>
                  </a:moveTo>
                  <a:lnTo>
                    <a:pt x="444" y="1"/>
                  </a:lnTo>
                  <a:lnTo>
                    <a:pt x="475" y="86"/>
                  </a:lnTo>
                  <a:lnTo>
                    <a:pt x="455" y="86"/>
                  </a:lnTo>
                  <a:lnTo>
                    <a:pt x="450" y="68"/>
                  </a:lnTo>
                  <a:lnTo>
                    <a:pt x="422" y="68"/>
                  </a:lnTo>
                  <a:lnTo>
                    <a:pt x="416" y="86"/>
                  </a:lnTo>
                  <a:lnTo>
                    <a:pt x="396" y="86"/>
                  </a:lnTo>
                  <a:lnTo>
                    <a:pt x="427" y="1"/>
                  </a:lnTo>
                  <a:close/>
                  <a:moveTo>
                    <a:pt x="319" y="17"/>
                  </a:moveTo>
                  <a:lnTo>
                    <a:pt x="319" y="39"/>
                  </a:lnTo>
                  <a:lnTo>
                    <a:pt x="338" y="39"/>
                  </a:lnTo>
                  <a:lnTo>
                    <a:pt x="343" y="38"/>
                  </a:lnTo>
                  <a:lnTo>
                    <a:pt x="346" y="36"/>
                  </a:lnTo>
                  <a:lnTo>
                    <a:pt x="348" y="34"/>
                  </a:lnTo>
                  <a:lnTo>
                    <a:pt x="349" y="32"/>
                  </a:lnTo>
                  <a:lnTo>
                    <a:pt x="349" y="30"/>
                  </a:lnTo>
                  <a:lnTo>
                    <a:pt x="350" y="28"/>
                  </a:lnTo>
                  <a:lnTo>
                    <a:pt x="349" y="23"/>
                  </a:lnTo>
                  <a:lnTo>
                    <a:pt x="346" y="20"/>
                  </a:lnTo>
                  <a:lnTo>
                    <a:pt x="343" y="18"/>
                  </a:lnTo>
                  <a:lnTo>
                    <a:pt x="338" y="17"/>
                  </a:lnTo>
                  <a:lnTo>
                    <a:pt x="319" y="17"/>
                  </a:lnTo>
                  <a:close/>
                  <a:moveTo>
                    <a:pt x="302" y="1"/>
                  </a:moveTo>
                  <a:lnTo>
                    <a:pt x="337" y="1"/>
                  </a:lnTo>
                  <a:lnTo>
                    <a:pt x="345" y="1"/>
                  </a:lnTo>
                  <a:lnTo>
                    <a:pt x="350" y="2"/>
                  </a:lnTo>
                  <a:lnTo>
                    <a:pt x="354" y="3"/>
                  </a:lnTo>
                  <a:lnTo>
                    <a:pt x="358" y="5"/>
                  </a:lnTo>
                  <a:lnTo>
                    <a:pt x="362" y="9"/>
                  </a:lnTo>
                  <a:lnTo>
                    <a:pt x="365" y="13"/>
                  </a:lnTo>
                  <a:lnTo>
                    <a:pt x="367" y="19"/>
                  </a:lnTo>
                  <a:lnTo>
                    <a:pt x="368" y="26"/>
                  </a:lnTo>
                  <a:lnTo>
                    <a:pt x="367" y="32"/>
                  </a:lnTo>
                  <a:lnTo>
                    <a:pt x="365" y="37"/>
                  </a:lnTo>
                  <a:lnTo>
                    <a:pt x="362" y="42"/>
                  </a:lnTo>
                  <a:lnTo>
                    <a:pt x="357" y="46"/>
                  </a:lnTo>
                  <a:lnTo>
                    <a:pt x="362" y="48"/>
                  </a:lnTo>
                  <a:lnTo>
                    <a:pt x="365" y="51"/>
                  </a:lnTo>
                  <a:lnTo>
                    <a:pt x="366" y="55"/>
                  </a:lnTo>
                  <a:lnTo>
                    <a:pt x="367" y="61"/>
                  </a:lnTo>
                  <a:lnTo>
                    <a:pt x="367" y="76"/>
                  </a:lnTo>
                  <a:lnTo>
                    <a:pt x="367" y="79"/>
                  </a:lnTo>
                  <a:lnTo>
                    <a:pt x="368" y="81"/>
                  </a:lnTo>
                  <a:lnTo>
                    <a:pt x="369" y="84"/>
                  </a:lnTo>
                  <a:lnTo>
                    <a:pt x="372" y="86"/>
                  </a:lnTo>
                  <a:lnTo>
                    <a:pt x="356" y="86"/>
                  </a:lnTo>
                  <a:lnTo>
                    <a:pt x="354" y="86"/>
                  </a:lnTo>
                  <a:lnTo>
                    <a:pt x="353" y="86"/>
                  </a:lnTo>
                  <a:lnTo>
                    <a:pt x="352" y="86"/>
                  </a:lnTo>
                  <a:lnTo>
                    <a:pt x="351" y="85"/>
                  </a:lnTo>
                  <a:lnTo>
                    <a:pt x="350" y="83"/>
                  </a:lnTo>
                  <a:lnTo>
                    <a:pt x="349" y="82"/>
                  </a:lnTo>
                  <a:lnTo>
                    <a:pt x="349" y="80"/>
                  </a:lnTo>
                  <a:lnTo>
                    <a:pt x="349" y="76"/>
                  </a:lnTo>
                  <a:lnTo>
                    <a:pt x="349" y="64"/>
                  </a:lnTo>
                  <a:lnTo>
                    <a:pt x="348" y="60"/>
                  </a:lnTo>
                  <a:lnTo>
                    <a:pt x="346" y="57"/>
                  </a:lnTo>
                  <a:lnTo>
                    <a:pt x="343" y="55"/>
                  </a:lnTo>
                  <a:lnTo>
                    <a:pt x="339" y="54"/>
                  </a:lnTo>
                  <a:lnTo>
                    <a:pt x="319" y="54"/>
                  </a:lnTo>
                  <a:lnTo>
                    <a:pt x="319" y="86"/>
                  </a:lnTo>
                  <a:lnTo>
                    <a:pt x="302" y="86"/>
                  </a:lnTo>
                  <a:lnTo>
                    <a:pt x="302" y="1"/>
                  </a:lnTo>
                  <a:close/>
                  <a:moveTo>
                    <a:pt x="206" y="1"/>
                  </a:moveTo>
                  <a:lnTo>
                    <a:pt x="267" y="1"/>
                  </a:lnTo>
                  <a:lnTo>
                    <a:pt x="267" y="17"/>
                  </a:lnTo>
                  <a:lnTo>
                    <a:pt x="224" y="17"/>
                  </a:lnTo>
                  <a:lnTo>
                    <a:pt x="224" y="33"/>
                  </a:lnTo>
                  <a:lnTo>
                    <a:pt x="262" y="33"/>
                  </a:lnTo>
                  <a:lnTo>
                    <a:pt x="262" y="49"/>
                  </a:lnTo>
                  <a:lnTo>
                    <a:pt x="224" y="49"/>
                  </a:lnTo>
                  <a:lnTo>
                    <a:pt x="224" y="69"/>
                  </a:lnTo>
                  <a:lnTo>
                    <a:pt x="270" y="69"/>
                  </a:lnTo>
                  <a:lnTo>
                    <a:pt x="270" y="86"/>
                  </a:lnTo>
                  <a:lnTo>
                    <a:pt x="206" y="86"/>
                  </a:lnTo>
                  <a:lnTo>
                    <a:pt x="206" y="1"/>
                  </a:lnTo>
                  <a:close/>
                  <a:moveTo>
                    <a:pt x="131" y="17"/>
                  </a:moveTo>
                  <a:lnTo>
                    <a:pt x="131" y="40"/>
                  </a:lnTo>
                  <a:lnTo>
                    <a:pt x="147" y="40"/>
                  </a:lnTo>
                  <a:lnTo>
                    <a:pt x="152" y="39"/>
                  </a:lnTo>
                  <a:lnTo>
                    <a:pt x="155" y="37"/>
                  </a:lnTo>
                  <a:lnTo>
                    <a:pt x="158" y="33"/>
                  </a:lnTo>
                  <a:lnTo>
                    <a:pt x="159" y="28"/>
                  </a:lnTo>
                  <a:lnTo>
                    <a:pt x="159" y="26"/>
                  </a:lnTo>
                  <a:lnTo>
                    <a:pt x="158" y="23"/>
                  </a:lnTo>
                  <a:lnTo>
                    <a:pt x="157" y="21"/>
                  </a:lnTo>
                  <a:lnTo>
                    <a:pt x="155" y="20"/>
                  </a:lnTo>
                  <a:lnTo>
                    <a:pt x="151" y="17"/>
                  </a:lnTo>
                  <a:lnTo>
                    <a:pt x="145" y="17"/>
                  </a:lnTo>
                  <a:lnTo>
                    <a:pt x="131" y="17"/>
                  </a:lnTo>
                  <a:close/>
                  <a:moveTo>
                    <a:pt x="113" y="1"/>
                  </a:moveTo>
                  <a:lnTo>
                    <a:pt x="146" y="1"/>
                  </a:lnTo>
                  <a:lnTo>
                    <a:pt x="153" y="1"/>
                  </a:lnTo>
                  <a:lnTo>
                    <a:pt x="159" y="2"/>
                  </a:lnTo>
                  <a:lnTo>
                    <a:pt x="164" y="4"/>
                  </a:lnTo>
                  <a:lnTo>
                    <a:pt x="168" y="7"/>
                  </a:lnTo>
                  <a:lnTo>
                    <a:pt x="172" y="11"/>
                  </a:lnTo>
                  <a:lnTo>
                    <a:pt x="175" y="16"/>
                  </a:lnTo>
                  <a:lnTo>
                    <a:pt x="176" y="22"/>
                  </a:lnTo>
                  <a:lnTo>
                    <a:pt x="177" y="28"/>
                  </a:lnTo>
                  <a:lnTo>
                    <a:pt x="176" y="34"/>
                  </a:lnTo>
                  <a:lnTo>
                    <a:pt x="175" y="40"/>
                  </a:lnTo>
                  <a:lnTo>
                    <a:pt x="172" y="44"/>
                  </a:lnTo>
                  <a:lnTo>
                    <a:pt x="169" y="49"/>
                  </a:lnTo>
                  <a:lnTo>
                    <a:pt x="165" y="52"/>
                  </a:lnTo>
                  <a:lnTo>
                    <a:pt x="160" y="54"/>
                  </a:lnTo>
                  <a:lnTo>
                    <a:pt x="155" y="56"/>
                  </a:lnTo>
                  <a:lnTo>
                    <a:pt x="149" y="56"/>
                  </a:lnTo>
                  <a:lnTo>
                    <a:pt x="131" y="56"/>
                  </a:lnTo>
                  <a:lnTo>
                    <a:pt x="131" y="86"/>
                  </a:lnTo>
                  <a:lnTo>
                    <a:pt x="113" y="86"/>
                  </a:lnTo>
                  <a:lnTo>
                    <a:pt x="113" y="1"/>
                  </a:lnTo>
                  <a:close/>
                  <a:moveTo>
                    <a:pt x="40" y="16"/>
                  </a:moveTo>
                  <a:lnTo>
                    <a:pt x="36" y="16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20" y="32"/>
                  </a:lnTo>
                  <a:lnTo>
                    <a:pt x="19" y="37"/>
                  </a:lnTo>
                  <a:lnTo>
                    <a:pt x="18" y="43"/>
                  </a:lnTo>
                  <a:lnTo>
                    <a:pt x="19" y="50"/>
                  </a:lnTo>
                  <a:lnTo>
                    <a:pt x="20" y="56"/>
                  </a:lnTo>
                  <a:lnTo>
                    <a:pt x="22" y="60"/>
                  </a:lnTo>
                  <a:lnTo>
                    <a:pt x="25" y="65"/>
                  </a:lnTo>
                  <a:lnTo>
                    <a:pt x="28" y="68"/>
                  </a:lnTo>
                  <a:lnTo>
                    <a:pt x="31" y="70"/>
                  </a:lnTo>
                  <a:lnTo>
                    <a:pt x="35" y="71"/>
                  </a:lnTo>
                  <a:lnTo>
                    <a:pt x="40" y="71"/>
                  </a:lnTo>
                  <a:lnTo>
                    <a:pt x="46" y="71"/>
                  </a:lnTo>
                  <a:lnTo>
                    <a:pt x="50" y="70"/>
                  </a:lnTo>
                  <a:lnTo>
                    <a:pt x="53" y="68"/>
                  </a:lnTo>
                  <a:lnTo>
                    <a:pt x="57" y="65"/>
                  </a:lnTo>
                  <a:lnTo>
                    <a:pt x="59" y="61"/>
                  </a:lnTo>
                  <a:lnTo>
                    <a:pt x="61" y="56"/>
                  </a:lnTo>
                  <a:lnTo>
                    <a:pt x="63" y="50"/>
                  </a:lnTo>
                  <a:lnTo>
                    <a:pt x="63" y="43"/>
                  </a:lnTo>
                  <a:lnTo>
                    <a:pt x="63" y="37"/>
                  </a:lnTo>
                  <a:lnTo>
                    <a:pt x="62" y="31"/>
                  </a:lnTo>
                  <a:lnTo>
                    <a:pt x="60" y="27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0" y="18"/>
                  </a:lnTo>
                  <a:lnTo>
                    <a:pt x="46" y="16"/>
                  </a:lnTo>
                  <a:lnTo>
                    <a:pt x="40" y="16"/>
                  </a:lnTo>
                  <a:close/>
                  <a:moveTo>
                    <a:pt x="40" y="0"/>
                  </a:moveTo>
                  <a:lnTo>
                    <a:pt x="49" y="1"/>
                  </a:lnTo>
                  <a:lnTo>
                    <a:pt x="55" y="2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2" y="15"/>
                  </a:lnTo>
                  <a:lnTo>
                    <a:pt x="76" y="22"/>
                  </a:lnTo>
                  <a:lnTo>
                    <a:pt x="78" y="27"/>
                  </a:lnTo>
                  <a:lnTo>
                    <a:pt x="80" y="33"/>
                  </a:lnTo>
                  <a:lnTo>
                    <a:pt x="81" y="38"/>
                  </a:lnTo>
                  <a:lnTo>
                    <a:pt x="81" y="44"/>
                  </a:lnTo>
                  <a:lnTo>
                    <a:pt x="80" y="51"/>
                  </a:lnTo>
                  <a:lnTo>
                    <a:pt x="79" y="58"/>
                  </a:lnTo>
                  <a:lnTo>
                    <a:pt x="77" y="65"/>
                  </a:lnTo>
                  <a:lnTo>
                    <a:pt x="73" y="71"/>
                  </a:lnTo>
                  <a:lnTo>
                    <a:pt x="70" y="76"/>
                  </a:lnTo>
                  <a:lnTo>
                    <a:pt x="67" y="79"/>
                  </a:lnTo>
                  <a:lnTo>
                    <a:pt x="63" y="82"/>
                  </a:lnTo>
                  <a:lnTo>
                    <a:pt x="60" y="84"/>
                  </a:lnTo>
                  <a:lnTo>
                    <a:pt x="55" y="86"/>
                  </a:lnTo>
                  <a:lnTo>
                    <a:pt x="51" y="87"/>
                  </a:lnTo>
                  <a:lnTo>
                    <a:pt x="46" y="88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26" y="86"/>
                  </a:lnTo>
                  <a:lnTo>
                    <a:pt x="20" y="83"/>
                  </a:lnTo>
                  <a:lnTo>
                    <a:pt x="14" y="79"/>
                  </a:lnTo>
                  <a:lnTo>
                    <a:pt x="9" y="73"/>
                  </a:lnTo>
                  <a:lnTo>
                    <a:pt x="5" y="65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2" y="29"/>
                  </a:lnTo>
                  <a:lnTo>
                    <a:pt x="5" y="23"/>
                  </a:lnTo>
                  <a:lnTo>
                    <a:pt x="8" y="17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244601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90 w 312"/>
                <a:gd name="T9" fmla="*/ 87 h 368"/>
                <a:gd name="T10" fmla="*/ 171 w 312"/>
                <a:gd name="T11" fmla="*/ 92 h 368"/>
                <a:gd name="T12" fmla="*/ 154 w 312"/>
                <a:gd name="T13" fmla="*/ 101 h 368"/>
                <a:gd name="T14" fmla="*/ 139 w 312"/>
                <a:gd name="T15" fmla="*/ 115 h 368"/>
                <a:gd name="T16" fmla="*/ 126 w 312"/>
                <a:gd name="T17" fmla="*/ 130 h 368"/>
                <a:gd name="T18" fmla="*/ 116 w 312"/>
                <a:gd name="T19" fmla="*/ 146 h 368"/>
                <a:gd name="T20" fmla="*/ 111 w 312"/>
                <a:gd name="T21" fmla="*/ 163 h 368"/>
                <a:gd name="T22" fmla="*/ 109 w 312"/>
                <a:gd name="T23" fmla="*/ 181 h 368"/>
                <a:gd name="T24" fmla="*/ 111 w 312"/>
                <a:gd name="T25" fmla="*/ 201 h 368"/>
                <a:gd name="T26" fmla="*/ 116 w 312"/>
                <a:gd name="T27" fmla="*/ 220 h 368"/>
                <a:gd name="T28" fmla="*/ 125 w 312"/>
                <a:gd name="T29" fmla="*/ 237 h 368"/>
                <a:gd name="T30" fmla="*/ 138 w 312"/>
                <a:gd name="T31" fmla="*/ 253 h 368"/>
                <a:gd name="T32" fmla="*/ 153 w 312"/>
                <a:gd name="T33" fmla="*/ 266 h 368"/>
                <a:gd name="T34" fmla="*/ 170 w 312"/>
                <a:gd name="T35" fmla="*/ 275 h 368"/>
                <a:gd name="T36" fmla="*/ 189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1 w 312"/>
                <a:gd name="T47" fmla="*/ 368 h 368"/>
                <a:gd name="T48" fmla="*/ 126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8 w 312"/>
                <a:gd name="T73" fmla="*/ 21 h 368"/>
                <a:gd name="T74" fmla="*/ 130 w 312"/>
                <a:gd name="T75" fmla="*/ 7 h 368"/>
                <a:gd name="T76" fmla="*/ 164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1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200" y="85"/>
                  </a:lnTo>
                  <a:lnTo>
                    <a:pt x="190" y="87"/>
                  </a:lnTo>
                  <a:lnTo>
                    <a:pt x="181" y="89"/>
                  </a:lnTo>
                  <a:lnTo>
                    <a:pt x="171" y="92"/>
                  </a:lnTo>
                  <a:lnTo>
                    <a:pt x="163" y="96"/>
                  </a:lnTo>
                  <a:lnTo>
                    <a:pt x="154" y="101"/>
                  </a:lnTo>
                  <a:lnTo>
                    <a:pt x="146" y="107"/>
                  </a:lnTo>
                  <a:lnTo>
                    <a:pt x="139" y="115"/>
                  </a:lnTo>
                  <a:lnTo>
                    <a:pt x="132" y="123"/>
                  </a:lnTo>
                  <a:lnTo>
                    <a:pt x="126" y="130"/>
                  </a:lnTo>
                  <a:lnTo>
                    <a:pt x="120" y="138"/>
                  </a:lnTo>
                  <a:lnTo>
                    <a:pt x="116" y="146"/>
                  </a:lnTo>
                  <a:lnTo>
                    <a:pt x="113" y="154"/>
                  </a:lnTo>
                  <a:lnTo>
                    <a:pt x="111" y="163"/>
                  </a:lnTo>
                  <a:lnTo>
                    <a:pt x="109" y="172"/>
                  </a:lnTo>
                  <a:lnTo>
                    <a:pt x="109" y="181"/>
                  </a:lnTo>
                  <a:lnTo>
                    <a:pt x="109" y="191"/>
                  </a:lnTo>
                  <a:lnTo>
                    <a:pt x="111" y="201"/>
                  </a:lnTo>
                  <a:lnTo>
                    <a:pt x="113" y="211"/>
                  </a:lnTo>
                  <a:lnTo>
                    <a:pt x="116" y="220"/>
                  </a:lnTo>
                  <a:lnTo>
                    <a:pt x="120" y="229"/>
                  </a:lnTo>
                  <a:lnTo>
                    <a:pt x="125" y="237"/>
                  </a:lnTo>
                  <a:lnTo>
                    <a:pt x="131" y="245"/>
                  </a:lnTo>
                  <a:lnTo>
                    <a:pt x="138" y="253"/>
                  </a:lnTo>
                  <a:lnTo>
                    <a:pt x="145" y="260"/>
                  </a:lnTo>
                  <a:lnTo>
                    <a:pt x="153" y="266"/>
                  </a:lnTo>
                  <a:lnTo>
                    <a:pt x="161" y="271"/>
                  </a:lnTo>
                  <a:lnTo>
                    <a:pt x="170" y="275"/>
                  </a:lnTo>
                  <a:lnTo>
                    <a:pt x="180" y="278"/>
                  </a:lnTo>
                  <a:lnTo>
                    <a:pt x="189" y="280"/>
                  </a:lnTo>
                  <a:lnTo>
                    <a:pt x="200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80" y="368"/>
                  </a:lnTo>
                  <a:lnTo>
                    <a:pt x="161" y="368"/>
                  </a:lnTo>
                  <a:lnTo>
                    <a:pt x="143" y="365"/>
                  </a:lnTo>
                  <a:lnTo>
                    <a:pt x="126" y="361"/>
                  </a:lnTo>
                  <a:lnTo>
                    <a:pt x="110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8" y="21"/>
                  </a:lnTo>
                  <a:lnTo>
                    <a:pt x="114" y="13"/>
                  </a:lnTo>
                  <a:lnTo>
                    <a:pt x="130" y="7"/>
                  </a:lnTo>
                  <a:lnTo>
                    <a:pt x="146" y="3"/>
                  </a:lnTo>
                  <a:lnTo>
                    <a:pt x="164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1436688" y="415925"/>
              <a:ext cx="225425" cy="206375"/>
            </a:xfrm>
            <a:custGeom>
              <a:avLst/>
              <a:gdLst>
                <a:gd name="T0" fmla="*/ 190 w 425"/>
                <a:gd name="T1" fmla="*/ 87 h 388"/>
                <a:gd name="T2" fmla="*/ 160 w 425"/>
                <a:gd name="T3" fmla="*/ 97 h 388"/>
                <a:gd name="T4" fmla="*/ 137 w 425"/>
                <a:gd name="T5" fmla="*/ 116 h 388"/>
                <a:gd name="T6" fmla="*/ 119 w 425"/>
                <a:gd name="T7" fmla="*/ 142 h 388"/>
                <a:gd name="T8" fmla="*/ 110 w 425"/>
                <a:gd name="T9" fmla="*/ 172 h 388"/>
                <a:gd name="T10" fmla="*/ 108 w 425"/>
                <a:gd name="T11" fmla="*/ 206 h 388"/>
                <a:gd name="T12" fmla="*/ 115 w 425"/>
                <a:gd name="T13" fmla="*/ 236 h 388"/>
                <a:gd name="T14" fmla="*/ 124 w 425"/>
                <a:gd name="T15" fmla="*/ 254 h 388"/>
                <a:gd name="T16" fmla="*/ 136 w 425"/>
                <a:gd name="T17" fmla="*/ 270 h 388"/>
                <a:gd name="T18" fmla="*/ 160 w 425"/>
                <a:gd name="T19" fmla="*/ 289 h 388"/>
                <a:gd name="T20" fmla="*/ 190 w 425"/>
                <a:gd name="T21" fmla="*/ 300 h 388"/>
                <a:gd name="T22" fmla="*/ 224 w 425"/>
                <a:gd name="T23" fmla="*/ 301 h 388"/>
                <a:gd name="T24" fmla="*/ 256 w 425"/>
                <a:gd name="T25" fmla="*/ 294 h 388"/>
                <a:gd name="T26" fmla="*/ 281 w 425"/>
                <a:gd name="T27" fmla="*/ 279 h 388"/>
                <a:gd name="T28" fmla="*/ 301 w 425"/>
                <a:gd name="T29" fmla="*/ 257 h 388"/>
                <a:gd name="T30" fmla="*/ 313 w 425"/>
                <a:gd name="T31" fmla="*/ 229 h 388"/>
                <a:gd name="T32" fmla="*/ 317 w 425"/>
                <a:gd name="T33" fmla="*/ 195 h 388"/>
                <a:gd name="T34" fmla="*/ 313 w 425"/>
                <a:gd name="T35" fmla="*/ 161 h 388"/>
                <a:gd name="T36" fmla="*/ 300 w 425"/>
                <a:gd name="T37" fmla="*/ 133 h 388"/>
                <a:gd name="T38" fmla="*/ 281 w 425"/>
                <a:gd name="T39" fmla="*/ 109 h 388"/>
                <a:gd name="T40" fmla="*/ 255 w 425"/>
                <a:gd name="T41" fmla="*/ 93 h 388"/>
                <a:gd name="T42" fmla="*/ 224 w 425"/>
                <a:gd name="T43" fmla="*/ 86 h 388"/>
                <a:gd name="T44" fmla="*/ 190 w 425"/>
                <a:gd name="T45" fmla="*/ 387 h 388"/>
                <a:gd name="T46" fmla="*/ 130 w 425"/>
                <a:gd name="T47" fmla="*/ 376 h 388"/>
                <a:gd name="T48" fmla="*/ 79 w 425"/>
                <a:gd name="T49" fmla="*/ 351 h 388"/>
                <a:gd name="T50" fmla="*/ 49 w 425"/>
                <a:gd name="T51" fmla="*/ 324 h 388"/>
                <a:gd name="T52" fmla="*/ 30 w 425"/>
                <a:gd name="T53" fmla="*/ 301 h 388"/>
                <a:gd name="T54" fmla="*/ 16 w 425"/>
                <a:gd name="T55" fmla="*/ 276 h 388"/>
                <a:gd name="T56" fmla="*/ 6 w 425"/>
                <a:gd name="T57" fmla="*/ 248 h 388"/>
                <a:gd name="T58" fmla="*/ 1 w 425"/>
                <a:gd name="T59" fmla="*/ 217 h 388"/>
                <a:gd name="T60" fmla="*/ 0 w 425"/>
                <a:gd name="T61" fmla="*/ 184 h 388"/>
                <a:gd name="T62" fmla="*/ 4 w 425"/>
                <a:gd name="T63" fmla="*/ 152 h 388"/>
                <a:gd name="T64" fmla="*/ 12 w 425"/>
                <a:gd name="T65" fmla="*/ 122 h 388"/>
                <a:gd name="T66" fmla="*/ 25 w 425"/>
                <a:gd name="T67" fmla="*/ 96 h 388"/>
                <a:gd name="T68" fmla="*/ 42 w 425"/>
                <a:gd name="T69" fmla="*/ 72 h 388"/>
                <a:gd name="T70" fmla="*/ 64 w 425"/>
                <a:gd name="T71" fmla="*/ 50 h 388"/>
                <a:gd name="T72" fmla="*/ 95 w 425"/>
                <a:gd name="T73" fmla="*/ 28 h 388"/>
                <a:gd name="T74" fmla="*/ 149 w 425"/>
                <a:gd name="T75" fmla="*/ 7 h 388"/>
                <a:gd name="T76" fmla="*/ 213 w 425"/>
                <a:gd name="T77" fmla="*/ 0 h 388"/>
                <a:gd name="T78" fmla="*/ 275 w 425"/>
                <a:gd name="T79" fmla="*/ 7 h 388"/>
                <a:gd name="T80" fmla="*/ 330 w 425"/>
                <a:gd name="T81" fmla="*/ 28 h 388"/>
                <a:gd name="T82" fmla="*/ 369 w 425"/>
                <a:gd name="T83" fmla="*/ 57 h 388"/>
                <a:gd name="T84" fmla="*/ 389 w 425"/>
                <a:gd name="T85" fmla="*/ 79 h 388"/>
                <a:gd name="T86" fmla="*/ 405 w 425"/>
                <a:gd name="T87" fmla="*/ 104 h 388"/>
                <a:gd name="T88" fmla="*/ 416 w 425"/>
                <a:gd name="T89" fmla="*/ 132 h 388"/>
                <a:gd name="T90" fmla="*/ 422 w 425"/>
                <a:gd name="T91" fmla="*/ 162 h 388"/>
                <a:gd name="T92" fmla="*/ 425 w 425"/>
                <a:gd name="T93" fmla="*/ 195 h 388"/>
                <a:gd name="T94" fmla="*/ 422 w 425"/>
                <a:gd name="T95" fmla="*/ 227 h 388"/>
                <a:gd name="T96" fmla="*/ 416 w 425"/>
                <a:gd name="T97" fmla="*/ 257 h 388"/>
                <a:gd name="T98" fmla="*/ 404 w 425"/>
                <a:gd name="T99" fmla="*/ 285 h 388"/>
                <a:gd name="T100" fmla="*/ 389 w 425"/>
                <a:gd name="T101" fmla="*/ 309 h 388"/>
                <a:gd name="T102" fmla="*/ 368 w 425"/>
                <a:gd name="T103" fmla="*/ 332 h 388"/>
                <a:gd name="T104" fmla="*/ 329 w 425"/>
                <a:gd name="T105" fmla="*/ 361 h 388"/>
                <a:gd name="T106" fmla="*/ 275 w 425"/>
                <a:gd name="T107" fmla="*/ 381 h 388"/>
                <a:gd name="T108" fmla="*/ 213 w 425"/>
                <a:gd name="T109" fmla="*/ 388 h 3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5" h="388">
                  <a:moveTo>
                    <a:pt x="213" y="85"/>
                  </a:moveTo>
                  <a:lnTo>
                    <a:pt x="200" y="86"/>
                  </a:lnTo>
                  <a:lnTo>
                    <a:pt x="190" y="87"/>
                  </a:lnTo>
                  <a:lnTo>
                    <a:pt x="179" y="90"/>
                  </a:lnTo>
                  <a:lnTo>
                    <a:pt x="170" y="93"/>
                  </a:lnTo>
                  <a:lnTo>
                    <a:pt x="160" y="97"/>
                  </a:lnTo>
                  <a:lnTo>
                    <a:pt x="152" y="102"/>
                  </a:lnTo>
                  <a:lnTo>
                    <a:pt x="144" y="109"/>
                  </a:lnTo>
                  <a:lnTo>
                    <a:pt x="137" y="116"/>
                  </a:lnTo>
                  <a:lnTo>
                    <a:pt x="130" y="124"/>
                  </a:lnTo>
                  <a:lnTo>
                    <a:pt x="124" y="133"/>
                  </a:lnTo>
                  <a:lnTo>
                    <a:pt x="119" y="142"/>
                  </a:lnTo>
                  <a:lnTo>
                    <a:pt x="115" y="151"/>
                  </a:lnTo>
                  <a:lnTo>
                    <a:pt x="112" y="161"/>
                  </a:lnTo>
                  <a:lnTo>
                    <a:pt x="110" y="172"/>
                  </a:lnTo>
                  <a:lnTo>
                    <a:pt x="108" y="183"/>
                  </a:lnTo>
                  <a:lnTo>
                    <a:pt x="108" y="195"/>
                  </a:lnTo>
                  <a:lnTo>
                    <a:pt x="108" y="206"/>
                  </a:lnTo>
                  <a:lnTo>
                    <a:pt x="110" y="216"/>
                  </a:lnTo>
                  <a:lnTo>
                    <a:pt x="112" y="226"/>
                  </a:lnTo>
                  <a:lnTo>
                    <a:pt x="115" y="236"/>
                  </a:lnTo>
                  <a:lnTo>
                    <a:pt x="119" y="245"/>
                  </a:lnTo>
                  <a:lnTo>
                    <a:pt x="124" y="254"/>
                  </a:lnTo>
                  <a:lnTo>
                    <a:pt x="129" y="262"/>
                  </a:lnTo>
                  <a:lnTo>
                    <a:pt x="136" y="270"/>
                  </a:lnTo>
                  <a:lnTo>
                    <a:pt x="144" y="277"/>
                  </a:lnTo>
                  <a:lnTo>
                    <a:pt x="152" y="284"/>
                  </a:lnTo>
                  <a:lnTo>
                    <a:pt x="160" y="289"/>
                  </a:lnTo>
                  <a:lnTo>
                    <a:pt x="170" y="294"/>
                  </a:lnTo>
                  <a:lnTo>
                    <a:pt x="179" y="297"/>
                  </a:lnTo>
                  <a:lnTo>
                    <a:pt x="190" y="300"/>
                  </a:lnTo>
                  <a:lnTo>
                    <a:pt x="200" y="301"/>
                  </a:lnTo>
                  <a:lnTo>
                    <a:pt x="213" y="302"/>
                  </a:lnTo>
                  <a:lnTo>
                    <a:pt x="224" y="301"/>
                  </a:lnTo>
                  <a:lnTo>
                    <a:pt x="235" y="300"/>
                  </a:lnTo>
                  <a:lnTo>
                    <a:pt x="246" y="298"/>
                  </a:lnTo>
                  <a:lnTo>
                    <a:pt x="256" y="294"/>
                  </a:lnTo>
                  <a:lnTo>
                    <a:pt x="265" y="290"/>
                  </a:lnTo>
                  <a:lnTo>
                    <a:pt x="273" y="285"/>
                  </a:lnTo>
                  <a:lnTo>
                    <a:pt x="281" y="279"/>
                  </a:lnTo>
                  <a:lnTo>
                    <a:pt x="288" y="273"/>
                  </a:lnTo>
                  <a:lnTo>
                    <a:pt x="295" y="265"/>
                  </a:lnTo>
                  <a:lnTo>
                    <a:pt x="301" y="257"/>
                  </a:lnTo>
                  <a:lnTo>
                    <a:pt x="306" y="248"/>
                  </a:lnTo>
                  <a:lnTo>
                    <a:pt x="310" y="239"/>
                  </a:lnTo>
                  <a:lnTo>
                    <a:pt x="313" y="229"/>
                  </a:lnTo>
                  <a:lnTo>
                    <a:pt x="315" y="218"/>
                  </a:lnTo>
                  <a:lnTo>
                    <a:pt x="316" y="207"/>
                  </a:lnTo>
                  <a:lnTo>
                    <a:pt x="317" y="195"/>
                  </a:lnTo>
                  <a:lnTo>
                    <a:pt x="316" y="183"/>
                  </a:lnTo>
                  <a:lnTo>
                    <a:pt x="315" y="172"/>
                  </a:lnTo>
                  <a:lnTo>
                    <a:pt x="313" y="161"/>
                  </a:lnTo>
                  <a:lnTo>
                    <a:pt x="309" y="151"/>
                  </a:lnTo>
                  <a:lnTo>
                    <a:pt x="305" y="142"/>
                  </a:lnTo>
                  <a:lnTo>
                    <a:pt x="300" y="133"/>
                  </a:lnTo>
                  <a:lnTo>
                    <a:pt x="295" y="124"/>
                  </a:lnTo>
                  <a:lnTo>
                    <a:pt x="288" y="116"/>
                  </a:lnTo>
                  <a:lnTo>
                    <a:pt x="281" y="109"/>
                  </a:lnTo>
                  <a:lnTo>
                    <a:pt x="273" y="102"/>
                  </a:lnTo>
                  <a:lnTo>
                    <a:pt x="264" y="97"/>
                  </a:lnTo>
                  <a:lnTo>
                    <a:pt x="255" y="93"/>
                  </a:lnTo>
                  <a:lnTo>
                    <a:pt x="245" y="90"/>
                  </a:lnTo>
                  <a:lnTo>
                    <a:pt x="235" y="87"/>
                  </a:lnTo>
                  <a:lnTo>
                    <a:pt x="224" y="86"/>
                  </a:lnTo>
                  <a:lnTo>
                    <a:pt x="213" y="85"/>
                  </a:lnTo>
                  <a:close/>
                  <a:moveTo>
                    <a:pt x="213" y="388"/>
                  </a:moveTo>
                  <a:lnTo>
                    <a:pt x="190" y="387"/>
                  </a:lnTo>
                  <a:lnTo>
                    <a:pt x="169" y="385"/>
                  </a:lnTo>
                  <a:lnTo>
                    <a:pt x="149" y="381"/>
                  </a:lnTo>
                  <a:lnTo>
                    <a:pt x="130" y="376"/>
                  </a:lnTo>
                  <a:lnTo>
                    <a:pt x="112" y="369"/>
                  </a:lnTo>
                  <a:lnTo>
                    <a:pt x="95" y="361"/>
                  </a:lnTo>
                  <a:lnTo>
                    <a:pt x="79" y="351"/>
                  </a:lnTo>
                  <a:lnTo>
                    <a:pt x="64" y="339"/>
                  </a:lnTo>
                  <a:lnTo>
                    <a:pt x="56" y="332"/>
                  </a:lnTo>
                  <a:lnTo>
                    <a:pt x="49" y="324"/>
                  </a:lnTo>
                  <a:lnTo>
                    <a:pt x="42" y="317"/>
                  </a:lnTo>
                  <a:lnTo>
                    <a:pt x="36" y="309"/>
                  </a:lnTo>
                  <a:lnTo>
                    <a:pt x="30" y="301"/>
                  </a:lnTo>
                  <a:lnTo>
                    <a:pt x="25" y="293"/>
                  </a:lnTo>
                  <a:lnTo>
                    <a:pt x="20" y="285"/>
                  </a:lnTo>
                  <a:lnTo>
                    <a:pt x="16" y="276"/>
                  </a:lnTo>
                  <a:lnTo>
                    <a:pt x="12" y="267"/>
                  </a:lnTo>
                  <a:lnTo>
                    <a:pt x="9" y="257"/>
                  </a:lnTo>
                  <a:lnTo>
                    <a:pt x="6" y="248"/>
                  </a:lnTo>
                  <a:lnTo>
                    <a:pt x="4" y="238"/>
                  </a:lnTo>
                  <a:lnTo>
                    <a:pt x="2" y="227"/>
                  </a:lnTo>
                  <a:lnTo>
                    <a:pt x="1" y="217"/>
                  </a:lnTo>
                  <a:lnTo>
                    <a:pt x="0" y="206"/>
                  </a:lnTo>
                  <a:lnTo>
                    <a:pt x="0" y="195"/>
                  </a:lnTo>
                  <a:lnTo>
                    <a:pt x="0" y="184"/>
                  </a:lnTo>
                  <a:lnTo>
                    <a:pt x="1" y="173"/>
                  </a:lnTo>
                  <a:lnTo>
                    <a:pt x="2" y="162"/>
                  </a:lnTo>
                  <a:lnTo>
                    <a:pt x="4" y="152"/>
                  </a:lnTo>
                  <a:lnTo>
                    <a:pt x="6" y="142"/>
                  </a:lnTo>
                  <a:lnTo>
                    <a:pt x="9" y="132"/>
                  </a:lnTo>
                  <a:lnTo>
                    <a:pt x="12" y="122"/>
                  </a:lnTo>
                  <a:lnTo>
                    <a:pt x="16" y="113"/>
                  </a:lnTo>
                  <a:lnTo>
                    <a:pt x="20" y="104"/>
                  </a:lnTo>
                  <a:lnTo>
                    <a:pt x="25" y="96"/>
                  </a:lnTo>
                  <a:lnTo>
                    <a:pt x="30" y="87"/>
                  </a:lnTo>
                  <a:lnTo>
                    <a:pt x="36" y="79"/>
                  </a:lnTo>
                  <a:lnTo>
                    <a:pt x="42" y="72"/>
                  </a:lnTo>
                  <a:lnTo>
                    <a:pt x="49" y="64"/>
                  </a:lnTo>
                  <a:lnTo>
                    <a:pt x="56" y="57"/>
                  </a:lnTo>
                  <a:lnTo>
                    <a:pt x="64" y="50"/>
                  </a:lnTo>
                  <a:lnTo>
                    <a:pt x="79" y="38"/>
                  </a:lnTo>
                  <a:lnTo>
                    <a:pt x="95" y="28"/>
                  </a:lnTo>
                  <a:lnTo>
                    <a:pt x="112" y="20"/>
                  </a:lnTo>
                  <a:lnTo>
                    <a:pt x="131" y="13"/>
                  </a:lnTo>
                  <a:lnTo>
                    <a:pt x="149" y="7"/>
                  </a:lnTo>
                  <a:lnTo>
                    <a:pt x="169" y="3"/>
                  </a:lnTo>
                  <a:lnTo>
                    <a:pt x="190" y="1"/>
                  </a:lnTo>
                  <a:lnTo>
                    <a:pt x="213" y="0"/>
                  </a:lnTo>
                  <a:lnTo>
                    <a:pt x="235" y="1"/>
                  </a:lnTo>
                  <a:lnTo>
                    <a:pt x="255" y="3"/>
                  </a:lnTo>
                  <a:lnTo>
                    <a:pt x="275" y="7"/>
                  </a:lnTo>
                  <a:lnTo>
                    <a:pt x="294" y="13"/>
                  </a:lnTo>
                  <a:lnTo>
                    <a:pt x="312" y="20"/>
                  </a:lnTo>
                  <a:lnTo>
                    <a:pt x="330" y="28"/>
                  </a:lnTo>
                  <a:lnTo>
                    <a:pt x="346" y="38"/>
                  </a:lnTo>
                  <a:lnTo>
                    <a:pt x="361" y="50"/>
                  </a:lnTo>
                  <a:lnTo>
                    <a:pt x="369" y="57"/>
                  </a:lnTo>
                  <a:lnTo>
                    <a:pt x="376" y="64"/>
                  </a:lnTo>
                  <a:lnTo>
                    <a:pt x="383" y="72"/>
                  </a:lnTo>
                  <a:lnTo>
                    <a:pt x="389" y="79"/>
                  </a:lnTo>
                  <a:lnTo>
                    <a:pt x="395" y="87"/>
                  </a:lnTo>
                  <a:lnTo>
                    <a:pt x="400" y="96"/>
                  </a:lnTo>
                  <a:lnTo>
                    <a:pt x="405" y="104"/>
                  </a:lnTo>
                  <a:lnTo>
                    <a:pt x="409" y="113"/>
                  </a:lnTo>
                  <a:lnTo>
                    <a:pt x="413" y="122"/>
                  </a:lnTo>
                  <a:lnTo>
                    <a:pt x="416" y="132"/>
                  </a:lnTo>
                  <a:lnTo>
                    <a:pt x="418" y="142"/>
                  </a:lnTo>
                  <a:lnTo>
                    <a:pt x="421" y="152"/>
                  </a:lnTo>
                  <a:lnTo>
                    <a:pt x="422" y="162"/>
                  </a:lnTo>
                  <a:lnTo>
                    <a:pt x="424" y="173"/>
                  </a:lnTo>
                  <a:lnTo>
                    <a:pt x="424" y="184"/>
                  </a:lnTo>
                  <a:lnTo>
                    <a:pt x="425" y="195"/>
                  </a:lnTo>
                  <a:lnTo>
                    <a:pt x="424" y="206"/>
                  </a:lnTo>
                  <a:lnTo>
                    <a:pt x="424" y="217"/>
                  </a:lnTo>
                  <a:lnTo>
                    <a:pt x="422" y="227"/>
                  </a:lnTo>
                  <a:lnTo>
                    <a:pt x="421" y="238"/>
                  </a:lnTo>
                  <a:lnTo>
                    <a:pt x="418" y="248"/>
                  </a:lnTo>
                  <a:lnTo>
                    <a:pt x="416" y="257"/>
                  </a:lnTo>
                  <a:lnTo>
                    <a:pt x="412" y="267"/>
                  </a:lnTo>
                  <a:lnTo>
                    <a:pt x="409" y="276"/>
                  </a:lnTo>
                  <a:lnTo>
                    <a:pt x="404" y="285"/>
                  </a:lnTo>
                  <a:lnTo>
                    <a:pt x="400" y="293"/>
                  </a:lnTo>
                  <a:lnTo>
                    <a:pt x="394" y="301"/>
                  </a:lnTo>
                  <a:lnTo>
                    <a:pt x="389" y="309"/>
                  </a:lnTo>
                  <a:lnTo>
                    <a:pt x="382" y="317"/>
                  </a:lnTo>
                  <a:lnTo>
                    <a:pt x="376" y="324"/>
                  </a:lnTo>
                  <a:lnTo>
                    <a:pt x="368" y="332"/>
                  </a:lnTo>
                  <a:lnTo>
                    <a:pt x="361" y="339"/>
                  </a:lnTo>
                  <a:lnTo>
                    <a:pt x="345" y="351"/>
                  </a:lnTo>
                  <a:lnTo>
                    <a:pt x="329" y="361"/>
                  </a:lnTo>
                  <a:lnTo>
                    <a:pt x="312" y="369"/>
                  </a:lnTo>
                  <a:lnTo>
                    <a:pt x="294" y="376"/>
                  </a:lnTo>
                  <a:lnTo>
                    <a:pt x="275" y="381"/>
                  </a:lnTo>
                  <a:lnTo>
                    <a:pt x="255" y="385"/>
                  </a:lnTo>
                  <a:lnTo>
                    <a:pt x="235" y="387"/>
                  </a:lnTo>
                  <a:lnTo>
                    <a:pt x="213" y="38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1685926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89 w 312"/>
                <a:gd name="T9" fmla="*/ 87 h 368"/>
                <a:gd name="T10" fmla="*/ 170 w 312"/>
                <a:gd name="T11" fmla="*/ 92 h 368"/>
                <a:gd name="T12" fmla="*/ 153 w 312"/>
                <a:gd name="T13" fmla="*/ 101 h 368"/>
                <a:gd name="T14" fmla="*/ 138 w 312"/>
                <a:gd name="T15" fmla="*/ 115 h 368"/>
                <a:gd name="T16" fmla="*/ 125 w 312"/>
                <a:gd name="T17" fmla="*/ 130 h 368"/>
                <a:gd name="T18" fmla="*/ 115 w 312"/>
                <a:gd name="T19" fmla="*/ 146 h 368"/>
                <a:gd name="T20" fmla="*/ 110 w 312"/>
                <a:gd name="T21" fmla="*/ 163 h 368"/>
                <a:gd name="T22" fmla="*/ 108 w 312"/>
                <a:gd name="T23" fmla="*/ 181 h 368"/>
                <a:gd name="T24" fmla="*/ 110 w 312"/>
                <a:gd name="T25" fmla="*/ 201 h 368"/>
                <a:gd name="T26" fmla="*/ 115 w 312"/>
                <a:gd name="T27" fmla="*/ 220 h 368"/>
                <a:gd name="T28" fmla="*/ 124 w 312"/>
                <a:gd name="T29" fmla="*/ 237 h 368"/>
                <a:gd name="T30" fmla="*/ 137 w 312"/>
                <a:gd name="T31" fmla="*/ 253 h 368"/>
                <a:gd name="T32" fmla="*/ 152 w 312"/>
                <a:gd name="T33" fmla="*/ 266 h 368"/>
                <a:gd name="T34" fmla="*/ 169 w 312"/>
                <a:gd name="T35" fmla="*/ 275 h 368"/>
                <a:gd name="T36" fmla="*/ 188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0 w 312"/>
                <a:gd name="T47" fmla="*/ 368 h 368"/>
                <a:gd name="T48" fmla="*/ 125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7 w 312"/>
                <a:gd name="T73" fmla="*/ 21 h 368"/>
                <a:gd name="T74" fmla="*/ 129 w 312"/>
                <a:gd name="T75" fmla="*/ 7 h 368"/>
                <a:gd name="T76" fmla="*/ 163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0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9" y="87"/>
                  </a:lnTo>
                  <a:lnTo>
                    <a:pt x="180" y="89"/>
                  </a:lnTo>
                  <a:lnTo>
                    <a:pt x="170" y="92"/>
                  </a:lnTo>
                  <a:lnTo>
                    <a:pt x="162" y="96"/>
                  </a:lnTo>
                  <a:lnTo>
                    <a:pt x="153" y="101"/>
                  </a:lnTo>
                  <a:lnTo>
                    <a:pt x="145" y="107"/>
                  </a:lnTo>
                  <a:lnTo>
                    <a:pt x="138" y="115"/>
                  </a:lnTo>
                  <a:lnTo>
                    <a:pt x="131" y="123"/>
                  </a:lnTo>
                  <a:lnTo>
                    <a:pt x="125" y="130"/>
                  </a:lnTo>
                  <a:lnTo>
                    <a:pt x="120" y="138"/>
                  </a:lnTo>
                  <a:lnTo>
                    <a:pt x="115" y="146"/>
                  </a:lnTo>
                  <a:lnTo>
                    <a:pt x="112" y="154"/>
                  </a:lnTo>
                  <a:lnTo>
                    <a:pt x="110" y="163"/>
                  </a:lnTo>
                  <a:lnTo>
                    <a:pt x="108" y="172"/>
                  </a:lnTo>
                  <a:lnTo>
                    <a:pt x="108" y="181"/>
                  </a:lnTo>
                  <a:lnTo>
                    <a:pt x="108" y="191"/>
                  </a:lnTo>
                  <a:lnTo>
                    <a:pt x="110" y="201"/>
                  </a:lnTo>
                  <a:lnTo>
                    <a:pt x="112" y="211"/>
                  </a:lnTo>
                  <a:lnTo>
                    <a:pt x="115" y="220"/>
                  </a:lnTo>
                  <a:lnTo>
                    <a:pt x="119" y="229"/>
                  </a:lnTo>
                  <a:lnTo>
                    <a:pt x="124" y="237"/>
                  </a:lnTo>
                  <a:lnTo>
                    <a:pt x="130" y="245"/>
                  </a:lnTo>
                  <a:lnTo>
                    <a:pt x="137" y="253"/>
                  </a:lnTo>
                  <a:lnTo>
                    <a:pt x="144" y="260"/>
                  </a:lnTo>
                  <a:lnTo>
                    <a:pt x="152" y="266"/>
                  </a:lnTo>
                  <a:lnTo>
                    <a:pt x="160" y="271"/>
                  </a:lnTo>
                  <a:lnTo>
                    <a:pt x="169" y="275"/>
                  </a:lnTo>
                  <a:lnTo>
                    <a:pt x="179" y="278"/>
                  </a:lnTo>
                  <a:lnTo>
                    <a:pt x="188" y="280"/>
                  </a:lnTo>
                  <a:lnTo>
                    <a:pt x="199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79" y="368"/>
                  </a:lnTo>
                  <a:lnTo>
                    <a:pt x="160" y="368"/>
                  </a:lnTo>
                  <a:lnTo>
                    <a:pt x="142" y="365"/>
                  </a:lnTo>
                  <a:lnTo>
                    <a:pt x="125" y="361"/>
                  </a:lnTo>
                  <a:lnTo>
                    <a:pt x="109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7" y="21"/>
                  </a:lnTo>
                  <a:lnTo>
                    <a:pt x="113" y="13"/>
                  </a:lnTo>
                  <a:lnTo>
                    <a:pt x="129" y="7"/>
                  </a:lnTo>
                  <a:lnTo>
                    <a:pt x="145" y="3"/>
                  </a:lnTo>
                  <a:lnTo>
                    <a:pt x="16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1022351" y="422275"/>
              <a:ext cx="185738" cy="193675"/>
            </a:xfrm>
            <a:custGeom>
              <a:avLst/>
              <a:gdLst>
                <a:gd name="T0" fmla="*/ 248 w 349"/>
                <a:gd name="T1" fmla="*/ 0 h 368"/>
                <a:gd name="T2" fmla="*/ 349 w 349"/>
                <a:gd name="T3" fmla="*/ 0 h 368"/>
                <a:gd name="T4" fmla="*/ 349 w 349"/>
                <a:gd name="T5" fmla="*/ 368 h 368"/>
                <a:gd name="T6" fmla="*/ 248 w 349"/>
                <a:gd name="T7" fmla="*/ 368 h 368"/>
                <a:gd name="T8" fmla="*/ 104 w 349"/>
                <a:gd name="T9" fmla="*/ 170 h 368"/>
                <a:gd name="T10" fmla="*/ 104 w 349"/>
                <a:gd name="T11" fmla="*/ 368 h 368"/>
                <a:gd name="T12" fmla="*/ 0 w 349"/>
                <a:gd name="T13" fmla="*/ 368 h 368"/>
                <a:gd name="T14" fmla="*/ 0 w 349"/>
                <a:gd name="T15" fmla="*/ 0 h 368"/>
                <a:gd name="T16" fmla="*/ 104 w 349"/>
                <a:gd name="T17" fmla="*/ 0 h 368"/>
                <a:gd name="T18" fmla="*/ 248 w 349"/>
                <a:gd name="T19" fmla="*/ 198 h 368"/>
                <a:gd name="T20" fmla="*/ 248 w 349"/>
                <a:gd name="T21" fmla="*/ 0 h 3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" h="368">
                  <a:moveTo>
                    <a:pt x="248" y="0"/>
                  </a:moveTo>
                  <a:lnTo>
                    <a:pt x="349" y="0"/>
                  </a:lnTo>
                  <a:lnTo>
                    <a:pt x="349" y="368"/>
                  </a:lnTo>
                  <a:lnTo>
                    <a:pt x="248" y="368"/>
                  </a:lnTo>
                  <a:lnTo>
                    <a:pt x="104" y="170"/>
                  </a:lnTo>
                  <a:lnTo>
                    <a:pt x="104" y="368"/>
                  </a:lnTo>
                  <a:lnTo>
                    <a:pt x="0" y="36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248" y="19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833374" y="1285875"/>
            <a:ext cx="3828257" cy="25717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514316" y="1358126"/>
            <a:ext cx="4005072" cy="420668"/>
          </a:xfrm>
        </p:spPr>
        <p:txBody>
          <a:bodyPr/>
          <a:lstStyle>
            <a:lvl1pPr algn="l">
              <a:defRPr sz="1200" b="1">
                <a:solidFill>
                  <a:srgbClr val="00AAD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514316" y="3744140"/>
            <a:ext cx="4005072" cy="420668"/>
          </a:xfrm>
        </p:spPr>
        <p:txBody>
          <a:bodyPr/>
          <a:lstStyle>
            <a:lvl1pPr algn="l">
              <a:defRPr sz="1200" b="1">
                <a:solidFill>
                  <a:srgbClr val="00AAD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514316" y="1793875"/>
            <a:ext cx="4005072" cy="1935163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514316" y="4172744"/>
            <a:ext cx="4005072" cy="1935163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4819052" y="4172765"/>
            <a:ext cx="3843372" cy="420668"/>
          </a:xfrm>
        </p:spPr>
        <p:txBody>
          <a:bodyPr/>
          <a:lstStyle>
            <a:lvl1pPr algn="l">
              <a:defRPr sz="1200" b="1">
                <a:solidFill>
                  <a:srgbClr val="00AAD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4819052" y="4601369"/>
            <a:ext cx="3843372" cy="1520825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itle 25"/>
          <p:cNvSpPr>
            <a:spLocks noGrp="1"/>
          </p:cNvSpPr>
          <p:nvPr>
            <p:ph type="title"/>
          </p:nvPr>
        </p:nvSpPr>
        <p:spPr>
          <a:xfrm>
            <a:off x="3131004" y="6357875"/>
            <a:ext cx="2860221" cy="363600"/>
          </a:xfrm>
        </p:spPr>
        <p:txBody>
          <a:bodyPr>
            <a:norm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5153025" y="413544"/>
            <a:ext cx="3551255" cy="396000"/>
          </a:xfr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Date Placeholder 1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1C23-DCAA-4A34-B871-FB984490AF19}" type="datetime3">
              <a:rPr lang="en-US"/>
              <a:pPr>
                <a:defRPr/>
              </a:pPr>
              <a:t>7 August 2013</a:t>
            </a:fld>
            <a:endParaRPr lang="en-US" dirty="0"/>
          </a:p>
        </p:txBody>
      </p:sp>
      <p:sp>
        <p:nvSpPr>
          <p:cNvPr id="28" name="Slide Number Placeholder 1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D0E5C-CD5D-4EA8-BC98-7459492C9F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9" name="Footer Placeholder 17"/>
          <p:cNvSpPr>
            <a:spLocks noGrp="1"/>
          </p:cNvSpPr>
          <p:nvPr>
            <p:ph type="ftr" sz="quarter" idx="25"/>
          </p:nvPr>
        </p:nvSpPr>
        <p:spPr>
          <a:xfrm>
            <a:off x="2181225" y="412750"/>
            <a:ext cx="2895600" cy="396875"/>
          </a:xfrm>
        </p:spPr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fin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3370263" y="2286000"/>
            <a:ext cx="2403475" cy="857250"/>
            <a:chOff x="3429000" y="2286000"/>
            <a:chExt cx="2401888" cy="85725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29000" y="2286000"/>
              <a:ext cx="2401888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429000" y="2286000"/>
              <a:ext cx="857250" cy="857250"/>
            </a:xfrm>
            <a:custGeom>
              <a:avLst/>
              <a:gdLst>
                <a:gd name="T0" fmla="*/ 1809 w 5941"/>
                <a:gd name="T1" fmla="*/ 325 h 5940"/>
                <a:gd name="T2" fmla="*/ 2160 w 5941"/>
                <a:gd name="T3" fmla="*/ 7 h 5940"/>
                <a:gd name="T4" fmla="*/ 2645 w 5941"/>
                <a:gd name="T5" fmla="*/ 313 h 5940"/>
                <a:gd name="T6" fmla="*/ 3796 w 5941"/>
                <a:gd name="T7" fmla="*/ 1276 h 5940"/>
                <a:gd name="T8" fmla="*/ 3721 w 5941"/>
                <a:gd name="T9" fmla="*/ 1010 h 5940"/>
                <a:gd name="T10" fmla="*/ 3772 w 5941"/>
                <a:gd name="T11" fmla="*/ 747 h 5940"/>
                <a:gd name="T12" fmla="*/ 4559 w 5941"/>
                <a:gd name="T13" fmla="*/ 513 h 5940"/>
                <a:gd name="T14" fmla="*/ 4900 w 5941"/>
                <a:gd name="T15" fmla="*/ 781 h 5940"/>
                <a:gd name="T16" fmla="*/ 4747 w 5941"/>
                <a:gd name="T17" fmla="*/ 1709 h 5940"/>
                <a:gd name="T18" fmla="*/ 4779 w 5941"/>
                <a:gd name="T19" fmla="*/ 2729 h 5940"/>
                <a:gd name="T20" fmla="*/ 4940 w 5941"/>
                <a:gd name="T21" fmla="*/ 2369 h 5940"/>
                <a:gd name="T22" fmla="*/ 5285 w 5941"/>
                <a:gd name="T23" fmla="*/ 2335 h 5940"/>
                <a:gd name="T24" fmla="*/ 5885 w 5941"/>
                <a:gd name="T25" fmla="*/ 2781 h 5940"/>
                <a:gd name="T26" fmla="*/ 5835 w 5941"/>
                <a:gd name="T27" fmla="*/ 3207 h 5940"/>
                <a:gd name="T28" fmla="*/ 4908 w 5941"/>
                <a:gd name="T29" fmla="*/ 3701 h 5940"/>
                <a:gd name="T30" fmla="*/ 4240 w 5941"/>
                <a:gd name="T31" fmla="*/ 4352 h 5940"/>
                <a:gd name="T32" fmla="*/ 4657 w 5941"/>
                <a:gd name="T33" fmla="*/ 4175 h 5940"/>
                <a:gd name="T34" fmla="*/ 4890 w 5941"/>
                <a:gd name="T35" fmla="*/ 4573 h 5940"/>
                <a:gd name="T36" fmla="*/ 4873 w 5941"/>
                <a:gd name="T37" fmla="*/ 5244 h 5940"/>
                <a:gd name="T38" fmla="*/ 4480 w 5941"/>
                <a:gd name="T39" fmla="*/ 5424 h 5940"/>
                <a:gd name="T40" fmla="*/ 3417 w 5941"/>
                <a:gd name="T41" fmla="*/ 4965 h 5940"/>
                <a:gd name="T42" fmla="*/ 2648 w 5941"/>
                <a:gd name="T43" fmla="*/ 4945 h 5940"/>
                <a:gd name="T44" fmla="*/ 3081 w 5941"/>
                <a:gd name="T45" fmla="*/ 5085 h 5940"/>
                <a:gd name="T46" fmla="*/ 2534 w 5941"/>
                <a:gd name="T47" fmla="*/ 5834 h 5940"/>
                <a:gd name="T48" fmla="*/ 2086 w 5941"/>
                <a:gd name="T49" fmla="*/ 5918 h 5940"/>
                <a:gd name="T50" fmla="*/ 1795 w 5941"/>
                <a:gd name="T51" fmla="*/ 5329 h 5940"/>
                <a:gd name="T52" fmla="*/ 1380 w 5941"/>
                <a:gd name="T53" fmla="*/ 4221 h 5940"/>
                <a:gd name="T54" fmla="*/ 1116 w 5941"/>
                <a:gd name="T55" fmla="*/ 4227 h 5940"/>
                <a:gd name="T56" fmla="*/ 1346 w 5941"/>
                <a:gd name="T57" fmla="*/ 4603 h 5940"/>
                <a:gd name="T58" fmla="*/ 317 w 5941"/>
                <a:gd name="T59" fmla="*/ 4520 h 5940"/>
                <a:gd name="T60" fmla="*/ 2 w 5941"/>
                <a:gd name="T61" fmla="*/ 4199 h 5940"/>
                <a:gd name="T62" fmla="*/ 347 w 5941"/>
                <a:gd name="T63" fmla="*/ 3582 h 5940"/>
                <a:gd name="T64" fmla="*/ 972 w 5941"/>
                <a:gd name="T65" fmla="*/ 2533 h 5940"/>
                <a:gd name="T66" fmla="*/ 761 w 5941"/>
                <a:gd name="T67" fmla="*/ 2467 h 5940"/>
                <a:gd name="T68" fmla="*/ 413 w 5941"/>
                <a:gd name="T69" fmla="*/ 2530 h 5940"/>
                <a:gd name="T70" fmla="*/ 33 w 5941"/>
                <a:gd name="T71" fmla="*/ 1787 h 5940"/>
                <a:gd name="T72" fmla="*/ 308 w 5941"/>
                <a:gd name="T73" fmla="*/ 1456 h 5940"/>
                <a:gd name="T74" fmla="*/ 1487 w 5941"/>
                <a:gd name="T75" fmla="*/ 1412 h 5940"/>
                <a:gd name="T76" fmla="*/ 2130 w 5941"/>
                <a:gd name="T77" fmla="*/ 1120 h 5940"/>
                <a:gd name="T78" fmla="*/ 1677 w 5941"/>
                <a:gd name="T79" fmla="*/ 1177 h 5940"/>
                <a:gd name="T80" fmla="*/ 3390 w 5941"/>
                <a:gd name="T81" fmla="*/ 1516 h 5940"/>
                <a:gd name="T82" fmla="*/ 4052 w 5941"/>
                <a:gd name="T83" fmla="*/ 1986 h 5940"/>
                <a:gd name="T84" fmla="*/ 4388 w 5941"/>
                <a:gd name="T85" fmla="*/ 2734 h 5940"/>
                <a:gd name="T86" fmla="*/ 4283 w 5941"/>
                <a:gd name="T87" fmla="*/ 3572 h 5940"/>
                <a:gd name="T88" fmla="*/ 3783 w 5941"/>
                <a:gd name="T89" fmla="*/ 4209 h 5940"/>
                <a:gd name="T90" fmla="*/ 3016 w 5941"/>
                <a:gd name="T91" fmla="*/ 4509 h 5940"/>
                <a:gd name="T92" fmla="*/ 2188 w 5941"/>
                <a:gd name="T93" fmla="*/ 4364 h 5940"/>
                <a:gd name="T94" fmla="*/ 1575 w 5941"/>
                <a:gd name="T95" fmla="*/ 3835 h 5940"/>
                <a:gd name="T96" fmla="*/ 1313 w 5941"/>
                <a:gd name="T97" fmla="*/ 3050 h 5940"/>
                <a:gd name="T98" fmla="*/ 1497 w 5941"/>
                <a:gd name="T99" fmla="*/ 2233 h 5940"/>
                <a:gd name="T100" fmla="*/ 2055 w 5941"/>
                <a:gd name="T101" fmla="*/ 1648 h 5940"/>
                <a:gd name="T102" fmla="*/ 2857 w 5941"/>
                <a:gd name="T103" fmla="*/ 1423 h 5940"/>
                <a:gd name="T104" fmla="*/ 2735 w 5941"/>
                <a:gd name="T105" fmla="*/ 1680 h 5940"/>
                <a:gd name="T106" fmla="*/ 3179 w 5941"/>
                <a:gd name="T107" fmla="*/ 2761 h 5940"/>
                <a:gd name="T108" fmla="*/ 4148 w 5941"/>
                <a:gd name="T109" fmla="*/ 3093 h 5940"/>
                <a:gd name="T110" fmla="*/ 3267 w 5941"/>
                <a:gd name="T111" fmla="*/ 3092 h 5940"/>
                <a:gd name="T112" fmla="*/ 1996 w 5941"/>
                <a:gd name="T113" fmla="*/ 2002 h 5940"/>
                <a:gd name="T114" fmla="*/ 1876 w 5941"/>
                <a:gd name="T115" fmla="*/ 2124 h 5940"/>
                <a:gd name="T116" fmla="*/ 2735 w 5941"/>
                <a:gd name="T117" fmla="*/ 4260 h 5940"/>
                <a:gd name="T118" fmla="*/ 1999 w 5941"/>
                <a:gd name="T119" fmla="*/ 3941 h 5940"/>
                <a:gd name="T120" fmla="*/ 1608 w 5941"/>
                <a:gd name="T121" fmla="*/ 2622 h 5940"/>
                <a:gd name="T122" fmla="*/ 1660 w 5941"/>
                <a:gd name="T123" fmla="*/ 3467 h 59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41" h="5940">
                  <a:moveTo>
                    <a:pt x="1508" y="1361"/>
                  </a:moveTo>
                  <a:lnTo>
                    <a:pt x="1522" y="1308"/>
                  </a:lnTo>
                  <a:lnTo>
                    <a:pt x="1536" y="1256"/>
                  </a:lnTo>
                  <a:lnTo>
                    <a:pt x="1551" y="1203"/>
                  </a:lnTo>
                  <a:lnTo>
                    <a:pt x="1565" y="1151"/>
                  </a:lnTo>
                  <a:lnTo>
                    <a:pt x="1579" y="1099"/>
                  </a:lnTo>
                  <a:lnTo>
                    <a:pt x="1594" y="1046"/>
                  </a:lnTo>
                  <a:lnTo>
                    <a:pt x="1608" y="994"/>
                  </a:lnTo>
                  <a:lnTo>
                    <a:pt x="1622" y="941"/>
                  </a:lnTo>
                  <a:lnTo>
                    <a:pt x="1636" y="889"/>
                  </a:lnTo>
                  <a:lnTo>
                    <a:pt x="1651" y="837"/>
                  </a:lnTo>
                  <a:lnTo>
                    <a:pt x="1665" y="784"/>
                  </a:lnTo>
                  <a:lnTo>
                    <a:pt x="1679" y="732"/>
                  </a:lnTo>
                  <a:lnTo>
                    <a:pt x="1693" y="679"/>
                  </a:lnTo>
                  <a:lnTo>
                    <a:pt x="1708" y="627"/>
                  </a:lnTo>
                  <a:lnTo>
                    <a:pt x="1722" y="574"/>
                  </a:lnTo>
                  <a:lnTo>
                    <a:pt x="1736" y="522"/>
                  </a:lnTo>
                  <a:lnTo>
                    <a:pt x="1748" y="483"/>
                  </a:lnTo>
                  <a:lnTo>
                    <a:pt x="1760" y="442"/>
                  </a:lnTo>
                  <a:lnTo>
                    <a:pt x="1775" y="403"/>
                  </a:lnTo>
                  <a:lnTo>
                    <a:pt x="1791" y="364"/>
                  </a:lnTo>
                  <a:lnTo>
                    <a:pt x="1809" y="325"/>
                  </a:lnTo>
                  <a:lnTo>
                    <a:pt x="1828" y="287"/>
                  </a:lnTo>
                  <a:lnTo>
                    <a:pt x="1838" y="268"/>
                  </a:lnTo>
                  <a:lnTo>
                    <a:pt x="1849" y="251"/>
                  </a:lnTo>
                  <a:lnTo>
                    <a:pt x="1861" y="233"/>
                  </a:lnTo>
                  <a:lnTo>
                    <a:pt x="1872" y="215"/>
                  </a:lnTo>
                  <a:lnTo>
                    <a:pt x="1885" y="199"/>
                  </a:lnTo>
                  <a:lnTo>
                    <a:pt x="1897" y="182"/>
                  </a:lnTo>
                  <a:lnTo>
                    <a:pt x="1911" y="165"/>
                  </a:lnTo>
                  <a:lnTo>
                    <a:pt x="1925" y="150"/>
                  </a:lnTo>
                  <a:lnTo>
                    <a:pt x="1939" y="135"/>
                  </a:lnTo>
                  <a:lnTo>
                    <a:pt x="1955" y="121"/>
                  </a:lnTo>
                  <a:lnTo>
                    <a:pt x="1970" y="107"/>
                  </a:lnTo>
                  <a:lnTo>
                    <a:pt x="1986" y="94"/>
                  </a:lnTo>
                  <a:lnTo>
                    <a:pt x="2002" y="81"/>
                  </a:lnTo>
                  <a:lnTo>
                    <a:pt x="2020" y="69"/>
                  </a:lnTo>
                  <a:lnTo>
                    <a:pt x="2038" y="58"/>
                  </a:lnTo>
                  <a:lnTo>
                    <a:pt x="2056" y="48"/>
                  </a:lnTo>
                  <a:lnTo>
                    <a:pt x="2076" y="37"/>
                  </a:lnTo>
                  <a:lnTo>
                    <a:pt x="2096" y="29"/>
                  </a:lnTo>
                  <a:lnTo>
                    <a:pt x="2116" y="21"/>
                  </a:lnTo>
                  <a:lnTo>
                    <a:pt x="2138" y="14"/>
                  </a:lnTo>
                  <a:lnTo>
                    <a:pt x="2160" y="7"/>
                  </a:lnTo>
                  <a:lnTo>
                    <a:pt x="2183" y="3"/>
                  </a:lnTo>
                  <a:lnTo>
                    <a:pt x="2205" y="1"/>
                  </a:lnTo>
                  <a:lnTo>
                    <a:pt x="2227" y="0"/>
                  </a:lnTo>
                  <a:lnTo>
                    <a:pt x="2248" y="1"/>
                  </a:lnTo>
                  <a:lnTo>
                    <a:pt x="2269" y="3"/>
                  </a:lnTo>
                  <a:lnTo>
                    <a:pt x="2288" y="7"/>
                  </a:lnTo>
                  <a:lnTo>
                    <a:pt x="2308" y="14"/>
                  </a:lnTo>
                  <a:lnTo>
                    <a:pt x="2328" y="20"/>
                  </a:lnTo>
                  <a:lnTo>
                    <a:pt x="2347" y="28"/>
                  </a:lnTo>
                  <a:lnTo>
                    <a:pt x="2365" y="37"/>
                  </a:lnTo>
                  <a:lnTo>
                    <a:pt x="2383" y="48"/>
                  </a:lnTo>
                  <a:lnTo>
                    <a:pt x="2401" y="60"/>
                  </a:lnTo>
                  <a:lnTo>
                    <a:pt x="2418" y="73"/>
                  </a:lnTo>
                  <a:lnTo>
                    <a:pt x="2436" y="86"/>
                  </a:lnTo>
                  <a:lnTo>
                    <a:pt x="2453" y="101"/>
                  </a:lnTo>
                  <a:lnTo>
                    <a:pt x="2469" y="116"/>
                  </a:lnTo>
                  <a:lnTo>
                    <a:pt x="2486" y="132"/>
                  </a:lnTo>
                  <a:lnTo>
                    <a:pt x="2503" y="149"/>
                  </a:lnTo>
                  <a:lnTo>
                    <a:pt x="2519" y="165"/>
                  </a:lnTo>
                  <a:lnTo>
                    <a:pt x="2552" y="202"/>
                  </a:lnTo>
                  <a:lnTo>
                    <a:pt x="2583" y="238"/>
                  </a:lnTo>
                  <a:lnTo>
                    <a:pt x="2645" y="313"/>
                  </a:lnTo>
                  <a:lnTo>
                    <a:pt x="2709" y="386"/>
                  </a:lnTo>
                  <a:lnTo>
                    <a:pt x="2746" y="429"/>
                  </a:lnTo>
                  <a:lnTo>
                    <a:pt x="2800" y="491"/>
                  </a:lnTo>
                  <a:lnTo>
                    <a:pt x="2868" y="569"/>
                  </a:lnTo>
                  <a:lnTo>
                    <a:pt x="2946" y="660"/>
                  </a:lnTo>
                  <a:lnTo>
                    <a:pt x="3032" y="761"/>
                  </a:lnTo>
                  <a:lnTo>
                    <a:pt x="3122" y="868"/>
                  </a:lnTo>
                  <a:lnTo>
                    <a:pt x="3213" y="978"/>
                  </a:lnTo>
                  <a:lnTo>
                    <a:pt x="3304" y="1086"/>
                  </a:lnTo>
                  <a:lnTo>
                    <a:pt x="3343" y="1096"/>
                  </a:lnTo>
                  <a:lnTo>
                    <a:pt x="3383" y="1107"/>
                  </a:lnTo>
                  <a:lnTo>
                    <a:pt x="3422" y="1118"/>
                  </a:lnTo>
                  <a:lnTo>
                    <a:pt x="3462" y="1131"/>
                  </a:lnTo>
                  <a:lnTo>
                    <a:pt x="3500" y="1144"/>
                  </a:lnTo>
                  <a:lnTo>
                    <a:pt x="3539" y="1158"/>
                  </a:lnTo>
                  <a:lnTo>
                    <a:pt x="3577" y="1172"/>
                  </a:lnTo>
                  <a:lnTo>
                    <a:pt x="3615" y="1188"/>
                  </a:lnTo>
                  <a:lnTo>
                    <a:pt x="3651" y="1204"/>
                  </a:lnTo>
                  <a:lnTo>
                    <a:pt x="3689" y="1221"/>
                  </a:lnTo>
                  <a:lnTo>
                    <a:pt x="3725" y="1239"/>
                  </a:lnTo>
                  <a:lnTo>
                    <a:pt x="3760" y="1257"/>
                  </a:lnTo>
                  <a:lnTo>
                    <a:pt x="3796" y="1276"/>
                  </a:lnTo>
                  <a:lnTo>
                    <a:pt x="3831" y="1297"/>
                  </a:lnTo>
                  <a:lnTo>
                    <a:pt x="3865" y="1317"/>
                  </a:lnTo>
                  <a:lnTo>
                    <a:pt x="3900" y="1339"/>
                  </a:lnTo>
                  <a:lnTo>
                    <a:pt x="3899" y="1317"/>
                  </a:lnTo>
                  <a:lnTo>
                    <a:pt x="3898" y="1296"/>
                  </a:lnTo>
                  <a:lnTo>
                    <a:pt x="3894" y="1275"/>
                  </a:lnTo>
                  <a:lnTo>
                    <a:pt x="3891" y="1254"/>
                  </a:lnTo>
                  <a:lnTo>
                    <a:pt x="3888" y="1235"/>
                  </a:lnTo>
                  <a:lnTo>
                    <a:pt x="3883" y="1215"/>
                  </a:lnTo>
                  <a:lnTo>
                    <a:pt x="3877" y="1195"/>
                  </a:lnTo>
                  <a:lnTo>
                    <a:pt x="3871" y="1176"/>
                  </a:lnTo>
                  <a:lnTo>
                    <a:pt x="3862" y="1159"/>
                  </a:lnTo>
                  <a:lnTo>
                    <a:pt x="3854" y="1141"/>
                  </a:lnTo>
                  <a:lnTo>
                    <a:pt x="3843" y="1123"/>
                  </a:lnTo>
                  <a:lnTo>
                    <a:pt x="3833" y="1107"/>
                  </a:lnTo>
                  <a:lnTo>
                    <a:pt x="3821" y="1091"/>
                  </a:lnTo>
                  <a:lnTo>
                    <a:pt x="3807" y="1075"/>
                  </a:lnTo>
                  <a:lnTo>
                    <a:pt x="3793" y="1061"/>
                  </a:lnTo>
                  <a:lnTo>
                    <a:pt x="3777" y="1047"/>
                  </a:lnTo>
                  <a:lnTo>
                    <a:pt x="3759" y="1034"/>
                  </a:lnTo>
                  <a:lnTo>
                    <a:pt x="3741" y="1021"/>
                  </a:lnTo>
                  <a:lnTo>
                    <a:pt x="3721" y="1010"/>
                  </a:lnTo>
                  <a:lnTo>
                    <a:pt x="3699" y="998"/>
                  </a:lnTo>
                  <a:lnTo>
                    <a:pt x="3676" y="988"/>
                  </a:lnTo>
                  <a:lnTo>
                    <a:pt x="3652" y="979"/>
                  </a:lnTo>
                  <a:lnTo>
                    <a:pt x="3626" y="970"/>
                  </a:lnTo>
                  <a:lnTo>
                    <a:pt x="3598" y="963"/>
                  </a:lnTo>
                  <a:lnTo>
                    <a:pt x="3569" y="957"/>
                  </a:lnTo>
                  <a:lnTo>
                    <a:pt x="3539" y="952"/>
                  </a:lnTo>
                  <a:lnTo>
                    <a:pt x="3506" y="946"/>
                  </a:lnTo>
                  <a:lnTo>
                    <a:pt x="3472" y="943"/>
                  </a:lnTo>
                  <a:lnTo>
                    <a:pt x="3436" y="941"/>
                  </a:lnTo>
                  <a:lnTo>
                    <a:pt x="3398" y="939"/>
                  </a:lnTo>
                  <a:lnTo>
                    <a:pt x="3359" y="939"/>
                  </a:lnTo>
                  <a:lnTo>
                    <a:pt x="3317" y="940"/>
                  </a:lnTo>
                  <a:lnTo>
                    <a:pt x="3367" y="918"/>
                  </a:lnTo>
                  <a:lnTo>
                    <a:pt x="3418" y="898"/>
                  </a:lnTo>
                  <a:lnTo>
                    <a:pt x="3468" y="876"/>
                  </a:lnTo>
                  <a:lnTo>
                    <a:pt x="3519" y="854"/>
                  </a:lnTo>
                  <a:lnTo>
                    <a:pt x="3570" y="833"/>
                  </a:lnTo>
                  <a:lnTo>
                    <a:pt x="3620" y="811"/>
                  </a:lnTo>
                  <a:lnTo>
                    <a:pt x="3671" y="789"/>
                  </a:lnTo>
                  <a:lnTo>
                    <a:pt x="3721" y="768"/>
                  </a:lnTo>
                  <a:lnTo>
                    <a:pt x="3772" y="747"/>
                  </a:lnTo>
                  <a:lnTo>
                    <a:pt x="3822" y="725"/>
                  </a:lnTo>
                  <a:lnTo>
                    <a:pt x="3873" y="703"/>
                  </a:lnTo>
                  <a:lnTo>
                    <a:pt x="3923" y="681"/>
                  </a:lnTo>
                  <a:lnTo>
                    <a:pt x="3974" y="660"/>
                  </a:lnTo>
                  <a:lnTo>
                    <a:pt x="4024" y="639"/>
                  </a:lnTo>
                  <a:lnTo>
                    <a:pt x="4074" y="617"/>
                  </a:lnTo>
                  <a:lnTo>
                    <a:pt x="4125" y="596"/>
                  </a:lnTo>
                  <a:lnTo>
                    <a:pt x="4164" y="579"/>
                  </a:lnTo>
                  <a:lnTo>
                    <a:pt x="4203" y="565"/>
                  </a:lnTo>
                  <a:lnTo>
                    <a:pt x="4244" y="551"/>
                  </a:lnTo>
                  <a:lnTo>
                    <a:pt x="4285" y="540"/>
                  </a:lnTo>
                  <a:lnTo>
                    <a:pt x="4326" y="529"/>
                  </a:lnTo>
                  <a:lnTo>
                    <a:pt x="4369" y="521"/>
                  </a:lnTo>
                  <a:lnTo>
                    <a:pt x="4390" y="517"/>
                  </a:lnTo>
                  <a:lnTo>
                    <a:pt x="4411" y="515"/>
                  </a:lnTo>
                  <a:lnTo>
                    <a:pt x="4432" y="512"/>
                  </a:lnTo>
                  <a:lnTo>
                    <a:pt x="4453" y="511"/>
                  </a:lnTo>
                  <a:lnTo>
                    <a:pt x="4475" y="510"/>
                  </a:lnTo>
                  <a:lnTo>
                    <a:pt x="4496" y="509"/>
                  </a:lnTo>
                  <a:lnTo>
                    <a:pt x="4516" y="510"/>
                  </a:lnTo>
                  <a:lnTo>
                    <a:pt x="4537" y="511"/>
                  </a:lnTo>
                  <a:lnTo>
                    <a:pt x="4559" y="513"/>
                  </a:lnTo>
                  <a:lnTo>
                    <a:pt x="4580" y="515"/>
                  </a:lnTo>
                  <a:lnTo>
                    <a:pt x="4600" y="518"/>
                  </a:lnTo>
                  <a:lnTo>
                    <a:pt x="4621" y="522"/>
                  </a:lnTo>
                  <a:lnTo>
                    <a:pt x="4641" y="527"/>
                  </a:lnTo>
                  <a:lnTo>
                    <a:pt x="4661" y="534"/>
                  </a:lnTo>
                  <a:lnTo>
                    <a:pt x="4681" y="541"/>
                  </a:lnTo>
                  <a:lnTo>
                    <a:pt x="4701" y="548"/>
                  </a:lnTo>
                  <a:lnTo>
                    <a:pt x="4720" y="557"/>
                  </a:lnTo>
                  <a:lnTo>
                    <a:pt x="4740" y="567"/>
                  </a:lnTo>
                  <a:lnTo>
                    <a:pt x="4759" y="578"/>
                  </a:lnTo>
                  <a:lnTo>
                    <a:pt x="4778" y="590"/>
                  </a:lnTo>
                  <a:lnTo>
                    <a:pt x="4797" y="604"/>
                  </a:lnTo>
                  <a:lnTo>
                    <a:pt x="4815" y="619"/>
                  </a:lnTo>
                  <a:lnTo>
                    <a:pt x="4831" y="634"/>
                  </a:lnTo>
                  <a:lnTo>
                    <a:pt x="4844" y="651"/>
                  </a:lnTo>
                  <a:lnTo>
                    <a:pt x="4857" y="668"/>
                  </a:lnTo>
                  <a:lnTo>
                    <a:pt x="4868" y="685"/>
                  </a:lnTo>
                  <a:lnTo>
                    <a:pt x="4876" y="703"/>
                  </a:lnTo>
                  <a:lnTo>
                    <a:pt x="4885" y="722"/>
                  </a:lnTo>
                  <a:lnTo>
                    <a:pt x="4891" y="742"/>
                  </a:lnTo>
                  <a:lnTo>
                    <a:pt x="4896" y="761"/>
                  </a:lnTo>
                  <a:lnTo>
                    <a:pt x="4900" y="781"/>
                  </a:lnTo>
                  <a:lnTo>
                    <a:pt x="4903" y="802"/>
                  </a:lnTo>
                  <a:lnTo>
                    <a:pt x="4906" y="823"/>
                  </a:lnTo>
                  <a:lnTo>
                    <a:pt x="4906" y="845"/>
                  </a:lnTo>
                  <a:lnTo>
                    <a:pt x="4906" y="866"/>
                  </a:lnTo>
                  <a:lnTo>
                    <a:pt x="4904" y="888"/>
                  </a:lnTo>
                  <a:lnTo>
                    <a:pt x="4903" y="911"/>
                  </a:lnTo>
                  <a:lnTo>
                    <a:pt x="4901" y="934"/>
                  </a:lnTo>
                  <a:lnTo>
                    <a:pt x="4898" y="957"/>
                  </a:lnTo>
                  <a:lnTo>
                    <a:pt x="4894" y="980"/>
                  </a:lnTo>
                  <a:lnTo>
                    <a:pt x="4886" y="1027"/>
                  </a:lnTo>
                  <a:lnTo>
                    <a:pt x="4876" y="1073"/>
                  </a:lnTo>
                  <a:lnTo>
                    <a:pt x="4856" y="1169"/>
                  </a:lnTo>
                  <a:lnTo>
                    <a:pt x="4837" y="1263"/>
                  </a:lnTo>
                  <a:lnTo>
                    <a:pt x="4832" y="1289"/>
                  </a:lnTo>
                  <a:lnTo>
                    <a:pt x="4825" y="1322"/>
                  </a:lnTo>
                  <a:lnTo>
                    <a:pt x="4818" y="1361"/>
                  </a:lnTo>
                  <a:lnTo>
                    <a:pt x="4809" y="1408"/>
                  </a:lnTo>
                  <a:lnTo>
                    <a:pt x="4798" y="1459"/>
                  </a:lnTo>
                  <a:lnTo>
                    <a:pt x="4787" y="1516"/>
                  </a:lnTo>
                  <a:lnTo>
                    <a:pt x="4774" y="1577"/>
                  </a:lnTo>
                  <a:lnTo>
                    <a:pt x="4762" y="1641"/>
                  </a:lnTo>
                  <a:lnTo>
                    <a:pt x="4747" y="1709"/>
                  </a:lnTo>
                  <a:lnTo>
                    <a:pt x="4733" y="1779"/>
                  </a:lnTo>
                  <a:lnTo>
                    <a:pt x="4717" y="1850"/>
                  </a:lnTo>
                  <a:lnTo>
                    <a:pt x="4702" y="1923"/>
                  </a:lnTo>
                  <a:lnTo>
                    <a:pt x="4686" y="1996"/>
                  </a:lnTo>
                  <a:lnTo>
                    <a:pt x="4670" y="2069"/>
                  </a:lnTo>
                  <a:lnTo>
                    <a:pt x="4655" y="2141"/>
                  </a:lnTo>
                  <a:lnTo>
                    <a:pt x="4638" y="2210"/>
                  </a:lnTo>
                  <a:lnTo>
                    <a:pt x="4652" y="2242"/>
                  </a:lnTo>
                  <a:lnTo>
                    <a:pt x="4665" y="2276"/>
                  </a:lnTo>
                  <a:lnTo>
                    <a:pt x="4678" y="2309"/>
                  </a:lnTo>
                  <a:lnTo>
                    <a:pt x="4689" y="2342"/>
                  </a:lnTo>
                  <a:lnTo>
                    <a:pt x="4701" y="2377"/>
                  </a:lnTo>
                  <a:lnTo>
                    <a:pt x="4711" y="2411"/>
                  </a:lnTo>
                  <a:lnTo>
                    <a:pt x="4721" y="2445"/>
                  </a:lnTo>
                  <a:lnTo>
                    <a:pt x="4731" y="2480"/>
                  </a:lnTo>
                  <a:lnTo>
                    <a:pt x="4739" y="2515"/>
                  </a:lnTo>
                  <a:lnTo>
                    <a:pt x="4747" y="2550"/>
                  </a:lnTo>
                  <a:lnTo>
                    <a:pt x="4755" y="2586"/>
                  </a:lnTo>
                  <a:lnTo>
                    <a:pt x="4762" y="2621"/>
                  </a:lnTo>
                  <a:lnTo>
                    <a:pt x="4768" y="2656"/>
                  </a:lnTo>
                  <a:lnTo>
                    <a:pt x="4773" y="2693"/>
                  </a:lnTo>
                  <a:lnTo>
                    <a:pt x="4779" y="2729"/>
                  </a:lnTo>
                  <a:lnTo>
                    <a:pt x="4783" y="2766"/>
                  </a:lnTo>
                  <a:lnTo>
                    <a:pt x="4800" y="2751"/>
                  </a:lnTo>
                  <a:lnTo>
                    <a:pt x="4817" y="2738"/>
                  </a:lnTo>
                  <a:lnTo>
                    <a:pt x="4834" y="2722"/>
                  </a:lnTo>
                  <a:lnTo>
                    <a:pt x="4849" y="2707"/>
                  </a:lnTo>
                  <a:lnTo>
                    <a:pt x="4864" y="2691"/>
                  </a:lnTo>
                  <a:lnTo>
                    <a:pt x="4877" y="2675"/>
                  </a:lnTo>
                  <a:lnTo>
                    <a:pt x="4890" y="2658"/>
                  </a:lnTo>
                  <a:lnTo>
                    <a:pt x="4901" y="2641"/>
                  </a:lnTo>
                  <a:lnTo>
                    <a:pt x="4912" y="2623"/>
                  </a:lnTo>
                  <a:lnTo>
                    <a:pt x="4922" y="2605"/>
                  </a:lnTo>
                  <a:lnTo>
                    <a:pt x="4930" y="2587"/>
                  </a:lnTo>
                  <a:lnTo>
                    <a:pt x="4938" y="2568"/>
                  </a:lnTo>
                  <a:lnTo>
                    <a:pt x="4943" y="2548"/>
                  </a:lnTo>
                  <a:lnTo>
                    <a:pt x="4948" y="2527"/>
                  </a:lnTo>
                  <a:lnTo>
                    <a:pt x="4951" y="2507"/>
                  </a:lnTo>
                  <a:lnTo>
                    <a:pt x="4953" y="2486"/>
                  </a:lnTo>
                  <a:lnTo>
                    <a:pt x="4953" y="2464"/>
                  </a:lnTo>
                  <a:lnTo>
                    <a:pt x="4952" y="2441"/>
                  </a:lnTo>
                  <a:lnTo>
                    <a:pt x="4949" y="2418"/>
                  </a:lnTo>
                  <a:lnTo>
                    <a:pt x="4945" y="2394"/>
                  </a:lnTo>
                  <a:lnTo>
                    <a:pt x="4940" y="2369"/>
                  </a:lnTo>
                  <a:lnTo>
                    <a:pt x="4932" y="2344"/>
                  </a:lnTo>
                  <a:lnTo>
                    <a:pt x="4922" y="2319"/>
                  </a:lnTo>
                  <a:lnTo>
                    <a:pt x="4911" y="2292"/>
                  </a:lnTo>
                  <a:lnTo>
                    <a:pt x="4898" y="2265"/>
                  </a:lnTo>
                  <a:lnTo>
                    <a:pt x="4884" y="2237"/>
                  </a:lnTo>
                  <a:lnTo>
                    <a:pt x="4866" y="2209"/>
                  </a:lnTo>
                  <a:lnTo>
                    <a:pt x="4847" y="2180"/>
                  </a:lnTo>
                  <a:lnTo>
                    <a:pt x="4826" y="2150"/>
                  </a:lnTo>
                  <a:lnTo>
                    <a:pt x="4804" y="2119"/>
                  </a:lnTo>
                  <a:lnTo>
                    <a:pt x="4779" y="2087"/>
                  </a:lnTo>
                  <a:lnTo>
                    <a:pt x="4751" y="2055"/>
                  </a:lnTo>
                  <a:lnTo>
                    <a:pt x="4799" y="2080"/>
                  </a:lnTo>
                  <a:lnTo>
                    <a:pt x="4848" y="2106"/>
                  </a:lnTo>
                  <a:lnTo>
                    <a:pt x="4897" y="2131"/>
                  </a:lnTo>
                  <a:lnTo>
                    <a:pt x="4945" y="2157"/>
                  </a:lnTo>
                  <a:lnTo>
                    <a:pt x="4994" y="2182"/>
                  </a:lnTo>
                  <a:lnTo>
                    <a:pt x="5043" y="2208"/>
                  </a:lnTo>
                  <a:lnTo>
                    <a:pt x="5091" y="2233"/>
                  </a:lnTo>
                  <a:lnTo>
                    <a:pt x="5140" y="2259"/>
                  </a:lnTo>
                  <a:lnTo>
                    <a:pt x="5188" y="2284"/>
                  </a:lnTo>
                  <a:lnTo>
                    <a:pt x="5236" y="2310"/>
                  </a:lnTo>
                  <a:lnTo>
                    <a:pt x="5285" y="2335"/>
                  </a:lnTo>
                  <a:lnTo>
                    <a:pt x="5334" y="2361"/>
                  </a:lnTo>
                  <a:lnTo>
                    <a:pt x="5383" y="2386"/>
                  </a:lnTo>
                  <a:lnTo>
                    <a:pt x="5431" y="2412"/>
                  </a:lnTo>
                  <a:lnTo>
                    <a:pt x="5480" y="2437"/>
                  </a:lnTo>
                  <a:lnTo>
                    <a:pt x="5529" y="2463"/>
                  </a:lnTo>
                  <a:lnTo>
                    <a:pt x="5565" y="2483"/>
                  </a:lnTo>
                  <a:lnTo>
                    <a:pt x="5601" y="2505"/>
                  </a:lnTo>
                  <a:lnTo>
                    <a:pt x="5638" y="2527"/>
                  </a:lnTo>
                  <a:lnTo>
                    <a:pt x="5672" y="2551"/>
                  </a:lnTo>
                  <a:lnTo>
                    <a:pt x="5706" y="2577"/>
                  </a:lnTo>
                  <a:lnTo>
                    <a:pt x="5740" y="2604"/>
                  </a:lnTo>
                  <a:lnTo>
                    <a:pt x="5755" y="2618"/>
                  </a:lnTo>
                  <a:lnTo>
                    <a:pt x="5771" y="2632"/>
                  </a:lnTo>
                  <a:lnTo>
                    <a:pt x="5786" y="2648"/>
                  </a:lnTo>
                  <a:lnTo>
                    <a:pt x="5800" y="2663"/>
                  </a:lnTo>
                  <a:lnTo>
                    <a:pt x="5815" y="2678"/>
                  </a:lnTo>
                  <a:lnTo>
                    <a:pt x="5828" y="2695"/>
                  </a:lnTo>
                  <a:lnTo>
                    <a:pt x="5841" y="2712"/>
                  </a:lnTo>
                  <a:lnTo>
                    <a:pt x="5853" y="2728"/>
                  </a:lnTo>
                  <a:lnTo>
                    <a:pt x="5865" y="2745"/>
                  </a:lnTo>
                  <a:lnTo>
                    <a:pt x="5876" y="2763"/>
                  </a:lnTo>
                  <a:lnTo>
                    <a:pt x="5885" y="2781"/>
                  </a:lnTo>
                  <a:lnTo>
                    <a:pt x="5896" y="2800"/>
                  </a:lnTo>
                  <a:lnTo>
                    <a:pt x="5904" y="2819"/>
                  </a:lnTo>
                  <a:lnTo>
                    <a:pt x="5911" y="2837"/>
                  </a:lnTo>
                  <a:lnTo>
                    <a:pt x="5919" y="2857"/>
                  </a:lnTo>
                  <a:lnTo>
                    <a:pt x="5925" y="2878"/>
                  </a:lnTo>
                  <a:lnTo>
                    <a:pt x="5930" y="2899"/>
                  </a:lnTo>
                  <a:lnTo>
                    <a:pt x="5934" y="2920"/>
                  </a:lnTo>
                  <a:lnTo>
                    <a:pt x="5937" y="2940"/>
                  </a:lnTo>
                  <a:lnTo>
                    <a:pt x="5939" y="2963"/>
                  </a:lnTo>
                  <a:lnTo>
                    <a:pt x="5941" y="2986"/>
                  </a:lnTo>
                  <a:lnTo>
                    <a:pt x="5941" y="3009"/>
                  </a:lnTo>
                  <a:lnTo>
                    <a:pt x="5937" y="3031"/>
                  </a:lnTo>
                  <a:lnTo>
                    <a:pt x="5933" y="3052"/>
                  </a:lnTo>
                  <a:lnTo>
                    <a:pt x="5928" y="3072"/>
                  </a:lnTo>
                  <a:lnTo>
                    <a:pt x="5921" y="3091"/>
                  </a:lnTo>
                  <a:lnTo>
                    <a:pt x="5912" y="3110"/>
                  </a:lnTo>
                  <a:lnTo>
                    <a:pt x="5902" y="3128"/>
                  </a:lnTo>
                  <a:lnTo>
                    <a:pt x="5891" y="3144"/>
                  </a:lnTo>
                  <a:lnTo>
                    <a:pt x="5879" y="3161"/>
                  </a:lnTo>
                  <a:lnTo>
                    <a:pt x="5866" y="3176"/>
                  </a:lnTo>
                  <a:lnTo>
                    <a:pt x="5851" y="3192"/>
                  </a:lnTo>
                  <a:lnTo>
                    <a:pt x="5835" y="3207"/>
                  </a:lnTo>
                  <a:lnTo>
                    <a:pt x="5819" y="3220"/>
                  </a:lnTo>
                  <a:lnTo>
                    <a:pt x="5801" y="3234"/>
                  </a:lnTo>
                  <a:lnTo>
                    <a:pt x="5783" y="3247"/>
                  </a:lnTo>
                  <a:lnTo>
                    <a:pt x="5764" y="3260"/>
                  </a:lnTo>
                  <a:lnTo>
                    <a:pt x="5745" y="3272"/>
                  </a:lnTo>
                  <a:lnTo>
                    <a:pt x="5724" y="3284"/>
                  </a:lnTo>
                  <a:lnTo>
                    <a:pt x="5704" y="3296"/>
                  </a:lnTo>
                  <a:lnTo>
                    <a:pt x="5662" y="3319"/>
                  </a:lnTo>
                  <a:lnTo>
                    <a:pt x="5618" y="3341"/>
                  </a:lnTo>
                  <a:lnTo>
                    <a:pt x="5530" y="3383"/>
                  </a:lnTo>
                  <a:lnTo>
                    <a:pt x="5443" y="3428"/>
                  </a:lnTo>
                  <a:lnTo>
                    <a:pt x="5420" y="3441"/>
                  </a:lnTo>
                  <a:lnTo>
                    <a:pt x="5390" y="3456"/>
                  </a:lnTo>
                  <a:lnTo>
                    <a:pt x="5355" y="3475"/>
                  </a:lnTo>
                  <a:lnTo>
                    <a:pt x="5312" y="3497"/>
                  </a:lnTo>
                  <a:lnTo>
                    <a:pt x="5265" y="3521"/>
                  </a:lnTo>
                  <a:lnTo>
                    <a:pt x="5213" y="3547"/>
                  </a:lnTo>
                  <a:lnTo>
                    <a:pt x="5158" y="3576"/>
                  </a:lnTo>
                  <a:lnTo>
                    <a:pt x="5099" y="3605"/>
                  </a:lnTo>
                  <a:lnTo>
                    <a:pt x="5038" y="3636"/>
                  </a:lnTo>
                  <a:lnTo>
                    <a:pt x="4973" y="3668"/>
                  </a:lnTo>
                  <a:lnTo>
                    <a:pt x="4908" y="3701"/>
                  </a:lnTo>
                  <a:lnTo>
                    <a:pt x="4841" y="3734"/>
                  </a:lnTo>
                  <a:lnTo>
                    <a:pt x="4773" y="3767"/>
                  </a:lnTo>
                  <a:lnTo>
                    <a:pt x="4707" y="3801"/>
                  </a:lnTo>
                  <a:lnTo>
                    <a:pt x="4640" y="3833"/>
                  </a:lnTo>
                  <a:lnTo>
                    <a:pt x="4575" y="3864"/>
                  </a:lnTo>
                  <a:lnTo>
                    <a:pt x="4557" y="3897"/>
                  </a:lnTo>
                  <a:lnTo>
                    <a:pt x="4538" y="3931"/>
                  </a:lnTo>
                  <a:lnTo>
                    <a:pt x="4520" y="3963"/>
                  </a:lnTo>
                  <a:lnTo>
                    <a:pt x="4500" y="3995"/>
                  </a:lnTo>
                  <a:lnTo>
                    <a:pt x="4479" y="4027"/>
                  </a:lnTo>
                  <a:lnTo>
                    <a:pt x="4458" y="4058"/>
                  </a:lnTo>
                  <a:lnTo>
                    <a:pt x="4436" y="4090"/>
                  </a:lnTo>
                  <a:lnTo>
                    <a:pt x="4415" y="4120"/>
                  </a:lnTo>
                  <a:lnTo>
                    <a:pt x="4392" y="4150"/>
                  </a:lnTo>
                  <a:lnTo>
                    <a:pt x="4369" y="4180"/>
                  </a:lnTo>
                  <a:lnTo>
                    <a:pt x="4345" y="4209"/>
                  </a:lnTo>
                  <a:lnTo>
                    <a:pt x="4321" y="4237"/>
                  </a:lnTo>
                  <a:lnTo>
                    <a:pt x="4296" y="4265"/>
                  </a:lnTo>
                  <a:lnTo>
                    <a:pt x="4270" y="4294"/>
                  </a:lnTo>
                  <a:lnTo>
                    <a:pt x="4244" y="4321"/>
                  </a:lnTo>
                  <a:lnTo>
                    <a:pt x="4218" y="4348"/>
                  </a:lnTo>
                  <a:lnTo>
                    <a:pt x="4240" y="4352"/>
                  </a:lnTo>
                  <a:lnTo>
                    <a:pt x="4262" y="4356"/>
                  </a:lnTo>
                  <a:lnTo>
                    <a:pt x="4283" y="4359"/>
                  </a:lnTo>
                  <a:lnTo>
                    <a:pt x="4305" y="4361"/>
                  </a:lnTo>
                  <a:lnTo>
                    <a:pt x="4326" y="4363"/>
                  </a:lnTo>
                  <a:lnTo>
                    <a:pt x="4348" y="4363"/>
                  </a:lnTo>
                  <a:lnTo>
                    <a:pt x="4369" y="4362"/>
                  </a:lnTo>
                  <a:lnTo>
                    <a:pt x="4390" y="4361"/>
                  </a:lnTo>
                  <a:lnTo>
                    <a:pt x="4410" y="4358"/>
                  </a:lnTo>
                  <a:lnTo>
                    <a:pt x="4430" y="4354"/>
                  </a:lnTo>
                  <a:lnTo>
                    <a:pt x="4450" y="4349"/>
                  </a:lnTo>
                  <a:lnTo>
                    <a:pt x="4470" y="4342"/>
                  </a:lnTo>
                  <a:lnTo>
                    <a:pt x="4489" y="4334"/>
                  </a:lnTo>
                  <a:lnTo>
                    <a:pt x="4508" y="4326"/>
                  </a:lnTo>
                  <a:lnTo>
                    <a:pt x="4526" y="4315"/>
                  </a:lnTo>
                  <a:lnTo>
                    <a:pt x="4545" y="4303"/>
                  </a:lnTo>
                  <a:lnTo>
                    <a:pt x="4562" y="4289"/>
                  </a:lnTo>
                  <a:lnTo>
                    <a:pt x="4579" y="4275"/>
                  </a:lnTo>
                  <a:lnTo>
                    <a:pt x="4596" y="4258"/>
                  </a:lnTo>
                  <a:lnTo>
                    <a:pt x="4611" y="4239"/>
                  </a:lnTo>
                  <a:lnTo>
                    <a:pt x="4627" y="4220"/>
                  </a:lnTo>
                  <a:lnTo>
                    <a:pt x="4642" y="4199"/>
                  </a:lnTo>
                  <a:lnTo>
                    <a:pt x="4657" y="4175"/>
                  </a:lnTo>
                  <a:lnTo>
                    <a:pt x="4670" y="4150"/>
                  </a:lnTo>
                  <a:lnTo>
                    <a:pt x="4684" y="4123"/>
                  </a:lnTo>
                  <a:lnTo>
                    <a:pt x="4696" y="4095"/>
                  </a:lnTo>
                  <a:lnTo>
                    <a:pt x="4709" y="4064"/>
                  </a:lnTo>
                  <a:lnTo>
                    <a:pt x="4720" y="4030"/>
                  </a:lnTo>
                  <a:lnTo>
                    <a:pt x="4731" y="3996"/>
                  </a:lnTo>
                  <a:lnTo>
                    <a:pt x="4741" y="3960"/>
                  </a:lnTo>
                  <a:lnTo>
                    <a:pt x="4751" y="3920"/>
                  </a:lnTo>
                  <a:lnTo>
                    <a:pt x="4759" y="3879"/>
                  </a:lnTo>
                  <a:lnTo>
                    <a:pt x="4769" y="3933"/>
                  </a:lnTo>
                  <a:lnTo>
                    <a:pt x="4779" y="3986"/>
                  </a:lnTo>
                  <a:lnTo>
                    <a:pt x="4789" y="4039"/>
                  </a:lnTo>
                  <a:lnTo>
                    <a:pt x="4799" y="4093"/>
                  </a:lnTo>
                  <a:lnTo>
                    <a:pt x="4810" y="4146"/>
                  </a:lnTo>
                  <a:lnTo>
                    <a:pt x="4819" y="4199"/>
                  </a:lnTo>
                  <a:lnTo>
                    <a:pt x="4830" y="4253"/>
                  </a:lnTo>
                  <a:lnTo>
                    <a:pt x="4840" y="4306"/>
                  </a:lnTo>
                  <a:lnTo>
                    <a:pt x="4849" y="4359"/>
                  </a:lnTo>
                  <a:lnTo>
                    <a:pt x="4860" y="4413"/>
                  </a:lnTo>
                  <a:lnTo>
                    <a:pt x="4870" y="4466"/>
                  </a:lnTo>
                  <a:lnTo>
                    <a:pt x="4881" y="4519"/>
                  </a:lnTo>
                  <a:lnTo>
                    <a:pt x="4890" y="4573"/>
                  </a:lnTo>
                  <a:lnTo>
                    <a:pt x="4900" y="4626"/>
                  </a:lnTo>
                  <a:lnTo>
                    <a:pt x="4911" y="4679"/>
                  </a:lnTo>
                  <a:lnTo>
                    <a:pt x="4920" y="4732"/>
                  </a:lnTo>
                  <a:lnTo>
                    <a:pt x="4927" y="4774"/>
                  </a:lnTo>
                  <a:lnTo>
                    <a:pt x="4934" y="4815"/>
                  </a:lnTo>
                  <a:lnTo>
                    <a:pt x="4938" y="4857"/>
                  </a:lnTo>
                  <a:lnTo>
                    <a:pt x="4941" y="4899"/>
                  </a:lnTo>
                  <a:lnTo>
                    <a:pt x="4942" y="4942"/>
                  </a:lnTo>
                  <a:lnTo>
                    <a:pt x="4941" y="4984"/>
                  </a:lnTo>
                  <a:lnTo>
                    <a:pt x="4939" y="5005"/>
                  </a:lnTo>
                  <a:lnTo>
                    <a:pt x="4938" y="5026"/>
                  </a:lnTo>
                  <a:lnTo>
                    <a:pt x="4935" y="5047"/>
                  </a:lnTo>
                  <a:lnTo>
                    <a:pt x="4932" y="5067"/>
                  </a:lnTo>
                  <a:lnTo>
                    <a:pt x="4928" y="5088"/>
                  </a:lnTo>
                  <a:lnTo>
                    <a:pt x="4924" y="5109"/>
                  </a:lnTo>
                  <a:lnTo>
                    <a:pt x="4919" y="5129"/>
                  </a:lnTo>
                  <a:lnTo>
                    <a:pt x="4913" y="5148"/>
                  </a:lnTo>
                  <a:lnTo>
                    <a:pt x="4907" y="5168"/>
                  </a:lnTo>
                  <a:lnTo>
                    <a:pt x="4899" y="5188"/>
                  </a:lnTo>
                  <a:lnTo>
                    <a:pt x="4892" y="5207"/>
                  </a:lnTo>
                  <a:lnTo>
                    <a:pt x="4883" y="5226"/>
                  </a:lnTo>
                  <a:lnTo>
                    <a:pt x="4873" y="5244"/>
                  </a:lnTo>
                  <a:lnTo>
                    <a:pt x="4863" y="5263"/>
                  </a:lnTo>
                  <a:lnTo>
                    <a:pt x="4851" y="5281"/>
                  </a:lnTo>
                  <a:lnTo>
                    <a:pt x="4839" y="5297"/>
                  </a:lnTo>
                  <a:lnTo>
                    <a:pt x="4826" y="5315"/>
                  </a:lnTo>
                  <a:lnTo>
                    <a:pt x="4812" y="5331"/>
                  </a:lnTo>
                  <a:lnTo>
                    <a:pt x="4797" y="5347"/>
                  </a:lnTo>
                  <a:lnTo>
                    <a:pt x="4782" y="5362"/>
                  </a:lnTo>
                  <a:lnTo>
                    <a:pt x="4763" y="5377"/>
                  </a:lnTo>
                  <a:lnTo>
                    <a:pt x="4744" y="5392"/>
                  </a:lnTo>
                  <a:lnTo>
                    <a:pt x="4726" y="5403"/>
                  </a:lnTo>
                  <a:lnTo>
                    <a:pt x="4707" y="5413"/>
                  </a:lnTo>
                  <a:lnTo>
                    <a:pt x="4687" y="5421"/>
                  </a:lnTo>
                  <a:lnTo>
                    <a:pt x="4667" y="5427"/>
                  </a:lnTo>
                  <a:lnTo>
                    <a:pt x="4648" y="5432"/>
                  </a:lnTo>
                  <a:lnTo>
                    <a:pt x="4628" y="5436"/>
                  </a:lnTo>
                  <a:lnTo>
                    <a:pt x="4607" y="5438"/>
                  </a:lnTo>
                  <a:lnTo>
                    <a:pt x="4586" y="5439"/>
                  </a:lnTo>
                  <a:lnTo>
                    <a:pt x="4565" y="5438"/>
                  </a:lnTo>
                  <a:lnTo>
                    <a:pt x="4545" y="5437"/>
                  </a:lnTo>
                  <a:lnTo>
                    <a:pt x="4523" y="5433"/>
                  </a:lnTo>
                  <a:lnTo>
                    <a:pt x="4502" y="5429"/>
                  </a:lnTo>
                  <a:lnTo>
                    <a:pt x="4480" y="5424"/>
                  </a:lnTo>
                  <a:lnTo>
                    <a:pt x="4458" y="5419"/>
                  </a:lnTo>
                  <a:lnTo>
                    <a:pt x="4436" y="5412"/>
                  </a:lnTo>
                  <a:lnTo>
                    <a:pt x="4415" y="5404"/>
                  </a:lnTo>
                  <a:lnTo>
                    <a:pt x="4393" y="5397"/>
                  </a:lnTo>
                  <a:lnTo>
                    <a:pt x="4371" y="5388"/>
                  </a:lnTo>
                  <a:lnTo>
                    <a:pt x="4326" y="5370"/>
                  </a:lnTo>
                  <a:lnTo>
                    <a:pt x="4281" y="5350"/>
                  </a:lnTo>
                  <a:lnTo>
                    <a:pt x="4192" y="5309"/>
                  </a:lnTo>
                  <a:lnTo>
                    <a:pt x="4104" y="5270"/>
                  </a:lnTo>
                  <a:lnTo>
                    <a:pt x="4080" y="5260"/>
                  </a:lnTo>
                  <a:lnTo>
                    <a:pt x="4048" y="5246"/>
                  </a:lnTo>
                  <a:lnTo>
                    <a:pt x="4011" y="5231"/>
                  </a:lnTo>
                  <a:lnTo>
                    <a:pt x="3967" y="5212"/>
                  </a:lnTo>
                  <a:lnTo>
                    <a:pt x="3918" y="5190"/>
                  </a:lnTo>
                  <a:lnTo>
                    <a:pt x="3865" y="5167"/>
                  </a:lnTo>
                  <a:lnTo>
                    <a:pt x="3809" y="5141"/>
                  </a:lnTo>
                  <a:lnTo>
                    <a:pt x="3749" y="5115"/>
                  </a:lnTo>
                  <a:lnTo>
                    <a:pt x="3685" y="5087"/>
                  </a:lnTo>
                  <a:lnTo>
                    <a:pt x="3620" y="5057"/>
                  </a:lnTo>
                  <a:lnTo>
                    <a:pt x="3553" y="5027"/>
                  </a:lnTo>
                  <a:lnTo>
                    <a:pt x="3486" y="4997"/>
                  </a:lnTo>
                  <a:lnTo>
                    <a:pt x="3417" y="4965"/>
                  </a:lnTo>
                  <a:lnTo>
                    <a:pt x="3349" y="4934"/>
                  </a:lnTo>
                  <a:lnTo>
                    <a:pt x="3283" y="4903"/>
                  </a:lnTo>
                  <a:lnTo>
                    <a:pt x="3217" y="4872"/>
                  </a:lnTo>
                  <a:lnTo>
                    <a:pt x="3174" y="4880"/>
                  </a:lnTo>
                  <a:lnTo>
                    <a:pt x="3129" y="4886"/>
                  </a:lnTo>
                  <a:lnTo>
                    <a:pt x="3084" y="4893"/>
                  </a:lnTo>
                  <a:lnTo>
                    <a:pt x="3039" y="4897"/>
                  </a:lnTo>
                  <a:lnTo>
                    <a:pt x="2995" y="4901"/>
                  </a:lnTo>
                  <a:lnTo>
                    <a:pt x="2949" y="4903"/>
                  </a:lnTo>
                  <a:lnTo>
                    <a:pt x="2904" y="4905"/>
                  </a:lnTo>
                  <a:lnTo>
                    <a:pt x="2857" y="4905"/>
                  </a:lnTo>
                  <a:lnTo>
                    <a:pt x="2827" y="4905"/>
                  </a:lnTo>
                  <a:lnTo>
                    <a:pt x="2797" y="4904"/>
                  </a:lnTo>
                  <a:lnTo>
                    <a:pt x="2766" y="4903"/>
                  </a:lnTo>
                  <a:lnTo>
                    <a:pt x="2736" y="4902"/>
                  </a:lnTo>
                  <a:lnTo>
                    <a:pt x="2706" y="4900"/>
                  </a:lnTo>
                  <a:lnTo>
                    <a:pt x="2675" y="4897"/>
                  </a:lnTo>
                  <a:lnTo>
                    <a:pt x="2646" y="4894"/>
                  </a:lnTo>
                  <a:lnTo>
                    <a:pt x="2616" y="4891"/>
                  </a:lnTo>
                  <a:lnTo>
                    <a:pt x="2626" y="4909"/>
                  </a:lnTo>
                  <a:lnTo>
                    <a:pt x="2637" y="4927"/>
                  </a:lnTo>
                  <a:lnTo>
                    <a:pt x="2648" y="4945"/>
                  </a:lnTo>
                  <a:lnTo>
                    <a:pt x="2661" y="4961"/>
                  </a:lnTo>
                  <a:lnTo>
                    <a:pt x="2673" y="4977"/>
                  </a:lnTo>
                  <a:lnTo>
                    <a:pt x="2686" y="4992"/>
                  </a:lnTo>
                  <a:lnTo>
                    <a:pt x="2699" y="5007"/>
                  </a:lnTo>
                  <a:lnTo>
                    <a:pt x="2714" y="5021"/>
                  </a:lnTo>
                  <a:lnTo>
                    <a:pt x="2729" y="5033"/>
                  </a:lnTo>
                  <a:lnTo>
                    <a:pt x="2745" y="5046"/>
                  </a:lnTo>
                  <a:lnTo>
                    <a:pt x="2762" y="5056"/>
                  </a:lnTo>
                  <a:lnTo>
                    <a:pt x="2778" y="5066"/>
                  </a:lnTo>
                  <a:lnTo>
                    <a:pt x="2797" y="5075"/>
                  </a:lnTo>
                  <a:lnTo>
                    <a:pt x="2816" y="5083"/>
                  </a:lnTo>
                  <a:lnTo>
                    <a:pt x="2836" y="5089"/>
                  </a:lnTo>
                  <a:lnTo>
                    <a:pt x="2855" y="5094"/>
                  </a:lnTo>
                  <a:lnTo>
                    <a:pt x="2877" y="5099"/>
                  </a:lnTo>
                  <a:lnTo>
                    <a:pt x="2899" y="5102"/>
                  </a:lnTo>
                  <a:lnTo>
                    <a:pt x="2922" y="5104"/>
                  </a:lnTo>
                  <a:lnTo>
                    <a:pt x="2946" y="5104"/>
                  </a:lnTo>
                  <a:lnTo>
                    <a:pt x="2971" y="5103"/>
                  </a:lnTo>
                  <a:lnTo>
                    <a:pt x="2997" y="5101"/>
                  </a:lnTo>
                  <a:lnTo>
                    <a:pt x="3024" y="5098"/>
                  </a:lnTo>
                  <a:lnTo>
                    <a:pt x="3052" y="5092"/>
                  </a:lnTo>
                  <a:lnTo>
                    <a:pt x="3081" y="5085"/>
                  </a:lnTo>
                  <a:lnTo>
                    <a:pt x="3110" y="5077"/>
                  </a:lnTo>
                  <a:lnTo>
                    <a:pt x="3141" y="5067"/>
                  </a:lnTo>
                  <a:lnTo>
                    <a:pt x="3174" y="5056"/>
                  </a:lnTo>
                  <a:lnTo>
                    <a:pt x="3207" y="5042"/>
                  </a:lnTo>
                  <a:lnTo>
                    <a:pt x="3241" y="5028"/>
                  </a:lnTo>
                  <a:lnTo>
                    <a:pt x="3277" y="5011"/>
                  </a:lnTo>
                  <a:lnTo>
                    <a:pt x="3313" y="4992"/>
                  </a:lnTo>
                  <a:lnTo>
                    <a:pt x="3241" y="5075"/>
                  </a:lnTo>
                  <a:lnTo>
                    <a:pt x="3169" y="5157"/>
                  </a:lnTo>
                  <a:lnTo>
                    <a:pt x="3098" y="5239"/>
                  </a:lnTo>
                  <a:lnTo>
                    <a:pt x="3025" y="5321"/>
                  </a:lnTo>
                  <a:lnTo>
                    <a:pt x="2953" y="5403"/>
                  </a:lnTo>
                  <a:lnTo>
                    <a:pt x="2881" y="5485"/>
                  </a:lnTo>
                  <a:lnTo>
                    <a:pt x="2810" y="5568"/>
                  </a:lnTo>
                  <a:lnTo>
                    <a:pt x="2738" y="5650"/>
                  </a:lnTo>
                  <a:lnTo>
                    <a:pt x="2710" y="5681"/>
                  </a:lnTo>
                  <a:lnTo>
                    <a:pt x="2681" y="5711"/>
                  </a:lnTo>
                  <a:lnTo>
                    <a:pt x="2650" y="5740"/>
                  </a:lnTo>
                  <a:lnTo>
                    <a:pt x="2618" y="5769"/>
                  </a:lnTo>
                  <a:lnTo>
                    <a:pt x="2585" y="5796"/>
                  </a:lnTo>
                  <a:lnTo>
                    <a:pt x="2552" y="5821"/>
                  </a:lnTo>
                  <a:lnTo>
                    <a:pt x="2534" y="5834"/>
                  </a:lnTo>
                  <a:lnTo>
                    <a:pt x="2516" y="5845"/>
                  </a:lnTo>
                  <a:lnTo>
                    <a:pt x="2497" y="5857"/>
                  </a:lnTo>
                  <a:lnTo>
                    <a:pt x="2480" y="5867"/>
                  </a:lnTo>
                  <a:lnTo>
                    <a:pt x="2461" y="5878"/>
                  </a:lnTo>
                  <a:lnTo>
                    <a:pt x="2442" y="5887"/>
                  </a:lnTo>
                  <a:lnTo>
                    <a:pt x="2423" y="5895"/>
                  </a:lnTo>
                  <a:lnTo>
                    <a:pt x="2404" y="5904"/>
                  </a:lnTo>
                  <a:lnTo>
                    <a:pt x="2384" y="5911"/>
                  </a:lnTo>
                  <a:lnTo>
                    <a:pt x="2364" y="5917"/>
                  </a:lnTo>
                  <a:lnTo>
                    <a:pt x="2344" y="5923"/>
                  </a:lnTo>
                  <a:lnTo>
                    <a:pt x="2324" y="5929"/>
                  </a:lnTo>
                  <a:lnTo>
                    <a:pt x="2303" y="5933"/>
                  </a:lnTo>
                  <a:lnTo>
                    <a:pt x="2282" y="5936"/>
                  </a:lnTo>
                  <a:lnTo>
                    <a:pt x="2261" y="5938"/>
                  </a:lnTo>
                  <a:lnTo>
                    <a:pt x="2240" y="5940"/>
                  </a:lnTo>
                  <a:lnTo>
                    <a:pt x="2218" y="5940"/>
                  </a:lnTo>
                  <a:lnTo>
                    <a:pt x="2197" y="5939"/>
                  </a:lnTo>
                  <a:lnTo>
                    <a:pt x="2174" y="5938"/>
                  </a:lnTo>
                  <a:lnTo>
                    <a:pt x="2152" y="5935"/>
                  </a:lnTo>
                  <a:lnTo>
                    <a:pt x="2128" y="5931"/>
                  </a:lnTo>
                  <a:lnTo>
                    <a:pt x="2106" y="5925"/>
                  </a:lnTo>
                  <a:lnTo>
                    <a:pt x="2086" y="5918"/>
                  </a:lnTo>
                  <a:lnTo>
                    <a:pt x="2066" y="5909"/>
                  </a:lnTo>
                  <a:lnTo>
                    <a:pt x="2047" y="5899"/>
                  </a:lnTo>
                  <a:lnTo>
                    <a:pt x="2029" y="5888"/>
                  </a:lnTo>
                  <a:lnTo>
                    <a:pt x="2013" y="5876"/>
                  </a:lnTo>
                  <a:lnTo>
                    <a:pt x="1998" y="5862"/>
                  </a:lnTo>
                  <a:lnTo>
                    <a:pt x="1984" y="5847"/>
                  </a:lnTo>
                  <a:lnTo>
                    <a:pt x="1970" y="5832"/>
                  </a:lnTo>
                  <a:lnTo>
                    <a:pt x="1958" y="5816"/>
                  </a:lnTo>
                  <a:lnTo>
                    <a:pt x="1946" y="5799"/>
                  </a:lnTo>
                  <a:lnTo>
                    <a:pt x="1935" y="5780"/>
                  </a:lnTo>
                  <a:lnTo>
                    <a:pt x="1924" y="5761"/>
                  </a:lnTo>
                  <a:lnTo>
                    <a:pt x="1915" y="5741"/>
                  </a:lnTo>
                  <a:lnTo>
                    <a:pt x="1907" y="5722"/>
                  </a:lnTo>
                  <a:lnTo>
                    <a:pt x="1897" y="5701"/>
                  </a:lnTo>
                  <a:lnTo>
                    <a:pt x="1890" y="5679"/>
                  </a:lnTo>
                  <a:lnTo>
                    <a:pt x="1883" y="5657"/>
                  </a:lnTo>
                  <a:lnTo>
                    <a:pt x="1875" y="5634"/>
                  </a:lnTo>
                  <a:lnTo>
                    <a:pt x="1862" y="5588"/>
                  </a:lnTo>
                  <a:lnTo>
                    <a:pt x="1850" y="5542"/>
                  </a:lnTo>
                  <a:lnTo>
                    <a:pt x="1827" y="5447"/>
                  </a:lnTo>
                  <a:lnTo>
                    <a:pt x="1803" y="5354"/>
                  </a:lnTo>
                  <a:lnTo>
                    <a:pt x="1795" y="5329"/>
                  </a:lnTo>
                  <a:lnTo>
                    <a:pt x="1786" y="5296"/>
                  </a:lnTo>
                  <a:lnTo>
                    <a:pt x="1776" y="5257"/>
                  </a:lnTo>
                  <a:lnTo>
                    <a:pt x="1763" y="5211"/>
                  </a:lnTo>
                  <a:lnTo>
                    <a:pt x="1750" y="5159"/>
                  </a:lnTo>
                  <a:lnTo>
                    <a:pt x="1734" y="5102"/>
                  </a:lnTo>
                  <a:lnTo>
                    <a:pt x="1718" y="5041"/>
                  </a:lnTo>
                  <a:lnTo>
                    <a:pt x="1702" y="4977"/>
                  </a:lnTo>
                  <a:lnTo>
                    <a:pt x="1684" y="4909"/>
                  </a:lnTo>
                  <a:lnTo>
                    <a:pt x="1666" y="4839"/>
                  </a:lnTo>
                  <a:lnTo>
                    <a:pt x="1649" y="4767"/>
                  </a:lnTo>
                  <a:lnTo>
                    <a:pt x="1630" y="4694"/>
                  </a:lnTo>
                  <a:lnTo>
                    <a:pt x="1612" y="4621"/>
                  </a:lnTo>
                  <a:lnTo>
                    <a:pt x="1595" y="4548"/>
                  </a:lnTo>
                  <a:lnTo>
                    <a:pt x="1577" y="4477"/>
                  </a:lnTo>
                  <a:lnTo>
                    <a:pt x="1560" y="4407"/>
                  </a:lnTo>
                  <a:lnTo>
                    <a:pt x="1533" y="4381"/>
                  </a:lnTo>
                  <a:lnTo>
                    <a:pt x="1506" y="4356"/>
                  </a:lnTo>
                  <a:lnTo>
                    <a:pt x="1480" y="4330"/>
                  </a:lnTo>
                  <a:lnTo>
                    <a:pt x="1454" y="4303"/>
                  </a:lnTo>
                  <a:lnTo>
                    <a:pt x="1429" y="4276"/>
                  </a:lnTo>
                  <a:lnTo>
                    <a:pt x="1404" y="4249"/>
                  </a:lnTo>
                  <a:lnTo>
                    <a:pt x="1380" y="4221"/>
                  </a:lnTo>
                  <a:lnTo>
                    <a:pt x="1356" y="4192"/>
                  </a:lnTo>
                  <a:lnTo>
                    <a:pt x="1334" y="4162"/>
                  </a:lnTo>
                  <a:lnTo>
                    <a:pt x="1311" y="4133"/>
                  </a:lnTo>
                  <a:lnTo>
                    <a:pt x="1289" y="4103"/>
                  </a:lnTo>
                  <a:lnTo>
                    <a:pt x="1267" y="4073"/>
                  </a:lnTo>
                  <a:lnTo>
                    <a:pt x="1246" y="4043"/>
                  </a:lnTo>
                  <a:lnTo>
                    <a:pt x="1226" y="4012"/>
                  </a:lnTo>
                  <a:lnTo>
                    <a:pt x="1207" y="3980"/>
                  </a:lnTo>
                  <a:lnTo>
                    <a:pt x="1187" y="3948"/>
                  </a:lnTo>
                  <a:lnTo>
                    <a:pt x="1175" y="3969"/>
                  </a:lnTo>
                  <a:lnTo>
                    <a:pt x="1165" y="3991"/>
                  </a:lnTo>
                  <a:lnTo>
                    <a:pt x="1155" y="4012"/>
                  </a:lnTo>
                  <a:lnTo>
                    <a:pt x="1146" y="4034"/>
                  </a:lnTo>
                  <a:lnTo>
                    <a:pt x="1138" y="4055"/>
                  </a:lnTo>
                  <a:lnTo>
                    <a:pt x="1131" y="4076"/>
                  </a:lnTo>
                  <a:lnTo>
                    <a:pt x="1125" y="4098"/>
                  </a:lnTo>
                  <a:lnTo>
                    <a:pt x="1120" y="4120"/>
                  </a:lnTo>
                  <a:lnTo>
                    <a:pt x="1117" y="4142"/>
                  </a:lnTo>
                  <a:lnTo>
                    <a:pt x="1115" y="4162"/>
                  </a:lnTo>
                  <a:lnTo>
                    <a:pt x="1114" y="4184"/>
                  </a:lnTo>
                  <a:lnTo>
                    <a:pt x="1114" y="4206"/>
                  </a:lnTo>
                  <a:lnTo>
                    <a:pt x="1116" y="4227"/>
                  </a:lnTo>
                  <a:lnTo>
                    <a:pt x="1120" y="4249"/>
                  </a:lnTo>
                  <a:lnTo>
                    <a:pt x="1125" y="4270"/>
                  </a:lnTo>
                  <a:lnTo>
                    <a:pt x="1132" y="4291"/>
                  </a:lnTo>
                  <a:lnTo>
                    <a:pt x="1140" y="4312"/>
                  </a:lnTo>
                  <a:lnTo>
                    <a:pt x="1150" y="4333"/>
                  </a:lnTo>
                  <a:lnTo>
                    <a:pt x="1163" y="4354"/>
                  </a:lnTo>
                  <a:lnTo>
                    <a:pt x="1176" y="4375"/>
                  </a:lnTo>
                  <a:lnTo>
                    <a:pt x="1192" y="4395"/>
                  </a:lnTo>
                  <a:lnTo>
                    <a:pt x="1210" y="4416"/>
                  </a:lnTo>
                  <a:lnTo>
                    <a:pt x="1230" y="4436"/>
                  </a:lnTo>
                  <a:lnTo>
                    <a:pt x="1251" y="4456"/>
                  </a:lnTo>
                  <a:lnTo>
                    <a:pt x="1276" y="4477"/>
                  </a:lnTo>
                  <a:lnTo>
                    <a:pt x="1302" y="4496"/>
                  </a:lnTo>
                  <a:lnTo>
                    <a:pt x="1331" y="4515"/>
                  </a:lnTo>
                  <a:lnTo>
                    <a:pt x="1362" y="4535"/>
                  </a:lnTo>
                  <a:lnTo>
                    <a:pt x="1396" y="4554"/>
                  </a:lnTo>
                  <a:lnTo>
                    <a:pt x="1431" y="4573"/>
                  </a:lnTo>
                  <a:lnTo>
                    <a:pt x="1470" y="4591"/>
                  </a:lnTo>
                  <a:lnTo>
                    <a:pt x="1510" y="4610"/>
                  </a:lnTo>
                  <a:lnTo>
                    <a:pt x="1455" y="4608"/>
                  </a:lnTo>
                  <a:lnTo>
                    <a:pt x="1401" y="4606"/>
                  </a:lnTo>
                  <a:lnTo>
                    <a:pt x="1346" y="4603"/>
                  </a:lnTo>
                  <a:lnTo>
                    <a:pt x="1291" y="4601"/>
                  </a:lnTo>
                  <a:lnTo>
                    <a:pt x="1236" y="4599"/>
                  </a:lnTo>
                  <a:lnTo>
                    <a:pt x="1181" y="4597"/>
                  </a:lnTo>
                  <a:lnTo>
                    <a:pt x="1125" y="4595"/>
                  </a:lnTo>
                  <a:lnTo>
                    <a:pt x="1070" y="4593"/>
                  </a:lnTo>
                  <a:lnTo>
                    <a:pt x="1016" y="4591"/>
                  </a:lnTo>
                  <a:lnTo>
                    <a:pt x="961" y="4589"/>
                  </a:lnTo>
                  <a:lnTo>
                    <a:pt x="906" y="4587"/>
                  </a:lnTo>
                  <a:lnTo>
                    <a:pt x="851" y="4585"/>
                  </a:lnTo>
                  <a:lnTo>
                    <a:pt x="796" y="4583"/>
                  </a:lnTo>
                  <a:lnTo>
                    <a:pt x="741" y="4581"/>
                  </a:lnTo>
                  <a:lnTo>
                    <a:pt x="685" y="4579"/>
                  </a:lnTo>
                  <a:lnTo>
                    <a:pt x="631" y="4576"/>
                  </a:lnTo>
                  <a:lnTo>
                    <a:pt x="589" y="4574"/>
                  </a:lnTo>
                  <a:lnTo>
                    <a:pt x="547" y="4570"/>
                  </a:lnTo>
                  <a:lnTo>
                    <a:pt x="504" y="4565"/>
                  </a:lnTo>
                  <a:lnTo>
                    <a:pt x="462" y="4559"/>
                  </a:lnTo>
                  <a:lnTo>
                    <a:pt x="420" y="4550"/>
                  </a:lnTo>
                  <a:lnTo>
                    <a:pt x="379" y="4540"/>
                  </a:lnTo>
                  <a:lnTo>
                    <a:pt x="358" y="4534"/>
                  </a:lnTo>
                  <a:lnTo>
                    <a:pt x="337" y="4528"/>
                  </a:lnTo>
                  <a:lnTo>
                    <a:pt x="317" y="4520"/>
                  </a:lnTo>
                  <a:lnTo>
                    <a:pt x="297" y="4513"/>
                  </a:lnTo>
                  <a:lnTo>
                    <a:pt x="278" y="4505"/>
                  </a:lnTo>
                  <a:lnTo>
                    <a:pt x="259" y="4496"/>
                  </a:lnTo>
                  <a:lnTo>
                    <a:pt x="240" y="4487"/>
                  </a:lnTo>
                  <a:lnTo>
                    <a:pt x="222" y="4477"/>
                  </a:lnTo>
                  <a:lnTo>
                    <a:pt x="204" y="4466"/>
                  </a:lnTo>
                  <a:lnTo>
                    <a:pt x="186" y="4455"/>
                  </a:lnTo>
                  <a:lnTo>
                    <a:pt x="169" y="4443"/>
                  </a:lnTo>
                  <a:lnTo>
                    <a:pt x="152" y="4431"/>
                  </a:lnTo>
                  <a:lnTo>
                    <a:pt x="136" y="4417"/>
                  </a:lnTo>
                  <a:lnTo>
                    <a:pt x="121" y="4404"/>
                  </a:lnTo>
                  <a:lnTo>
                    <a:pt x="105" y="4388"/>
                  </a:lnTo>
                  <a:lnTo>
                    <a:pt x="90" y="4373"/>
                  </a:lnTo>
                  <a:lnTo>
                    <a:pt x="77" y="4357"/>
                  </a:lnTo>
                  <a:lnTo>
                    <a:pt x="63" y="4339"/>
                  </a:lnTo>
                  <a:lnTo>
                    <a:pt x="52" y="4322"/>
                  </a:lnTo>
                  <a:lnTo>
                    <a:pt x="40" y="4303"/>
                  </a:lnTo>
                  <a:lnTo>
                    <a:pt x="28" y="4282"/>
                  </a:lnTo>
                  <a:lnTo>
                    <a:pt x="19" y="4261"/>
                  </a:lnTo>
                  <a:lnTo>
                    <a:pt x="11" y="4240"/>
                  </a:lnTo>
                  <a:lnTo>
                    <a:pt x="6" y="4220"/>
                  </a:lnTo>
                  <a:lnTo>
                    <a:pt x="2" y="4199"/>
                  </a:lnTo>
                  <a:lnTo>
                    <a:pt x="0" y="4179"/>
                  </a:lnTo>
                  <a:lnTo>
                    <a:pt x="0" y="4158"/>
                  </a:lnTo>
                  <a:lnTo>
                    <a:pt x="1" y="4139"/>
                  </a:lnTo>
                  <a:lnTo>
                    <a:pt x="4" y="4118"/>
                  </a:lnTo>
                  <a:lnTo>
                    <a:pt x="7" y="4098"/>
                  </a:lnTo>
                  <a:lnTo>
                    <a:pt x="12" y="4078"/>
                  </a:lnTo>
                  <a:lnTo>
                    <a:pt x="20" y="4058"/>
                  </a:lnTo>
                  <a:lnTo>
                    <a:pt x="27" y="4039"/>
                  </a:lnTo>
                  <a:lnTo>
                    <a:pt x="35" y="4019"/>
                  </a:lnTo>
                  <a:lnTo>
                    <a:pt x="45" y="3999"/>
                  </a:lnTo>
                  <a:lnTo>
                    <a:pt x="56" y="3979"/>
                  </a:lnTo>
                  <a:lnTo>
                    <a:pt x="67" y="3960"/>
                  </a:lnTo>
                  <a:lnTo>
                    <a:pt x="79" y="3941"/>
                  </a:lnTo>
                  <a:lnTo>
                    <a:pt x="92" y="3921"/>
                  </a:lnTo>
                  <a:lnTo>
                    <a:pt x="105" y="3901"/>
                  </a:lnTo>
                  <a:lnTo>
                    <a:pt x="133" y="3863"/>
                  </a:lnTo>
                  <a:lnTo>
                    <a:pt x="163" y="3824"/>
                  </a:lnTo>
                  <a:lnTo>
                    <a:pt x="224" y="3747"/>
                  </a:lnTo>
                  <a:lnTo>
                    <a:pt x="282" y="3671"/>
                  </a:lnTo>
                  <a:lnTo>
                    <a:pt x="299" y="3648"/>
                  </a:lnTo>
                  <a:lnTo>
                    <a:pt x="320" y="3619"/>
                  </a:lnTo>
                  <a:lnTo>
                    <a:pt x="347" y="3582"/>
                  </a:lnTo>
                  <a:lnTo>
                    <a:pt x="379" y="3539"/>
                  </a:lnTo>
                  <a:lnTo>
                    <a:pt x="414" y="3493"/>
                  </a:lnTo>
                  <a:lnTo>
                    <a:pt x="454" y="3442"/>
                  </a:lnTo>
                  <a:lnTo>
                    <a:pt x="495" y="3387"/>
                  </a:lnTo>
                  <a:lnTo>
                    <a:pt x="540" y="3329"/>
                  </a:lnTo>
                  <a:lnTo>
                    <a:pt x="587" y="3269"/>
                  </a:lnTo>
                  <a:lnTo>
                    <a:pt x="635" y="3207"/>
                  </a:lnTo>
                  <a:lnTo>
                    <a:pt x="683" y="3144"/>
                  </a:lnTo>
                  <a:lnTo>
                    <a:pt x="733" y="3081"/>
                  </a:lnTo>
                  <a:lnTo>
                    <a:pt x="782" y="3017"/>
                  </a:lnTo>
                  <a:lnTo>
                    <a:pt x="831" y="2955"/>
                  </a:lnTo>
                  <a:lnTo>
                    <a:pt x="880" y="2895"/>
                  </a:lnTo>
                  <a:lnTo>
                    <a:pt x="927" y="2836"/>
                  </a:lnTo>
                  <a:lnTo>
                    <a:pt x="929" y="2802"/>
                  </a:lnTo>
                  <a:lnTo>
                    <a:pt x="933" y="2768"/>
                  </a:lnTo>
                  <a:lnTo>
                    <a:pt x="936" y="2733"/>
                  </a:lnTo>
                  <a:lnTo>
                    <a:pt x="941" y="2700"/>
                  </a:lnTo>
                  <a:lnTo>
                    <a:pt x="946" y="2666"/>
                  </a:lnTo>
                  <a:lnTo>
                    <a:pt x="952" y="2632"/>
                  </a:lnTo>
                  <a:lnTo>
                    <a:pt x="958" y="2599"/>
                  </a:lnTo>
                  <a:lnTo>
                    <a:pt x="964" y="2566"/>
                  </a:lnTo>
                  <a:lnTo>
                    <a:pt x="972" y="2533"/>
                  </a:lnTo>
                  <a:lnTo>
                    <a:pt x="980" y="2500"/>
                  </a:lnTo>
                  <a:lnTo>
                    <a:pt x="988" y="2468"/>
                  </a:lnTo>
                  <a:lnTo>
                    <a:pt x="996" y="2436"/>
                  </a:lnTo>
                  <a:lnTo>
                    <a:pt x="1006" y="2404"/>
                  </a:lnTo>
                  <a:lnTo>
                    <a:pt x="1016" y="2371"/>
                  </a:lnTo>
                  <a:lnTo>
                    <a:pt x="1027" y="2340"/>
                  </a:lnTo>
                  <a:lnTo>
                    <a:pt x="1038" y="2309"/>
                  </a:lnTo>
                  <a:lnTo>
                    <a:pt x="1015" y="2313"/>
                  </a:lnTo>
                  <a:lnTo>
                    <a:pt x="992" y="2319"/>
                  </a:lnTo>
                  <a:lnTo>
                    <a:pt x="970" y="2326"/>
                  </a:lnTo>
                  <a:lnTo>
                    <a:pt x="950" y="2332"/>
                  </a:lnTo>
                  <a:lnTo>
                    <a:pt x="929" y="2340"/>
                  </a:lnTo>
                  <a:lnTo>
                    <a:pt x="908" y="2349"/>
                  </a:lnTo>
                  <a:lnTo>
                    <a:pt x="888" y="2358"/>
                  </a:lnTo>
                  <a:lnTo>
                    <a:pt x="870" y="2368"/>
                  </a:lnTo>
                  <a:lnTo>
                    <a:pt x="852" y="2379"/>
                  </a:lnTo>
                  <a:lnTo>
                    <a:pt x="834" y="2391"/>
                  </a:lnTo>
                  <a:lnTo>
                    <a:pt x="818" y="2404"/>
                  </a:lnTo>
                  <a:lnTo>
                    <a:pt x="802" y="2418"/>
                  </a:lnTo>
                  <a:lnTo>
                    <a:pt x="787" y="2433"/>
                  </a:lnTo>
                  <a:lnTo>
                    <a:pt x="774" y="2449"/>
                  </a:lnTo>
                  <a:lnTo>
                    <a:pt x="761" y="2467"/>
                  </a:lnTo>
                  <a:lnTo>
                    <a:pt x="750" y="2485"/>
                  </a:lnTo>
                  <a:lnTo>
                    <a:pt x="739" y="2505"/>
                  </a:lnTo>
                  <a:lnTo>
                    <a:pt x="729" y="2525"/>
                  </a:lnTo>
                  <a:lnTo>
                    <a:pt x="721" y="2548"/>
                  </a:lnTo>
                  <a:lnTo>
                    <a:pt x="715" y="2571"/>
                  </a:lnTo>
                  <a:lnTo>
                    <a:pt x="708" y="2596"/>
                  </a:lnTo>
                  <a:lnTo>
                    <a:pt x="704" y="2622"/>
                  </a:lnTo>
                  <a:lnTo>
                    <a:pt x="701" y="2650"/>
                  </a:lnTo>
                  <a:lnTo>
                    <a:pt x="699" y="2678"/>
                  </a:lnTo>
                  <a:lnTo>
                    <a:pt x="698" y="2709"/>
                  </a:lnTo>
                  <a:lnTo>
                    <a:pt x="699" y="2742"/>
                  </a:lnTo>
                  <a:lnTo>
                    <a:pt x="702" y="2775"/>
                  </a:lnTo>
                  <a:lnTo>
                    <a:pt x="706" y="2810"/>
                  </a:lnTo>
                  <a:lnTo>
                    <a:pt x="711" y="2847"/>
                  </a:lnTo>
                  <a:lnTo>
                    <a:pt x="719" y="2885"/>
                  </a:lnTo>
                  <a:lnTo>
                    <a:pt x="728" y="2925"/>
                  </a:lnTo>
                  <a:lnTo>
                    <a:pt x="739" y="2966"/>
                  </a:lnTo>
                  <a:lnTo>
                    <a:pt x="674" y="2879"/>
                  </a:lnTo>
                  <a:lnTo>
                    <a:pt x="609" y="2792"/>
                  </a:lnTo>
                  <a:lnTo>
                    <a:pt x="543" y="2704"/>
                  </a:lnTo>
                  <a:lnTo>
                    <a:pt x="477" y="2617"/>
                  </a:lnTo>
                  <a:lnTo>
                    <a:pt x="413" y="2530"/>
                  </a:lnTo>
                  <a:lnTo>
                    <a:pt x="347" y="2442"/>
                  </a:lnTo>
                  <a:lnTo>
                    <a:pt x="282" y="2355"/>
                  </a:lnTo>
                  <a:lnTo>
                    <a:pt x="216" y="2267"/>
                  </a:lnTo>
                  <a:lnTo>
                    <a:pt x="192" y="2234"/>
                  </a:lnTo>
                  <a:lnTo>
                    <a:pt x="169" y="2199"/>
                  </a:lnTo>
                  <a:lnTo>
                    <a:pt x="147" y="2163"/>
                  </a:lnTo>
                  <a:lnTo>
                    <a:pt x="125" y="2126"/>
                  </a:lnTo>
                  <a:lnTo>
                    <a:pt x="106" y="2089"/>
                  </a:lnTo>
                  <a:lnTo>
                    <a:pt x="88" y="2050"/>
                  </a:lnTo>
                  <a:lnTo>
                    <a:pt x="80" y="2030"/>
                  </a:lnTo>
                  <a:lnTo>
                    <a:pt x="72" y="2011"/>
                  </a:lnTo>
                  <a:lnTo>
                    <a:pt x="66" y="1991"/>
                  </a:lnTo>
                  <a:lnTo>
                    <a:pt x="59" y="1971"/>
                  </a:lnTo>
                  <a:lnTo>
                    <a:pt x="53" y="1951"/>
                  </a:lnTo>
                  <a:lnTo>
                    <a:pt x="48" y="1930"/>
                  </a:lnTo>
                  <a:lnTo>
                    <a:pt x="44" y="1910"/>
                  </a:lnTo>
                  <a:lnTo>
                    <a:pt x="40" y="1890"/>
                  </a:lnTo>
                  <a:lnTo>
                    <a:pt x="37" y="1869"/>
                  </a:lnTo>
                  <a:lnTo>
                    <a:pt x="35" y="1848"/>
                  </a:lnTo>
                  <a:lnTo>
                    <a:pt x="33" y="1827"/>
                  </a:lnTo>
                  <a:lnTo>
                    <a:pt x="33" y="1808"/>
                  </a:lnTo>
                  <a:lnTo>
                    <a:pt x="33" y="1787"/>
                  </a:lnTo>
                  <a:lnTo>
                    <a:pt x="35" y="1766"/>
                  </a:lnTo>
                  <a:lnTo>
                    <a:pt x="37" y="1745"/>
                  </a:lnTo>
                  <a:lnTo>
                    <a:pt x="41" y="1724"/>
                  </a:lnTo>
                  <a:lnTo>
                    <a:pt x="45" y="1704"/>
                  </a:lnTo>
                  <a:lnTo>
                    <a:pt x="51" y="1683"/>
                  </a:lnTo>
                  <a:lnTo>
                    <a:pt x="57" y="1662"/>
                  </a:lnTo>
                  <a:lnTo>
                    <a:pt x="64" y="1641"/>
                  </a:lnTo>
                  <a:lnTo>
                    <a:pt x="74" y="1619"/>
                  </a:lnTo>
                  <a:lnTo>
                    <a:pt x="84" y="1599"/>
                  </a:lnTo>
                  <a:lnTo>
                    <a:pt x="97" y="1580"/>
                  </a:lnTo>
                  <a:lnTo>
                    <a:pt x="109" y="1563"/>
                  </a:lnTo>
                  <a:lnTo>
                    <a:pt x="123" y="1548"/>
                  </a:lnTo>
                  <a:lnTo>
                    <a:pt x="138" y="1533"/>
                  </a:lnTo>
                  <a:lnTo>
                    <a:pt x="154" y="1521"/>
                  </a:lnTo>
                  <a:lnTo>
                    <a:pt x="171" y="1508"/>
                  </a:lnTo>
                  <a:lnTo>
                    <a:pt x="188" y="1498"/>
                  </a:lnTo>
                  <a:lnTo>
                    <a:pt x="206" y="1488"/>
                  </a:lnTo>
                  <a:lnTo>
                    <a:pt x="226" y="1480"/>
                  </a:lnTo>
                  <a:lnTo>
                    <a:pt x="245" y="1473"/>
                  </a:lnTo>
                  <a:lnTo>
                    <a:pt x="265" y="1467"/>
                  </a:lnTo>
                  <a:lnTo>
                    <a:pt x="287" y="1460"/>
                  </a:lnTo>
                  <a:lnTo>
                    <a:pt x="308" y="1456"/>
                  </a:lnTo>
                  <a:lnTo>
                    <a:pt x="331" y="1452"/>
                  </a:lnTo>
                  <a:lnTo>
                    <a:pt x="353" y="1448"/>
                  </a:lnTo>
                  <a:lnTo>
                    <a:pt x="376" y="1446"/>
                  </a:lnTo>
                  <a:lnTo>
                    <a:pt x="399" y="1443"/>
                  </a:lnTo>
                  <a:lnTo>
                    <a:pt x="423" y="1442"/>
                  </a:lnTo>
                  <a:lnTo>
                    <a:pt x="471" y="1438"/>
                  </a:lnTo>
                  <a:lnTo>
                    <a:pt x="520" y="1437"/>
                  </a:lnTo>
                  <a:lnTo>
                    <a:pt x="619" y="1436"/>
                  </a:lnTo>
                  <a:lnTo>
                    <a:pt x="716" y="1433"/>
                  </a:lnTo>
                  <a:lnTo>
                    <a:pt x="743" y="1432"/>
                  </a:lnTo>
                  <a:lnTo>
                    <a:pt x="777" y="1430"/>
                  </a:lnTo>
                  <a:lnTo>
                    <a:pt x="820" y="1429"/>
                  </a:lnTo>
                  <a:lnTo>
                    <a:pt x="868" y="1427"/>
                  </a:lnTo>
                  <a:lnTo>
                    <a:pt x="923" y="1425"/>
                  </a:lnTo>
                  <a:lnTo>
                    <a:pt x="982" y="1424"/>
                  </a:lnTo>
                  <a:lnTo>
                    <a:pt x="1046" y="1422"/>
                  </a:lnTo>
                  <a:lnTo>
                    <a:pt x="1114" y="1420"/>
                  </a:lnTo>
                  <a:lnTo>
                    <a:pt x="1186" y="1418"/>
                  </a:lnTo>
                  <a:lnTo>
                    <a:pt x="1259" y="1417"/>
                  </a:lnTo>
                  <a:lnTo>
                    <a:pt x="1335" y="1415"/>
                  </a:lnTo>
                  <a:lnTo>
                    <a:pt x="1410" y="1413"/>
                  </a:lnTo>
                  <a:lnTo>
                    <a:pt x="1487" y="1412"/>
                  </a:lnTo>
                  <a:lnTo>
                    <a:pt x="1563" y="1411"/>
                  </a:lnTo>
                  <a:lnTo>
                    <a:pt x="1638" y="1410"/>
                  </a:lnTo>
                  <a:lnTo>
                    <a:pt x="1712" y="1410"/>
                  </a:lnTo>
                  <a:lnTo>
                    <a:pt x="1739" y="1391"/>
                  </a:lnTo>
                  <a:lnTo>
                    <a:pt x="1766" y="1372"/>
                  </a:lnTo>
                  <a:lnTo>
                    <a:pt x="1794" y="1353"/>
                  </a:lnTo>
                  <a:lnTo>
                    <a:pt x="1822" y="1334"/>
                  </a:lnTo>
                  <a:lnTo>
                    <a:pt x="1850" y="1317"/>
                  </a:lnTo>
                  <a:lnTo>
                    <a:pt x="1879" y="1300"/>
                  </a:lnTo>
                  <a:lnTo>
                    <a:pt x="1908" y="1283"/>
                  </a:lnTo>
                  <a:lnTo>
                    <a:pt x="1938" y="1267"/>
                  </a:lnTo>
                  <a:lnTo>
                    <a:pt x="1967" y="1251"/>
                  </a:lnTo>
                  <a:lnTo>
                    <a:pt x="1997" y="1236"/>
                  </a:lnTo>
                  <a:lnTo>
                    <a:pt x="2027" y="1221"/>
                  </a:lnTo>
                  <a:lnTo>
                    <a:pt x="2057" y="1208"/>
                  </a:lnTo>
                  <a:lnTo>
                    <a:pt x="2089" y="1193"/>
                  </a:lnTo>
                  <a:lnTo>
                    <a:pt x="2120" y="1181"/>
                  </a:lnTo>
                  <a:lnTo>
                    <a:pt x="2151" y="1168"/>
                  </a:lnTo>
                  <a:lnTo>
                    <a:pt x="2183" y="1156"/>
                  </a:lnTo>
                  <a:lnTo>
                    <a:pt x="2166" y="1143"/>
                  </a:lnTo>
                  <a:lnTo>
                    <a:pt x="2148" y="1132"/>
                  </a:lnTo>
                  <a:lnTo>
                    <a:pt x="2130" y="1120"/>
                  </a:lnTo>
                  <a:lnTo>
                    <a:pt x="2112" y="1110"/>
                  </a:lnTo>
                  <a:lnTo>
                    <a:pt x="2093" y="1100"/>
                  </a:lnTo>
                  <a:lnTo>
                    <a:pt x="2075" y="1093"/>
                  </a:lnTo>
                  <a:lnTo>
                    <a:pt x="2055" y="1086"/>
                  </a:lnTo>
                  <a:lnTo>
                    <a:pt x="2037" y="1080"/>
                  </a:lnTo>
                  <a:lnTo>
                    <a:pt x="2018" y="1074"/>
                  </a:lnTo>
                  <a:lnTo>
                    <a:pt x="1998" y="1070"/>
                  </a:lnTo>
                  <a:lnTo>
                    <a:pt x="1978" y="1067"/>
                  </a:lnTo>
                  <a:lnTo>
                    <a:pt x="1959" y="1066"/>
                  </a:lnTo>
                  <a:lnTo>
                    <a:pt x="1938" y="1065"/>
                  </a:lnTo>
                  <a:lnTo>
                    <a:pt x="1918" y="1066"/>
                  </a:lnTo>
                  <a:lnTo>
                    <a:pt x="1897" y="1069"/>
                  </a:lnTo>
                  <a:lnTo>
                    <a:pt x="1876" y="1072"/>
                  </a:lnTo>
                  <a:lnTo>
                    <a:pt x="1855" y="1078"/>
                  </a:lnTo>
                  <a:lnTo>
                    <a:pt x="1834" y="1085"/>
                  </a:lnTo>
                  <a:lnTo>
                    <a:pt x="1812" y="1093"/>
                  </a:lnTo>
                  <a:lnTo>
                    <a:pt x="1790" y="1103"/>
                  </a:lnTo>
                  <a:lnTo>
                    <a:pt x="1768" y="1114"/>
                  </a:lnTo>
                  <a:lnTo>
                    <a:pt x="1745" y="1127"/>
                  </a:lnTo>
                  <a:lnTo>
                    <a:pt x="1723" y="1142"/>
                  </a:lnTo>
                  <a:lnTo>
                    <a:pt x="1700" y="1159"/>
                  </a:lnTo>
                  <a:lnTo>
                    <a:pt x="1677" y="1177"/>
                  </a:lnTo>
                  <a:lnTo>
                    <a:pt x="1654" y="1197"/>
                  </a:lnTo>
                  <a:lnTo>
                    <a:pt x="1630" y="1220"/>
                  </a:lnTo>
                  <a:lnTo>
                    <a:pt x="1606" y="1244"/>
                  </a:lnTo>
                  <a:lnTo>
                    <a:pt x="1582" y="1270"/>
                  </a:lnTo>
                  <a:lnTo>
                    <a:pt x="1557" y="1298"/>
                  </a:lnTo>
                  <a:lnTo>
                    <a:pt x="1533" y="1329"/>
                  </a:lnTo>
                  <a:lnTo>
                    <a:pt x="1508" y="1361"/>
                  </a:lnTo>
                  <a:close/>
                  <a:moveTo>
                    <a:pt x="2857" y="1423"/>
                  </a:moveTo>
                  <a:lnTo>
                    <a:pt x="2898" y="1424"/>
                  </a:lnTo>
                  <a:lnTo>
                    <a:pt x="2937" y="1425"/>
                  </a:lnTo>
                  <a:lnTo>
                    <a:pt x="2977" y="1427"/>
                  </a:lnTo>
                  <a:lnTo>
                    <a:pt x="3016" y="1431"/>
                  </a:lnTo>
                  <a:lnTo>
                    <a:pt x="3055" y="1435"/>
                  </a:lnTo>
                  <a:lnTo>
                    <a:pt x="3094" y="1441"/>
                  </a:lnTo>
                  <a:lnTo>
                    <a:pt x="3132" y="1447"/>
                  </a:lnTo>
                  <a:lnTo>
                    <a:pt x="3169" y="1454"/>
                  </a:lnTo>
                  <a:lnTo>
                    <a:pt x="3207" y="1462"/>
                  </a:lnTo>
                  <a:lnTo>
                    <a:pt x="3244" y="1472"/>
                  </a:lnTo>
                  <a:lnTo>
                    <a:pt x="3282" y="1482"/>
                  </a:lnTo>
                  <a:lnTo>
                    <a:pt x="3318" y="1493"/>
                  </a:lnTo>
                  <a:lnTo>
                    <a:pt x="3354" y="1504"/>
                  </a:lnTo>
                  <a:lnTo>
                    <a:pt x="3390" y="1516"/>
                  </a:lnTo>
                  <a:lnTo>
                    <a:pt x="3425" y="1530"/>
                  </a:lnTo>
                  <a:lnTo>
                    <a:pt x="3460" y="1545"/>
                  </a:lnTo>
                  <a:lnTo>
                    <a:pt x="3494" y="1560"/>
                  </a:lnTo>
                  <a:lnTo>
                    <a:pt x="3528" y="1576"/>
                  </a:lnTo>
                  <a:lnTo>
                    <a:pt x="3562" y="1592"/>
                  </a:lnTo>
                  <a:lnTo>
                    <a:pt x="3595" y="1610"/>
                  </a:lnTo>
                  <a:lnTo>
                    <a:pt x="3628" y="1628"/>
                  </a:lnTo>
                  <a:lnTo>
                    <a:pt x="3660" y="1648"/>
                  </a:lnTo>
                  <a:lnTo>
                    <a:pt x="3692" y="1667"/>
                  </a:lnTo>
                  <a:lnTo>
                    <a:pt x="3723" y="1687"/>
                  </a:lnTo>
                  <a:lnTo>
                    <a:pt x="3753" y="1709"/>
                  </a:lnTo>
                  <a:lnTo>
                    <a:pt x="3783" y="1731"/>
                  </a:lnTo>
                  <a:lnTo>
                    <a:pt x="3813" y="1753"/>
                  </a:lnTo>
                  <a:lnTo>
                    <a:pt x="3841" y="1776"/>
                  </a:lnTo>
                  <a:lnTo>
                    <a:pt x="3871" y="1800"/>
                  </a:lnTo>
                  <a:lnTo>
                    <a:pt x="3898" y="1825"/>
                  </a:lnTo>
                  <a:lnTo>
                    <a:pt x="3926" y="1850"/>
                  </a:lnTo>
                  <a:lnTo>
                    <a:pt x="3952" y="1876"/>
                  </a:lnTo>
                  <a:lnTo>
                    <a:pt x="3978" y="1902"/>
                  </a:lnTo>
                  <a:lnTo>
                    <a:pt x="4003" y="1930"/>
                  </a:lnTo>
                  <a:lnTo>
                    <a:pt x="4028" y="1957"/>
                  </a:lnTo>
                  <a:lnTo>
                    <a:pt x="4052" y="1986"/>
                  </a:lnTo>
                  <a:lnTo>
                    <a:pt x="4075" y="2015"/>
                  </a:lnTo>
                  <a:lnTo>
                    <a:pt x="4097" y="2045"/>
                  </a:lnTo>
                  <a:lnTo>
                    <a:pt x="4119" y="2075"/>
                  </a:lnTo>
                  <a:lnTo>
                    <a:pt x="4141" y="2105"/>
                  </a:lnTo>
                  <a:lnTo>
                    <a:pt x="4161" y="2136"/>
                  </a:lnTo>
                  <a:lnTo>
                    <a:pt x="4181" y="2168"/>
                  </a:lnTo>
                  <a:lnTo>
                    <a:pt x="4200" y="2200"/>
                  </a:lnTo>
                  <a:lnTo>
                    <a:pt x="4218" y="2233"/>
                  </a:lnTo>
                  <a:lnTo>
                    <a:pt x="4236" y="2265"/>
                  </a:lnTo>
                  <a:lnTo>
                    <a:pt x="4252" y="2300"/>
                  </a:lnTo>
                  <a:lnTo>
                    <a:pt x="4268" y="2333"/>
                  </a:lnTo>
                  <a:lnTo>
                    <a:pt x="4283" y="2368"/>
                  </a:lnTo>
                  <a:lnTo>
                    <a:pt x="4298" y="2403"/>
                  </a:lnTo>
                  <a:lnTo>
                    <a:pt x="4312" y="2438"/>
                  </a:lnTo>
                  <a:lnTo>
                    <a:pt x="4324" y="2474"/>
                  </a:lnTo>
                  <a:lnTo>
                    <a:pt x="4336" y="2510"/>
                  </a:lnTo>
                  <a:lnTo>
                    <a:pt x="4346" y="2546"/>
                  </a:lnTo>
                  <a:lnTo>
                    <a:pt x="4356" y="2584"/>
                  </a:lnTo>
                  <a:lnTo>
                    <a:pt x="4366" y="2621"/>
                  </a:lnTo>
                  <a:lnTo>
                    <a:pt x="4374" y="2658"/>
                  </a:lnTo>
                  <a:lnTo>
                    <a:pt x="4381" y="2696"/>
                  </a:lnTo>
                  <a:lnTo>
                    <a:pt x="4388" y="2734"/>
                  </a:lnTo>
                  <a:lnTo>
                    <a:pt x="4393" y="2773"/>
                  </a:lnTo>
                  <a:lnTo>
                    <a:pt x="4397" y="2811"/>
                  </a:lnTo>
                  <a:lnTo>
                    <a:pt x="4400" y="2851"/>
                  </a:lnTo>
                  <a:lnTo>
                    <a:pt x="4403" y="2890"/>
                  </a:lnTo>
                  <a:lnTo>
                    <a:pt x="4404" y="2930"/>
                  </a:lnTo>
                  <a:lnTo>
                    <a:pt x="4405" y="2971"/>
                  </a:lnTo>
                  <a:lnTo>
                    <a:pt x="4404" y="3010"/>
                  </a:lnTo>
                  <a:lnTo>
                    <a:pt x="4403" y="3050"/>
                  </a:lnTo>
                  <a:lnTo>
                    <a:pt x="4400" y="3089"/>
                  </a:lnTo>
                  <a:lnTo>
                    <a:pt x="4397" y="3129"/>
                  </a:lnTo>
                  <a:lnTo>
                    <a:pt x="4393" y="3167"/>
                  </a:lnTo>
                  <a:lnTo>
                    <a:pt x="4388" y="3206"/>
                  </a:lnTo>
                  <a:lnTo>
                    <a:pt x="4381" y="3244"/>
                  </a:lnTo>
                  <a:lnTo>
                    <a:pt x="4374" y="3282"/>
                  </a:lnTo>
                  <a:lnTo>
                    <a:pt x="4366" y="3319"/>
                  </a:lnTo>
                  <a:lnTo>
                    <a:pt x="4356" y="3356"/>
                  </a:lnTo>
                  <a:lnTo>
                    <a:pt x="4346" y="3394"/>
                  </a:lnTo>
                  <a:lnTo>
                    <a:pt x="4336" y="3430"/>
                  </a:lnTo>
                  <a:lnTo>
                    <a:pt x="4324" y="3467"/>
                  </a:lnTo>
                  <a:lnTo>
                    <a:pt x="4312" y="3502"/>
                  </a:lnTo>
                  <a:lnTo>
                    <a:pt x="4298" y="3537"/>
                  </a:lnTo>
                  <a:lnTo>
                    <a:pt x="4283" y="3572"/>
                  </a:lnTo>
                  <a:lnTo>
                    <a:pt x="4268" y="3607"/>
                  </a:lnTo>
                  <a:lnTo>
                    <a:pt x="4252" y="3640"/>
                  </a:lnTo>
                  <a:lnTo>
                    <a:pt x="4236" y="3675"/>
                  </a:lnTo>
                  <a:lnTo>
                    <a:pt x="4218" y="3707"/>
                  </a:lnTo>
                  <a:lnTo>
                    <a:pt x="4200" y="3740"/>
                  </a:lnTo>
                  <a:lnTo>
                    <a:pt x="4181" y="3772"/>
                  </a:lnTo>
                  <a:lnTo>
                    <a:pt x="4161" y="3804"/>
                  </a:lnTo>
                  <a:lnTo>
                    <a:pt x="4141" y="3835"/>
                  </a:lnTo>
                  <a:lnTo>
                    <a:pt x="4119" y="3866"/>
                  </a:lnTo>
                  <a:lnTo>
                    <a:pt x="4097" y="3895"/>
                  </a:lnTo>
                  <a:lnTo>
                    <a:pt x="4075" y="3925"/>
                  </a:lnTo>
                  <a:lnTo>
                    <a:pt x="4052" y="3954"/>
                  </a:lnTo>
                  <a:lnTo>
                    <a:pt x="4028" y="3983"/>
                  </a:lnTo>
                  <a:lnTo>
                    <a:pt x="4003" y="4011"/>
                  </a:lnTo>
                  <a:lnTo>
                    <a:pt x="3978" y="4038"/>
                  </a:lnTo>
                  <a:lnTo>
                    <a:pt x="3952" y="4064"/>
                  </a:lnTo>
                  <a:lnTo>
                    <a:pt x="3926" y="4090"/>
                  </a:lnTo>
                  <a:lnTo>
                    <a:pt x="3898" y="4115"/>
                  </a:lnTo>
                  <a:lnTo>
                    <a:pt x="3871" y="4140"/>
                  </a:lnTo>
                  <a:lnTo>
                    <a:pt x="3841" y="4164"/>
                  </a:lnTo>
                  <a:lnTo>
                    <a:pt x="3813" y="4187"/>
                  </a:lnTo>
                  <a:lnTo>
                    <a:pt x="3783" y="4209"/>
                  </a:lnTo>
                  <a:lnTo>
                    <a:pt x="3753" y="4231"/>
                  </a:lnTo>
                  <a:lnTo>
                    <a:pt x="3723" y="4253"/>
                  </a:lnTo>
                  <a:lnTo>
                    <a:pt x="3692" y="4274"/>
                  </a:lnTo>
                  <a:lnTo>
                    <a:pt x="3660" y="4294"/>
                  </a:lnTo>
                  <a:lnTo>
                    <a:pt x="3628" y="4312"/>
                  </a:lnTo>
                  <a:lnTo>
                    <a:pt x="3595" y="4330"/>
                  </a:lnTo>
                  <a:lnTo>
                    <a:pt x="3562" y="4348"/>
                  </a:lnTo>
                  <a:lnTo>
                    <a:pt x="3528" y="4364"/>
                  </a:lnTo>
                  <a:lnTo>
                    <a:pt x="3494" y="4380"/>
                  </a:lnTo>
                  <a:lnTo>
                    <a:pt x="3460" y="4395"/>
                  </a:lnTo>
                  <a:lnTo>
                    <a:pt x="3425" y="4410"/>
                  </a:lnTo>
                  <a:lnTo>
                    <a:pt x="3390" y="4424"/>
                  </a:lnTo>
                  <a:lnTo>
                    <a:pt x="3354" y="4436"/>
                  </a:lnTo>
                  <a:lnTo>
                    <a:pt x="3318" y="4447"/>
                  </a:lnTo>
                  <a:lnTo>
                    <a:pt x="3282" y="4458"/>
                  </a:lnTo>
                  <a:lnTo>
                    <a:pt x="3244" y="4468"/>
                  </a:lnTo>
                  <a:lnTo>
                    <a:pt x="3207" y="4478"/>
                  </a:lnTo>
                  <a:lnTo>
                    <a:pt x="3169" y="4486"/>
                  </a:lnTo>
                  <a:lnTo>
                    <a:pt x="3132" y="4493"/>
                  </a:lnTo>
                  <a:lnTo>
                    <a:pt x="3094" y="4499"/>
                  </a:lnTo>
                  <a:lnTo>
                    <a:pt x="3055" y="4505"/>
                  </a:lnTo>
                  <a:lnTo>
                    <a:pt x="3016" y="4509"/>
                  </a:lnTo>
                  <a:lnTo>
                    <a:pt x="2977" y="4513"/>
                  </a:lnTo>
                  <a:lnTo>
                    <a:pt x="2937" y="4515"/>
                  </a:lnTo>
                  <a:lnTo>
                    <a:pt x="2898" y="4516"/>
                  </a:lnTo>
                  <a:lnTo>
                    <a:pt x="2857" y="4517"/>
                  </a:lnTo>
                  <a:lnTo>
                    <a:pt x="2818" y="4516"/>
                  </a:lnTo>
                  <a:lnTo>
                    <a:pt x="2778" y="4515"/>
                  </a:lnTo>
                  <a:lnTo>
                    <a:pt x="2739" y="4513"/>
                  </a:lnTo>
                  <a:lnTo>
                    <a:pt x="2699" y="4509"/>
                  </a:lnTo>
                  <a:lnTo>
                    <a:pt x="2661" y="4505"/>
                  </a:lnTo>
                  <a:lnTo>
                    <a:pt x="2622" y="4499"/>
                  </a:lnTo>
                  <a:lnTo>
                    <a:pt x="2584" y="4493"/>
                  </a:lnTo>
                  <a:lnTo>
                    <a:pt x="2546" y="4486"/>
                  </a:lnTo>
                  <a:lnTo>
                    <a:pt x="2508" y="4478"/>
                  </a:lnTo>
                  <a:lnTo>
                    <a:pt x="2471" y="4468"/>
                  </a:lnTo>
                  <a:lnTo>
                    <a:pt x="2434" y="4458"/>
                  </a:lnTo>
                  <a:lnTo>
                    <a:pt x="2398" y="4447"/>
                  </a:lnTo>
                  <a:lnTo>
                    <a:pt x="2361" y="4436"/>
                  </a:lnTo>
                  <a:lnTo>
                    <a:pt x="2326" y="4424"/>
                  </a:lnTo>
                  <a:lnTo>
                    <a:pt x="2290" y="4410"/>
                  </a:lnTo>
                  <a:lnTo>
                    <a:pt x="2255" y="4395"/>
                  </a:lnTo>
                  <a:lnTo>
                    <a:pt x="2221" y="4380"/>
                  </a:lnTo>
                  <a:lnTo>
                    <a:pt x="2188" y="4364"/>
                  </a:lnTo>
                  <a:lnTo>
                    <a:pt x="2153" y="4348"/>
                  </a:lnTo>
                  <a:lnTo>
                    <a:pt x="2120" y="4330"/>
                  </a:lnTo>
                  <a:lnTo>
                    <a:pt x="2088" y="4312"/>
                  </a:lnTo>
                  <a:lnTo>
                    <a:pt x="2055" y="4294"/>
                  </a:lnTo>
                  <a:lnTo>
                    <a:pt x="2024" y="4274"/>
                  </a:lnTo>
                  <a:lnTo>
                    <a:pt x="1993" y="4253"/>
                  </a:lnTo>
                  <a:lnTo>
                    <a:pt x="1962" y="4231"/>
                  </a:lnTo>
                  <a:lnTo>
                    <a:pt x="1932" y="4209"/>
                  </a:lnTo>
                  <a:lnTo>
                    <a:pt x="1903" y="4187"/>
                  </a:lnTo>
                  <a:lnTo>
                    <a:pt x="1873" y="4164"/>
                  </a:lnTo>
                  <a:lnTo>
                    <a:pt x="1845" y="4140"/>
                  </a:lnTo>
                  <a:lnTo>
                    <a:pt x="1817" y="4115"/>
                  </a:lnTo>
                  <a:lnTo>
                    <a:pt x="1790" y="4090"/>
                  </a:lnTo>
                  <a:lnTo>
                    <a:pt x="1764" y="4064"/>
                  </a:lnTo>
                  <a:lnTo>
                    <a:pt x="1738" y="4038"/>
                  </a:lnTo>
                  <a:lnTo>
                    <a:pt x="1712" y="4011"/>
                  </a:lnTo>
                  <a:lnTo>
                    <a:pt x="1688" y="3983"/>
                  </a:lnTo>
                  <a:lnTo>
                    <a:pt x="1664" y="3954"/>
                  </a:lnTo>
                  <a:lnTo>
                    <a:pt x="1640" y="3925"/>
                  </a:lnTo>
                  <a:lnTo>
                    <a:pt x="1617" y="3895"/>
                  </a:lnTo>
                  <a:lnTo>
                    <a:pt x="1596" y="3866"/>
                  </a:lnTo>
                  <a:lnTo>
                    <a:pt x="1575" y="3835"/>
                  </a:lnTo>
                  <a:lnTo>
                    <a:pt x="1554" y="3804"/>
                  </a:lnTo>
                  <a:lnTo>
                    <a:pt x="1534" y="3772"/>
                  </a:lnTo>
                  <a:lnTo>
                    <a:pt x="1516" y="3740"/>
                  </a:lnTo>
                  <a:lnTo>
                    <a:pt x="1497" y="3707"/>
                  </a:lnTo>
                  <a:lnTo>
                    <a:pt x="1480" y="3675"/>
                  </a:lnTo>
                  <a:lnTo>
                    <a:pt x="1464" y="3640"/>
                  </a:lnTo>
                  <a:lnTo>
                    <a:pt x="1447" y="3607"/>
                  </a:lnTo>
                  <a:lnTo>
                    <a:pt x="1432" y="3572"/>
                  </a:lnTo>
                  <a:lnTo>
                    <a:pt x="1418" y="3537"/>
                  </a:lnTo>
                  <a:lnTo>
                    <a:pt x="1404" y="3502"/>
                  </a:lnTo>
                  <a:lnTo>
                    <a:pt x="1392" y="3467"/>
                  </a:lnTo>
                  <a:lnTo>
                    <a:pt x="1380" y="3430"/>
                  </a:lnTo>
                  <a:lnTo>
                    <a:pt x="1369" y="3394"/>
                  </a:lnTo>
                  <a:lnTo>
                    <a:pt x="1360" y="3356"/>
                  </a:lnTo>
                  <a:lnTo>
                    <a:pt x="1350" y="3319"/>
                  </a:lnTo>
                  <a:lnTo>
                    <a:pt x="1342" y="3282"/>
                  </a:lnTo>
                  <a:lnTo>
                    <a:pt x="1335" y="3244"/>
                  </a:lnTo>
                  <a:lnTo>
                    <a:pt x="1328" y="3206"/>
                  </a:lnTo>
                  <a:lnTo>
                    <a:pt x="1323" y="3167"/>
                  </a:lnTo>
                  <a:lnTo>
                    <a:pt x="1319" y="3129"/>
                  </a:lnTo>
                  <a:lnTo>
                    <a:pt x="1315" y="3089"/>
                  </a:lnTo>
                  <a:lnTo>
                    <a:pt x="1313" y="3050"/>
                  </a:lnTo>
                  <a:lnTo>
                    <a:pt x="1311" y="3010"/>
                  </a:lnTo>
                  <a:lnTo>
                    <a:pt x="1311" y="2971"/>
                  </a:lnTo>
                  <a:lnTo>
                    <a:pt x="1311" y="2930"/>
                  </a:lnTo>
                  <a:lnTo>
                    <a:pt x="1313" y="2890"/>
                  </a:lnTo>
                  <a:lnTo>
                    <a:pt x="1315" y="2851"/>
                  </a:lnTo>
                  <a:lnTo>
                    <a:pt x="1319" y="2811"/>
                  </a:lnTo>
                  <a:lnTo>
                    <a:pt x="1323" y="2773"/>
                  </a:lnTo>
                  <a:lnTo>
                    <a:pt x="1328" y="2734"/>
                  </a:lnTo>
                  <a:lnTo>
                    <a:pt x="1335" y="2696"/>
                  </a:lnTo>
                  <a:lnTo>
                    <a:pt x="1342" y="2658"/>
                  </a:lnTo>
                  <a:lnTo>
                    <a:pt x="1350" y="2621"/>
                  </a:lnTo>
                  <a:lnTo>
                    <a:pt x="1360" y="2584"/>
                  </a:lnTo>
                  <a:lnTo>
                    <a:pt x="1369" y="2546"/>
                  </a:lnTo>
                  <a:lnTo>
                    <a:pt x="1380" y="2510"/>
                  </a:lnTo>
                  <a:lnTo>
                    <a:pt x="1392" y="2474"/>
                  </a:lnTo>
                  <a:lnTo>
                    <a:pt x="1404" y="2438"/>
                  </a:lnTo>
                  <a:lnTo>
                    <a:pt x="1418" y="2403"/>
                  </a:lnTo>
                  <a:lnTo>
                    <a:pt x="1432" y="2368"/>
                  </a:lnTo>
                  <a:lnTo>
                    <a:pt x="1447" y="2333"/>
                  </a:lnTo>
                  <a:lnTo>
                    <a:pt x="1464" y="2300"/>
                  </a:lnTo>
                  <a:lnTo>
                    <a:pt x="1480" y="2265"/>
                  </a:lnTo>
                  <a:lnTo>
                    <a:pt x="1497" y="2233"/>
                  </a:lnTo>
                  <a:lnTo>
                    <a:pt x="1516" y="2200"/>
                  </a:lnTo>
                  <a:lnTo>
                    <a:pt x="1534" y="2168"/>
                  </a:lnTo>
                  <a:lnTo>
                    <a:pt x="1554" y="2136"/>
                  </a:lnTo>
                  <a:lnTo>
                    <a:pt x="1575" y="2105"/>
                  </a:lnTo>
                  <a:lnTo>
                    <a:pt x="1596" y="2075"/>
                  </a:lnTo>
                  <a:lnTo>
                    <a:pt x="1617" y="2045"/>
                  </a:lnTo>
                  <a:lnTo>
                    <a:pt x="1640" y="2015"/>
                  </a:lnTo>
                  <a:lnTo>
                    <a:pt x="1664" y="1986"/>
                  </a:lnTo>
                  <a:lnTo>
                    <a:pt x="1688" y="1957"/>
                  </a:lnTo>
                  <a:lnTo>
                    <a:pt x="1712" y="1930"/>
                  </a:lnTo>
                  <a:lnTo>
                    <a:pt x="1738" y="1902"/>
                  </a:lnTo>
                  <a:lnTo>
                    <a:pt x="1764" y="1876"/>
                  </a:lnTo>
                  <a:lnTo>
                    <a:pt x="1790" y="1850"/>
                  </a:lnTo>
                  <a:lnTo>
                    <a:pt x="1817" y="1825"/>
                  </a:lnTo>
                  <a:lnTo>
                    <a:pt x="1845" y="1800"/>
                  </a:lnTo>
                  <a:lnTo>
                    <a:pt x="1873" y="1776"/>
                  </a:lnTo>
                  <a:lnTo>
                    <a:pt x="1903" y="1753"/>
                  </a:lnTo>
                  <a:lnTo>
                    <a:pt x="1932" y="1731"/>
                  </a:lnTo>
                  <a:lnTo>
                    <a:pt x="1962" y="1709"/>
                  </a:lnTo>
                  <a:lnTo>
                    <a:pt x="1993" y="1687"/>
                  </a:lnTo>
                  <a:lnTo>
                    <a:pt x="2024" y="1666"/>
                  </a:lnTo>
                  <a:lnTo>
                    <a:pt x="2055" y="1648"/>
                  </a:lnTo>
                  <a:lnTo>
                    <a:pt x="2088" y="1628"/>
                  </a:lnTo>
                  <a:lnTo>
                    <a:pt x="2120" y="1610"/>
                  </a:lnTo>
                  <a:lnTo>
                    <a:pt x="2153" y="1592"/>
                  </a:lnTo>
                  <a:lnTo>
                    <a:pt x="2188" y="1576"/>
                  </a:lnTo>
                  <a:lnTo>
                    <a:pt x="2221" y="1560"/>
                  </a:lnTo>
                  <a:lnTo>
                    <a:pt x="2255" y="1545"/>
                  </a:lnTo>
                  <a:lnTo>
                    <a:pt x="2290" y="1530"/>
                  </a:lnTo>
                  <a:lnTo>
                    <a:pt x="2326" y="1516"/>
                  </a:lnTo>
                  <a:lnTo>
                    <a:pt x="2361" y="1504"/>
                  </a:lnTo>
                  <a:lnTo>
                    <a:pt x="2398" y="1493"/>
                  </a:lnTo>
                  <a:lnTo>
                    <a:pt x="2434" y="1482"/>
                  </a:lnTo>
                  <a:lnTo>
                    <a:pt x="2471" y="1472"/>
                  </a:lnTo>
                  <a:lnTo>
                    <a:pt x="2508" y="1462"/>
                  </a:lnTo>
                  <a:lnTo>
                    <a:pt x="2546" y="1454"/>
                  </a:lnTo>
                  <a:lnTo>
                    <a:pt x="2584" y="1447"/>
                  </a:lnTo>
                  <a:lnTo>
                    <a:pt x="2622" y="1441"/>
                  </a:lnTo>
                  <a:lnTo>
                    <a:pt x="2661" y="1435"/>
                  </a:lnTo>
                  <a:lnTo>
                    <a:pt x="2699" y="1431"/>
                  </a:lnTo>
                  <a:lnTo>
                    <a:pt x="2739" y="1427"/>
                  </a:lnTo>
                  <a:lnTo>
                    <a:pt x="2778" y="1425"/>
                  </a:lnTo>
                  <a:lnTo>
                    <a:pt x="2818" y="1424"/>
                  </a:lnTo>
                  <a:lnTo>
                    <a:pt x="2857" y="1423"/>
                  </a:lnTo>
                  <a:close/>
                  <a:moveTo>
                    <a:pt x="2245" y="1827"/>
                  </a:moveTo>
                  <a:lnTo>
                    <a:pt x="2848" y="2431"/>
                  </a:lnTo>
                  <a:lnTo>
                    <a:pt x="3458" y="1821"/>
                  </a:lnTo>
                  <a:lnTo>
                    <a:pt x="3424" y="1804"/>
                  </a:lnTo>
                  <a:lnTo>
                    <a:pt x="3390" y="1788"/>
                  </a:lnTo>
                  <a:lnTo>
                    <a:pt x="3355" y="1772"/>
                  </a:lnTo>
                  <a:lnTo>
                    <a:pt x="3319" y="1759"/>
                  </a:lnTo>
                  <a:lnTo>
                    <a:pt x="3283" y="1745"/>
                  </a:lnTo>
                  <a:lnTo>
                    <a:pt x="3246" y="1733"/>
                  </a:lnTo>
                  <a:lnTo>
                    <a:pt x="3209" y="1722"/>
                  </a:lnTo>
                  <a:lnTo>
                    <a:pt x="3172" y="1712"/>
                  </a:lnTo>
                  <a:lnTo>
                    <a:pt x="3134" y="1704"/>
                  </a:lnTo>
                  <a:lnTo>
                    <a:pt x="3096" y="1695"/>
                  </a:lnTo>
                  <a:lnTo>
                    <a:pt x="3057" y="1689"/>
                  </a:lnTo>
                  <a:lnTo>
                    <a:pt x="3018" y="1684"/>
                  </a:lnTo>
                  <a:lnTo>
                    <a:pt x="2978" y="1680"/>
                  </a:lnTo>
                  <a:lnTo>
                    <a:pt x="2939" y="1677"/>
                  </a:lnTo>
                  <a:lnTo>
                    <a:pt x="2898" y="1675"/>
                  </a:lnTo>
                  <a:lnTo>
                    <a:pt x="2857" y="1674"/>
                  </a:lnTo>
                  <a:lnTo>
                    <a:pt x="2817" y="1675"/>
                  </a:lnTo>
                  <a:lnTo>
                    <a:pt x="2775" y="1677"/>
                  </a:lnTo>
                  <a:lnTo>
                    <a:pt x="2735" y="1680"/>
                  </a:lnTo>
                  <a:lnTo>
                    <a:pt x="2694" y="1684"/>
                  </a:lnTo>
                  <a:lnTo>
                    <a:pt x="2655" y="1690"/>
                  </a:lnTo>
                  <a:lnTo>
                    <a:pt x="2614" y="1696"/>
                  </a:lnTo>
                  <a:lnTo>
                    <a:pt x="2576" y="1705"/>
                  </a:lnTo>
                  <a:lnTo>
                    <a:pt x="2537" y="1714"/>
                  </a:lnTo>
                  <a:lnTo>
                    <a:pt x="2499" y="1724"/>
                  </a:lnTo>
                  <a:lnTo>
                    <a:pt x="2460" y="1736"/>
                  </a:lnTo>
                  <a:lnTo>
                    <a:pt x="2424" y="1748"/>
                  </a:lnTo>
                  <a:lnTo>
                    <a:pt x="2386" y="1762"/>
                  </a:lnTo>
                  <a:lnTo>
                    <a:pt x="2350" y="1778"/>
                  </a:lnTo>
                  <a:lnTo>
                    <a:pt x="2314" y="1793"/>
                  </a:lnTo>
                  <a:lnTo>
                    <a:pt x="2279" y="1810"/>
                  </a:lnTo>
                  <a:lnTo>
                    <a:pt x="2245" y="1827"/>
                  </a:lnTo>
                  <a:close/>
                  <a:moveTo>
                    <a:pt x="2969" y="2551"/>
                  </a:moveTo>
                  <a:lnTo>
                    <a:pt x="3057" y="2641"/>
                  </a:lnTo>
                  <a:lnTo>
                    <a:pt x="3707" y="1991"/>
                  </a:lnTo>
                  <a:lnTo>
                    <a:pt x="3683" y="1971"/>
                  </a:lnTo>
                  <a:lnTo>
                    <a:pt x="3658" y="1951"/>
                  </a:lnTo>
                  <a:lnTo>
                    <a:pt x="3633" y="1931"/>
                  </a:lnTo>
                  <a:lnTo>
                    <a:pt x="3607" y="1913"/>
                  </a:lnTo>
                  <a:lnTo>
                    <a:pt x="2969" y="2551"/>
                  </a:lnTo>
                  <a:close/>
                  <a:moveTo>
                    <a:pt x="3179" y="2761"/>
                  </a:moveTo>
                  <a:lnTo>
                    <a:pt x="3267" y="2850"/>
                  </a:lnTo>
                  <a:lnTo>
                    <a:pt x="3908" y="2210"/>
                  </a:lnTo>
                  <a:lnTo>
                    <a:pt x="3889" y="2184"/>
                  </a:lnTo>
                  <a:lnTo>
                    <a:pt x="3869" y="2159"/>
                  </a:lnTo>
                  <a:lnTo>
                    <a:pt x="3850" y="2135"/>
                  </a:lnTo>
                  <a:lnTo>
                    <a:pt x="3829" y="2111"/>
                  </a:lnTo>
                  <a:lnTo>
                    <a:pt x="3179" y="2761"/>
                  </a:lnTo>
                  <a:close/>
                  <a:moveTo>
                    <a:pt x="3388" y="2972"/>
                  </a:moveTo>
                  <a:lnTo>
                    <a:pt x="4001" y="3583"/>
                  </a:lnTo>
                  <a:lnTo>
                    <a:pt x="4018" y="3549"/>
                  </a:lnTo>
                  <a:lnTo>
                    <a:pt x="4035" y="3513"/>
                  </a:lnTo>
                  <a:lnTo>
                    <a:pt x="4050" y="3478"/>
                  </a:lnTo>
                  <a:lnTo>
                    <a:pt x="4066" y="3442"/>
                  </a:lnTo>
                  <a:lnTo>
                    <a:pt x="4080" y="3404"/>
                  </a:lnTo>
                  <a:lnTo>
                    <a:pt x="4092" y="3367"/>
                  </a:lnTo>
                  <a:lnTo>
                    <a:pt x="4104" y="3329"/>
                  </a:lnTo>
                  <a:lnTo>
                    <a:pt x="4114" y="3291"/>
                  </a:lnTo>
                  <a:lnTo>
                    <a:pt x="4123" y="3252"/>
                  </a:lnTo>
                  <a:lnTo>
                    <a:pt x="4132" y="3213"/>
                  </a:lnTo>
                  <a:lnTo>
                    <a:pt x="4138" y="3173"/>
                  </a:lnTo>
                  <a:lnTo>
                    <a:pt x="4144" y="3134"/>
                  </a:lnTo>
                  <a:lnTo>
                    <a:pt x="4148" y="3093"/>
                  </a:lnTo>
                  <a:lnTo>
                    <a:pt x="4151" y="3053"/>
                  </a:lnTo>
                  <a:lnTo>
                    <a:pt x="4153" y="3011"/>
                  </a:lnTo>
                  <a:lnTo>
                    <a:pt x="4155" y="2971"/>
                  </a:lnTo>
                  <a:lnTo>
                    <a:pt x="4153" y="2929"/>
                  </a:lnTo>
                  <a:lnTo>
                    <a:pt x="4151" y="2887"/>
                  </a:lnTo>
                  <a:lnTo>
                    <a:pt x="4148" y="2847"/>
                  </a:lnTo>
                  <a:lnTo>
                    <a:pt x="4144" y="2807"/>
                  </a:lnTo>
                  <a:lnTo>
                    <a:pt x="4138" y="2767"/>
                  </a:lnTo>
                  <a:lnTo>
                    <a:pt x="4132" y="2727"/>
                  </a:lnTo>
                  <a:lnTo>
                    <a:pt x="4123" y="2689"/>
                  </a:lnTo>
                  <a:lnTo>
                    <a:pt x="4114" y="2649"/>
                  </a:lnTo>
                  <a:lnTo>
                    <a:pt x="4104" y="2612"/>
                  </a:lnTo>
                  <a:lnTo>
                    <a:pt x="4092" y="2574"/>
                  </a:lnTo>
                  <a:lnTo>
                    <a:pt x="4080" y="2537"/>
                  </a:lnTo>
                  <a:lnTo>
                    <a:pt x="4066" y="2499"/>
                  </a:lnTo>
                  <a:lnTo>
                    <a:pt x="4052" y="2464"/>
                  </a:lnTo>
                  <a:lnTo>
                    <a:pt x="4036" y="2428"/>
                  </a:lnTo>
                  <a:lnTo>
                    <a:pt x="4018" y="2393"/>
                  </a:lnTo>
                  <a:lnTo>
                    <a:pt x="4001" y="2359"/>
                  </a:lnTo>
                  <a:lnTo>
                    <a:pt x="3388" y="2972"/>
                  </a:lnTo>
                  <a:close/>
                  <a:moveTo>
                    <a:pt x="3907" y="3732"/>
                  </a:moveTo>
                  <a:lnTo>
                    <a:pt x="3267" y="3092"/>
                  </a:lnTo>
                  <a:lnTo>
                    <a:pt x="3177" y="3183"/>
                  </a:lnTo>
                  <a:lnTo>
                    <a:pt x="3826" y="3832"/>
                  </a:lnTo>
                  <a:lnTo>
                    <a:pt x="3848" y="3808"/>
                  </a:lnTo>
                  <a:lnTo>
                    <a:pt x="3867" y="3783"/>
                  </a:lnTo>
                  <a:lnTo>
                    <a:pt x="3887" y="3757"/>
                  </a:lnTo>
                  <a:lnTo>
                    <a:pt x="3907" y="3732"/>
                  </a:lnTo>
                  <a:close/>
                  <a:moveTo>
                    <a:pt x="3147" y="2972"/>
                  </a:moveTo>
                  <a:lnTo>
                    <a:pt x="3057" y="2882"/>
                  </a:lnTo>
                  <a:lnTo>
                    <a:pt x="2967" y="2973"/>
                  </a:lnTo>
                  <a:lnTo>
                    <a:pt x="3056" y="3062"/>
                  </a:lnTo>
                  <a:lnTo>
                    <a:pt x="3147" y="2972"/>
                  </a:lnTo>
                  <a:close/>
                  <a:moveTo>
                    <a:pt x="2936" y="2761"/>
                  </a:moveTo>
                  <a:lnTo>
                    <a:pt x="2848" y="2673"/>
                  </a:lnTo>
                  <a:lnTo>
                    <a:pt x="2758" y="2764"/>
                  </a:lnTo>
                  <a:lnTo>
                    <a:pt x="2846" y="2852"/>
                  </a:lnTo>
                  <a:lnTo>
                    <a:pt x="2936" y="2761"/>
                  </a:lnTo>
                  <a:close/>
                  <a:moveTo>
                    <a:pt x="2727" y="2551"/>
                  </a:moveTo>
                  <a:lnTo>
                    <a:pt x="2096" y="1921"/>
                  </a:lnTo>
                  <a:lnTo>
                    <a:pt x="2070" y="1941"/>
                  </a:lnTo>
                  <a:lnTo>
                    <a:pt x="2045" y="1961"/>
                  </a:lnTo>
                  <a:lnTo>
                    <a:pt x="2020" y="1980"/>
                  </a:lnTo>
                  <a:lnTo>
                    <a:pt x="1996" y="2002"/>
                  </a:lnTo>
                  <a:lnTo>
                    <a:pt x="2637" y="2642"/>
                  </a:lnTo>
                  <a:lnTo>
                    <a:pt x="2727" y="2551"/>
                  </a:lnTo>
                  <a:close/>
                  <a:moveTo>
                    <a:pt x="3704" y="3951"/>
                  </a:moveTo>
                  <a:lnTo>
                    <a:pt x="3056" y="3303"/>
                  </a:lnTo>
                  <a:lnTo>
                    <a:pt x="2966" y="3394"/>
                  </a:lnTo>
                  <a:lnTo>
                    <a:pt x="3602" y="4031"/>
                  </a:lnTo>
                  <a:lnTo>
                    <a:pt x="3629" y="4012"/>
                  </a:lnTo>
                  <a:lnTo>
                    <a:pt x="3654" y="3993"/>
                  </a:lnTo>
                  <a:lnTo>
                    <a:pt x="3679" y="3972"/>
                  </a:lnTo>
                  <a:lnTo>
                    <a:pt x="3704" y="3951"/>
                  </a:lnTo>
                  <a:close/>
                  <a:moveTo>
                    <a:pt x="2935" y="3183"/>
                  </a:moveTo>
                  <a:lnTo>
                    <a:pt x="2846" y="3093"/>
                  </a:lnTo>
                  <a:lnTo>
                    <a:pt x="2755" y="3184"/>
                  </a:lnTo>
                  <a:lnTo>
                    <a:pt x="2845" y="3273"/>
                  </a:lnTo>
                  <a:lnTo>
                    <a:pt x="2935" y="3183"/>
                  </a:lnTo>
                  <a:close/>
                  <a:moveTo>
                    <a:pt x="2725" y="2973"/>
                  </a:moveTo>
                  <a:lnTo>
                    <a:pt x="2637" y="2884"/>
                  </a:lnTo>
                  <a:lnTo>
                    <a:pt x="2546" y="2975"/>
                  </a:lnTo>
                  <a:lnTo>
                    <a:pt x="2635" y="3063"/>
                  </a:lnTo>
                  <a:lnTo>
                    <a:pt x="2725" y="2973"/>
                  </a:lnTo>
                  <a:close/>
                  <a:moveTo>
                    <a:pt x="2515" y="2764"/>
                  </a:moveTo>
                  <a:lnTo>
                    <a:pt x="1876" y="2124"/>
                  </a:lnTo>
                  <a:lnTo>
                    <a:pt x="1856" y="2149"/>
                  </a:lnTo>
                  <a:lnTo>
                    <a:pt x="1835" y="2174"/>
                  </a:lnTo>
                  <a:lnTo>
                    <a:pt x="1815" y="2199"/>
                  </a:lnTo>
                  <a:lnTo>
                    <a:pt x="1796" y="2226"/>
                  </a:lnTo>
                  <a:lnTo>
                    <a:pt x="2425" y="2854"/>
                  </a:lnTo>
                  <a:lnTo>
                    <a:pt x="2515" y="2764"/>
                  </a:lnTo>
                  <a:close/>
                  <a:moveTo>
                    <a:pt x="3452" y="4122"/>
                  </a:moveTo>
                  <a:lnTo>
                    <a:pt x="2845" y="3514"/>
                  </a:lnTo>
                  <a:lnTo>
                    <a:pt x="2246" y="4113"/>
                  </a:lnTo>
                  <a:lnTo>
                    <a:pt x="2280" y="4131"/>
                  </a:lnTo>
                  <a:lnTo>
                    <a:pt x="2315" y="4148"/>
                  </a:lnTo>
                  <a:lnTo>
                    <a:pt x="2351" y="4164"/>
                  </a:lnTo>
                  <a:lnTo>
                    <a:pt x="2387" y="4178"/>
                  </a:lnTo>
                  <a:lnTo>
                    <a:pt x="2425" y="4192"/>
                  </a:lnTo>
                  <a:lnTo>
                    <a:pt x="2461" y="4204"/>
                  </a:lnTo>
                  <a:lnTo>
                    <a:pt x="2500" y="4216"/>
                  </a:lnTo>
                  <a:lnTo>
                    <a:pt x="2537" y="4226"/>
                  </a:lnTo>
                  <a:lnTo>
                    <a:pt x="2576" y="4235"/>
                  </a:lnTo>
                  <a:lnTo>
                    <a:pt x="2615" y="4244"/>
                  </a:lnTo>
                  <a:lnTo>
                    <a:pt x="2655" y="4250"/>
                  </a:lnTo>
                  <a:lnTo>
                    <a:pt x="2694" y="4256"/>
                  </a:lnTo>
                  <a:lnTo>
                    <a:pt x="2735" y="4260"/>
                  </a:lnTo>
                  <a:lnTo>
                    <a:pt x="2775" y="4263"/>
                  </a:lnTo>
                  <a:lnTo>
                    <a:pt x="2817" y="4265"/>
                  </a:lnTo>
                  <a:lnTo>
                    <a:pt x="2857" y="4266"/>
                  </a:lnTo>
                  <a:lnTo>
                    <a:pt x="2898" y="4265"/>
                  </a:lnTo>
                  <a:lnTo>
                    <a:pt x="2937" y="4263"/>
                  </a:lnTo>
                  <a:lnTo>
                    <a:pt x="2977" y="4261"/>
                  </a:lnTo>
                  <a:lnTo>
                    <a:pt x="3016" y="4257"/>
                  </a:lnTo>
                  <a:lnTo>
                    <a:pt x="3055" y="4251"/>
                  </a:lnTo>
                  <a:lnTo>
                    <a:pt x="3092" y="4245"/>
                  </a:lnTo>
                  <a:lnTo>
                    <a:pt x="3131" y="4237"/>
                  </a:lnTo>
                  <a:lnTo>
                    <a:pt x="3168" y="4229"/>
                  </a:lnTo>
                  <a:lnTo>
                    <a:pt x="3206" y="4219"/>
                  </a:lnTo>
                  <a:lnTo>
                    <a:pt x="3242" y="4208"/>
                  </a:lnTo>
                  <a:lnTo>
                    <a:pt x="3279" y="4197"/>
                  </a:lnTo>
                  <a:lnTo>
                    <a:pt x="3314" y="4183"/>
                  </a:lnTo>
                  <a:lnTo>
                    <a:pt x="3349" y="4170"/>
                  </a:lnTo>
                  <a:lnTo>
                    <a:pt x="3384" y="4155"/>
                  </a:lnTo>
                  <a:lnTo>
                    <a:pt x="3418" y="4139"/>
                  </a:lnTo>
                  <a:lnTo>
                    <a:pt x="3452" y="4122"/>
                  </a:lnTo>
                  <a:close/>
                  <a:moveTo>
                    <a:pt x="2723" y="3394"/>
                  </a:moveTo>
                  <a:lnTo>
                    <a:pt x="2635" y="3305"/>
                  </a:lnTo>
                  <a:lnTo>
                    <a:pt x="1999" y="3941"/>
                  </a:lnTo>
                  <a:lnTo>
                    <a:pt x="2023" y="3962"/>
                  </a:lnTo>
                  <a:lnTo>
                    <a:pt x="2047" y="3981"/>
                  </a:lnTo>
                  <a:lnTo>
                    <a:pt x="2072" y="4001"/>
                  </a:lnTo>
                  <a:lnTo>
                    <a:pt x="2097" y="4020"/>
                  </a:lnTo>
                  <a:lnTo>
                    <a:pt x="2723" y="3394"/>
                  </a:lnTo>
                  <a:close/>
                  <a:moveTo>
                    <a:pt x="2514" y="3184"/>
                  </a:moveTo>
                  <a:lnTo>
                    <a:pt x="2425" y="3095"/>
                  </a:lnTo>
                  <a:lnTo>
                    <a:pt x="1801" y="3720"/>
                  </a:lnTo>
                  <a:lnTo>
                    <a:pt x="1819" y="3745"/>
                  </a:lnTo>
                  <a:lnTo>
                    <a:pt x="1838" y="3770"/>
                  </a:lnTo>
                  <a:lnTo>
                    <a:pt x="1858" y="3795"/>
                  </a:lnTo>
                  <a:lnTo>
                    <a:pt x="1879" y="3819"/>
                  </a:lnTo>
                  <a:lnTo>
                    <a:pt x="2514" y="3184"/>
                  </a:lnTo>
                  <a:close/>
                  <a:moveTo>
                    <a:pt x="2304" y="2975"/>
                  </a:moveTo>
                  <a:lnTo>
                    <a:pt x="1706" y="2376"/>
                  </a:lnTo>
                  <a:lnTo>
                    <a:pt x="1688" y="2410"/>
                  </a:lnTo>
                  <a:lnTo>
                    <a:pt x="1673" y="2444"/>
                  </a:lnTo>
                  <a:lnTo>
                    <a:pt x="1658" y="2479"/>
                  </a:lnTo>
                  <a:lnTo>
                    <a:pt x="1645" y="2514"/>
                  </a:lnTo>
                  <a:lnTo>
                    <a:pt x="1631" y="2549"/>
                  </a:lnTo>
                  <a:lnTo>
                    <a:pt x="1620" y="2586"/>
                  </a:lnTo>
                  <a:lnTo>
                    <a:pt x="1608" y="2622"/>
                  </a:lnTo>
                  <a:lnTo>
                    <a:pt x="1599" y="2660"/>
                  </a:lnTo>
                  <a:lnTo>
                    <a:pt x="1590" y="2697"/>
                  </a:lnTo>
                  <a:lnTo>
                    <a:pt x="1583" y="2734"/>
                  </a:lnTo>
                  <a:lnTo>
                    <a:pt x="1576" y="2773"/>
                  </a:lnTo>
                  <a:lnTo>
                    <a:pt x="1571" y="2812"/>
                  </a:lnTo>
                  <a:lnTo>
                    <a:pt x="1567" y="2851"/>
                  </a:lnTo>
                  <a:lnTo>
                    <a:pt x="1563" y="2890"/>
                  </a:lnTo>
                  <a:lnTo>
                    <a:pt x="1562" y="2930"/>
                  </a:lnTo>
                  <a:lnTo>
                    <a:pt x="1561" y="2971"/>
                  </a:lnTo>
                  <a:lnTo>
                    <a:pt x="1562" y="3010"/>
                  </a:lnTo>
                  <a:lnTo>
                    <a:pt x="1563" y="3051"/>
                  </a:lnTo>
                  <a:lnTo>
                    <a:pt x="1567" y="3090"/>
                  </a:lnTo>
                  <a:lnTo>
                    <a:pt x="1572" y="3130"/>
                  </a:lnTo>
                  <a:lnTo>
                    <a:pt x="1577" y="3169"/>
                  </a:lnTo>
                  <a:lnTo>
                    <a:pt x="1583" y="3208"/>
                  </a:lnTo>
                  <a:lnTo>
                    <a:pt x="1590" y="3246"/>
                  </a:lnTo>
                  <a:lnTo>
                    <a:pt x="1600" y="3284"/>
                  </a:lnTo>
                  <a:lnTo>
                    <a:pt x="1609" y="3321"/>
                  </a:lnTo>
                  <a:lnTo>
                    <a:pt x="1621" y="3358"/>
                  </a:lnTo>
                  <a:lnTo>
                    <a:pt x="1633" y="3395"/>
                  </a:lnTo>
                  <a:lnTo>
                    <a:pt x="1646" y="3431"/>
                  </a:lnTo>
                  <a:lnTo>
                    <a:pt x="1660" y="3467"/>
                  </a:lnTo>
                  <a:lnTo>
                    <a:pt x="1676" y="3502"/>
                  </a:lnTo>
                  <a:lnTo>
                    <a:pt x="1691" y="3536"/>
                  </a:lnTo>
                  <a:lnTo>
                    <a:pt x="1709" y="3571"/>
                  </a:lnTo>
                  <a:lnTo>
                    <a:pt x="2304" y="2975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492625" y="2862263"/>
              <a:ext cx="1331913" cy="74613"/>
            </a:xfrm>
            <a:custGeom>
              <a:avLst/>
              <a:gdLst>
                <a:gd name="T0" fmla="*/ 1050 w 9222"/>
                <a:gd name="T1" fmla="*/ 4 h 518"/>
                <a:gd name="T2" fmla="*/ 1225 w 9222"/>
                <a:gd name="T3" fmla="*/ 113 h 518"/>
                <a:gd name="T4" fmla="*/ 1256 w 9222"/>
                <a:gd name="T5" fmla="*/ 325 h 518"/>
                <a:gd name="T6" fmla="*/ 1138 w 9222"/>
                <a:gd name="T7" fmla="*/ 494 h 518"/>
                <a:gd name="T8" fmla="*/ 927 w 9222"/>
                <a:gd name="T9" fmla="*/ 497 h 518"/>
                <a:gd name="T10" fmla="*/ 808 w 9222"/>
                <a:gd name="T11" fmla="*/ 357 h 518"/>
                <a:gd name="T12" fmla="*/ 829 w 9222"/>
                <a:gd name="T13" fmla="*/ 118 h 518"/>
                <a:gd name="T14" fmla="*/ 979 w 9222"/>
                <a:gd name="T15" fmla="*/ 8 h 518"/>
                <a:gd name="T16" fmla="*/ 938 w 9222"/>
                <a:gd name="T17" fmla="*/ 139 h 518"/>
                <a:gd name="T18" fmla="*/ 914 w 9222"/>
                <a:gd name="T19" fmla="*/ 345 h 518"/>
                <a:gd name="T20" fmla="*/ 1055 w 9222"/>
                <a:gd name="T21" fmla="*/ 421 h 518"/>
                <a:gd name="T22" fmla="*/ 1158 w 9222"/>
                <a:gd name="T23" fmla="*/ 280 h 518"/>
                <a:gd name="T24" fmla="*/ 1083 w 9222"/>
                <a:gd name="T25" fmla="*/ 108 h 518"/>
                <a:gd name="T26" fmla="*/ 1973 w 9222"/>
                <a:gd name="T27" fmla="*/ 27 h 518"/>
                <a:gd name="T28" fmla="*/ 2044 w 9222"/>
                <a:gd name="T29" fmla="*/ 156 h 518"/>
                <a:gd name="T30" fmla="*/ 1995 w 9222"/>
                <a:gd name="T31" fmla="*/ 263 h 518"/>
                <a:gd name="T32" fmla="*/ 2033 w 9222"/>
                <a:gd name="T33" fmla="*/ 328 h 518"/>
                <a:gd name="T34" fmla="*/ 1962 w 9222"/>
                <a:gd name="T35" fmla="*/ 505 h 518"/>
                <a:gd name="T36" fmla="*/ 1932 w 9222"/>
                <a:gd name="T37" fmla="*/ 373 h 518"/>
                <a:gd name="T38" fmla="*/ 1871 w 9222"/>
                <a:gd name="T39" fmla="*/ 323 h 518"/>
                <a:gd name="T40" fmla="*/ 1914 w 9222"/>
                <a:gd name="T41" fmla="*/ 216 h 518"/>
                <a:gd name="T42" fmla="*/ 1928 w 9222"/>
                <a:gd name="T43" fmla="*/ 136 h 518"/>
                <a:gd name="T44" fmla="*/ 2410 w 9222"/>
                <a:gd name="T45" fmla="*/ 8 h 518"/>
                <a:gd name="T46" fmla="*/ 3461 w 9222"/>
                <a:gd name="T47" fmla="*/ 8 h 518"/>
                <a:gd name="T48" fmla="*/ 9222 w 9222"/>
                <a:gd name="T49" fmla="*/ 8 h 518"/>
                <a:gd name="T50" fmla="*/ 8461 w 9222"/>
                <a:gd name="T51" fmla="*/ 506 h 518"/>
                <a:gd name="T52" fmla="*/ 6888 w 9222"/>
                <a:gd name="T53" fmla="*/ 240 h 518"/>
                <a:gd name="T54" fmla="*/ 7049 w 9222"/>
                <a:gd name="T55" fmla="*/ 199 h 518"/>
                <a:gd name="T56" fmla="*/ 7026 w 9222"/>
                <a:gd name="T57" fmla="*/ 115 h 518"/>
                <a:gd name="T58" fmla="*/ 7039 w 9222"/>
                <a:gd name="T59" fmla="*/ 13 h 518"/>
                <a:gd name="T60" fmla="*/ 7158 w 9222"/>
                <a:gd name="T61" fmla="*/ 170 h 518"/>
                <a:gd name="T62" fmla="*/ 7046 w 9222"/>
                <a:gd name="T63" fmla="*/ 329 h 518"/>
                <a:gd name="T64" fmla="*/ 6115 w 9222"/>
                <a:gd name="T65" fmla="*/ 382 h 518"/>
                <a:gd name="T66" fmla="*/ 6233 w 9222"/>
                <a:gd name="T67" fmla="*/ 424 h 518"/>
                <a:gd name="T68" fmla="*/ 6304 w 9222"/>
                <a:gd name="T69" fmla="*/ 369 h 518"/>
                <a:gd name="T70" fmla="*/ 6077 w 9222"/>
                <a:gd name="T71" fmla="*/ 266 h 518"/>
                <a:gd name="T72" fmla="*/ 6021 w 9222"/>
                <a:gd name="T73" fmla="*/ 110 h 518"/>
                <a:gd name="T74" fmla="*/ 6160 w 9222"/>
                <a:gd name="T75" fmla="*/ 3 h 518"/>
                <a:gd name="T76" fmla="*/ 6371 w 9222"/>
                <a:gd name="T77" fmla="*/ 78 h 518"/>
                <a:gd name="T78" fmla="*/ 6272 w 9222"/>
                <a:gd name="T79" fmla="*/ 118 h 518"/>
                <a:gd name="T80" fmla="*/ 6169 w 9222"/>
                <a:gd name="T81" fmla="*/ 95 h 518"/>
                <a:gd name="T82" fmla="*/ 6121 w 9222"/>
                <a:gd name="T83" fmla="*/ 156 h 518"/>
                <a:gd name="T84" fmla="*/ 6327 w 9222"/>
                <a:gd name="T85" fmla="*/ 240 h 518"/>
                <a:gd name="T86" fmla="*/ 6405 w 9222"/>
                <a:gd name="T87" fmla="*/ 383 h 518"/>
                <a:gd name="T88" fmla="*/ 6320 w 9222"/>
                <a:gd name="T89" fmla="*/ 495 h 518"/>
                <a:gd name="T90" fmla="*/ 6139 w 9222"/>
                <a:gd name="T91" fmla="*/ 511 h 518"/>
                <a:gd name="T92" fmla="*/ 6017 w 9222"/>
                <a:gd name="T93" fmla="*/ 424 h 518"/>
                <a:gd name="T94" fmla="*/ 5490 w 9222"/>
                <a:gd name="T95" fmla="*/ 8 h 518"/>
                <a:gd name="T96" fmla="*/ 4843 w 9222"/>
                <a:gd name="T97" fmla="*/ 417 h 518"/>
                <a:gd name="T98" fmla="*/ 4620 w 9222"/>
                <a:gd name="T99" fmla="*/ 513 h 518"/>
                <a:gd name="T100" fmla="*/ 4466 w 9222"/>
                <a:gd name="T101" fmla="*/ 417 h 518"/>
                <a:gd name="T102" fmla="*/ 4439 w 9222"/>
                <a:gd name="T103" fmla="*/ 178 h 518"/>
                <a:gd name="T104" fmla="*/ 4579 w 9222"/>
                <a:gd name="T105" fmla="*/ 19 h 518"/>
                <a:gd name="T106" fmla="*/ 4759 w 9222"/>
                <a:gd name="T107" fmla="*/ 22 h 518"/>
                <a:gd name="T108" fmla="*/ 4856 w 9222"/>
                <a:gd name="T109" fmla="*/ 122 h 518"/>
                <a:gd name="T110" fmla="*/ 4751 w 9222"/>
                <a:gd name="T111" fmla="*/ 147 h 518"/>
                <a:gd name="T112" fmla="*/ 4635 w 9222"/>
                <a:gd name="T113" fmla="*/ 101 h 518"/>
                <a:gd name="T114" fmla="*/ 4536 w 9222"/>
                <a:gd name="T115" fmla="*/ 242 h 518"/>
                <a:gd name="T116" fmla="*/ 4588 w 9222"/>
                <a:gd name="T117" fmla="*/ 396 h 518"/>
                <a:gd name="T118" fmla="*/ 4711 w 9222"/>
                <a:gd name="T119" fmla="*/ 411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222" h="518">
                  <a:moveTo>
                    <a:pt x="0" y="8"/>
                  </a:moveTo>
                  <a:lnTo>
                    <a:pt x="104" y="8"/>
                  </a:lnTo>
                  <a:lnTo>
                    <a:pt x="300" y="333"/>
                  </a:lnTo>
                  <a:lnTo>
                    <a:pt x="300" y="8"/>
                  </a:lnTo>
                  <a:lnTo>
                    <a:pt x="404" y="8"/>
                  </a:lnTo>
                  <a:lnTo>
                    <a:pt x="404" y="506"/>
                  </a:lnTo>
                  <a:lnTo>
                    <a:pt x="300" y="506"/>
                  </a:lnTo>
                  <a:lnTo>
                    <a:pt x="104" y="191"/>
                  </a:lnTo>
                  <a:lnTo>
                    <a:pt x="104" y="506"/>
                  </a:lnTo>
                  <a:lnTo>
                    <a:pt x="0" y="506"/>
                  </a:lnTo>
                  <a:lnTo>
                    <a:pt x="0" y="8"/>
                  </a:lnTo>
                  <a:close/>
                  <a:moveTo>
                    <a:pt x="1029" y="3"/>
                  </a:moveTo>
                  <a:lnTo>
                    <a:pt x="1050" y="4"/>
                  </a:lnTo>
                  <a:lnTo>
                    <a:pt x="1072" y="6"/>
                  </a:lnTo>
                  <a:lnTo>
                    <a:pt x="1093" y="11"/>
                  </a:lnTo>
                  <a:lnTo>
                    <a:pt x="1113" y="18"/>
                  </a:lnTo>
                  <a:lnTo>
                    <a:pt x="1132" y="25"/>
                  </a:lnTo>
                  <a:lnTo>
                    <a:pt x="1149" y="35"/>
                  </a:lnTo>
                  <a:lnTo>
                    <a:pt x="1167" y="47"/>
                  </a:lnTo>
                  <a:lnTo>
                    <a:pt x="1183" y="59"/>
                  </a:lnTo>
                  <a:lnTo>
                    <a:pt x="1191" y="68"/>
                  </a:lnTo>
                  <a:lnTo>
                    <a:pt x="1198" y="76"/>
                  </a:lnTo>
                  <a:lnTo>
                    <a:pt x="1205" y="84"/>
                  </a:lnTo>
                  <a:lnTo>
                    <a:pt x="1213" y="94"/>
                  </a:lnTo>
                  <a:lnTo>
                    <a:pt x="1219" y="103"/>
                  </a:lnTo>
                  <a:lnTo>
                    <a:pt x="1225" y="113"/>
                  </a:lnTo>
                  <a:lnTo>
                    <a:pt x="1231" y="124"/>
                  </a:lnTo>
                  <a:lnTo>
                    <a:pt x="1237" y="134"/>
                  </a:lnTo>
                  <a:lnTo>
                    <a:pt x="1243" y="150"/>
                  </a:lnTo>
                  <a:lnTo>
                    <a:pt x="1248" y="164"/>
                  </a:lnTo>
                  <a:lnTo>
                    <a:pt x="1252" y="180"/>
                  </a:lnTo>
                  <a:lnTo>
                    <a:pt x="1256" y="195"/>
                  </a:lnTo>
                  <a:lnTo>
                    <a:pt x="1259" y="211"/>
                  </a:lnTo>
                  <a:lnTo>
                    <a:pt x="1262" y="228"/>
                  </a:lnTo>
                  <a:lnTo>
                    <a:pt x="1263" y="243"/>
                  </a:lnTo>
                  <a:lnTo>
                    <a:pt x="1263" y="260"/>
                  </a:lnTo>
                  <a:lnTo>
                    <a:pt x="1263" y="283"/>
                  </a:lnTo>
                  <a:lnTo>
                    <a:pt x="1261" y="305"/>
                  </a:lnTo>
                  <a:lnTo>
                    <a:pt x="1256" y="325"/>
                  </a:lnTo>
                  <a:lnTo>
                    <a:pt x="1251" y="346"/>
                  </a:lnTo>
                  <a:lnTo>
                    <a:pt x="1245" y="366"/>
                  </a:lnTo>
                  <a:lnTo>
                    <a:pt x="1237" y="386"/>
                  </a:lnTo>
                  <a:lnTo>
                    <a:pt x="1227" y="403"/>
                  </a:lnTo>
                  <a:lnTo>
                    <a:pt x="1217" y="421"/>
                  </a:lnTo>
                  <a:lnTo>
                    <a:pt x="1209" y="434"/>
                  </a:lnTo>
                  <a:lnTo>
                    <a:pt x="1200" y="444"/>
                  </a:lnTo>
                  <a:lnTo>
                    <a:pt x="1191" y="454"/>
                  </a:lnTo>
                  <a:lnTo>
                    <a:pt x="1181" y="464"/>
                  </a:lnTo>
                  <a:lnTo>
                    <a:pt x="1171" y="472"/>
                  </a:lnTo>
                  <a:lnTo>
                    <a:pt x="1161" y="480"/>
                  </a:lnTo>
                  <a:lnTo>
                    <a:pt x="1149" y="488"/>
                  </a:lnTo>
                  <a:lnTo>
                    <a:pt x="1138" y="494"/>
                  </a:lnTo>
                  <a:lnTo>
                    <a:pt x="1125" y="499"/>
                  </a:lnTo>
                  <a:lnTo>
                    <a:pt x="1113" y="504"/>
                  </a:lnTo>
                  <a:lnTo>
                    <a:pt x="1100" y="509"/>
                  </a:lnTo>
                  <a:lnTo>
                    <a:pt x="1087" y="512"/>
                  </a:lnTo>
                  <a:lnTo>
                    <a:pt x="1072" y="515"/>
                  </a:lnTo>
                  <a:lnTo>
                    <a:pt x="1058" y="516"/>
                  </a:lnTo>
                  <a:lnTo>
                    <a:pt x="1043" y="518"/>
                  </a:lnTo>
                  <a:lnTo>
                    <a:pt x="1028" y="518"/>
                  </a:lnTo>
                  <a:lnTo>
                    <a:pt x="1006" y="517"/>
                  </a:lnTo>
                  <a:lnTo>
                    <a:pt x="984" y="515"/>
                  </a:lnTo>
                  <a:lnTo>
                    <a:pt x="964" y="511"/>
                  </a:lnTo>
                  <a:lnTo>
                    <a:pt x="944" y="504"/>
                  </a:lnTo>
                  <a:lnTo>
                    <a:pt x="927" y="497"/>
                  </a:lnTo>
                  <a:lnTo>
                    <a:pt x="909" y="488"/>
                  </a:lnTo>
                  <a:lnTo>
                    <a:pt x="892" y="477"/>
                  </a:lnTo>
                  <a:lnTo>
                    <a:pt x="877" y="465"/>
                  </a:lnTo>
                  <a:lnTo>
                    <a:pt x="868" y="456"/>
                  </a:lnTo>
                  <a:lnTo>
                    <a:pt x="860" y="448"/>
                  </a:lnTo>
                  <a:lnTo>
                    <a:pt x="853" y="439"/>
                  </a:lnTo>
                  <a:lnTo>
                    <a:pt x="845" y="429"/>
                  </a:lnTo>
                  <a:lnTo>
                    <a:pt x="838" y="419"/>
                  </a:lnTo>
                  <a:lnTo>
                    <a:pt x="832" y="409"/>
                  </a:lnTo>
                  <a:lnTo>
                    <a:pt x="826" y="398"/>
                  </a:lnTo>
                  <a:lnTo>
                    <a:pt x="821" y="387"/>
                  </a:lnTo>
                  <a:lnTo>
                    <a:pt x="814" y="371"/>
                  </a:lnTo>
                  <a:lnTo>
                    <a:pt x="808" y="357"/>
                  </a:lnTo>
                  <a:lnTo>
                    <a:pt x="804" y="341"/>
                  </a:lnTo>
                  <a:lnTo>
                    <a:pt x="800" y="325"/>
                  </a:lnTo>
                  <a:lnTo>
                    <a:pt x="798" y="309"/>
                  </a:lnTo>
                  <a:lnTo>
                    <a:pt x="796" y="292"/>
                  </a:lnTo>
                  <a:lnTo>
                    <a:pt x="793" y="276"/>
                  </a:lnTo>
                  <a:lnTo>
                    <a:pt x="793" y="258"/>
                  </a:lnTo>
                  <a:lnTo>
                    <a:pt x="795" y="238"/>
                  </a:lnTo>
                  <a:lnTo>
                    <a:pt x="797" y="217"/>
                  </a:lnTo>
                  <a:lnTo>
                    <a:pt x="801" y="196"/>
                  </a:lnTo>
                  <a:lnTo>
                    <a:pt x="806" y="176"/>
                  </a:lnTo>
                  <a:lnTo>
                    <a:pt x="812" y="156"/>
                  </a:lnTo>
                  <a:lnTo>
                    <a:pt x="821" y="136"/>
                  </a:lnTo>
                  <a:lnTo>
                    <a:pt x="829" y="118"/>
                  </a:lnTo>
                  <a:lnTo>
                    <a:pt x="839" y="102"/>
                  </a:lnTo>
                  <a:lnTo>
                    <a:pt x="849" y="88"/>
                  </a:lnTo>
                  <a:lnTo>
                    <a:pt x="858" y="76"/>
                  </a:lnTo>
                  <a:lnTo>
                    <a:pt x="868" y="64"/>
                  </a:lnTo>
                  <a:lnTo>
                    <a:pt x="880" y="54"/>
                  </a:lnTo>
                  <a:lnTo>
                    <a:pt x="892" y="45"/>
                  </a:lnTo>
                  <a:lnTo>
                    <a:pt x="905" y="36"/>
                  </a:lnTo>
                  <a:lnTo>
                    <a:pt x="918" y="29"/>
                  </a:lnTo>
                  <a:lnTo>
                    <a:pt x="933" y="22"/>
                  </a:lnTo>
                  <a:lnTo>
                    <a:pt x="943" y="18"/>
                  </a:lnTo>
                  <a:lnTo>
                    <a:pt x="955" y="14"/>
                  </a:lnTo>
                  <a:lnTo>
                    <a:pt x="967" y="10"/>
                  </a:lnTo>
                  <a:lnTo>
                    <a:pt x="979" y="8"/>
                  </a:lnTo>
                  <a:lnTo>
                    <a:pt x="990" y="6"/>
                  </a:lnTo>
                  <a:lnTo>
                    <a:pt x="1003" y="4"/>
                  </a:lnTo>
                  <a:lnTo>
                    <a:pt x="1015" y="3"/>
                  </a:lnTo>
                  <a:lnTo>
                    <a:pt x="1029" y="3"/>
                  </a:lnTo>
                  <a:close/>
                  <a:moveTo>
                    <a:pt x="1030" y="98"/>
                  </a:moveTo>
                  <a:lnTo>
                    <a:pt x="1016" y="98"/>
                  </a:lnTo>
                  <a:lnTo>
                    <a:pt x="1003" y="100"/>
                  </a:lnTo>
                  <a:lnTo>
                    <a:pt x="991" y="103"/>
                  </a:lnTo>
                  <a:lnTo>
                    <a:pt x="979" y="108"/>
                  </a:lnTo>
                  <a:lnTo>
                    <a:pt x="967" y="113"/>
                  </a:lnTo>
                  <a:lnTo>
                    <a:pt x="957" y="121"/>
                  </a:lnTo>
                  <a:lnTo>
                    <a:pt x="947" y="129"/>
                  </a:lnTo>
                  <a:lnTo>
                    <a:pt x="938" y="139"/>
                  </a:lnTo>
                  <a:lnTo>
                    <a:pt x="929" y="151"/>
                  </a:lnTo>
                  <a:lnTo>
                    <a:pt x="920" y="163"/>
                  </a:lnTo>
                  <a:lnTo>
                    <a:pt x="914" y="177"/>
                  </a:lnTo>
                  <a:lnTo>
                    <a:pt x="909" y="190"/>
                  </a:lnTo>
                  <a:lnTo>
                    <a:pt x="905" y="206"/>
                  </a:lnTo>
                  <a:lnTo>
                    <a:pt x="902" y="222"/>
                  </a:lnTo>
                  <a:lnTo>
                    <a:pt x="900" y="240"/>
                  </a:lnTo>
                  <a:lnTo>
                    <a:pt x="900" y="258"/>
                  </a:lnTo>
                  <a:lnTo>
                    <a:pt x="900" y="278"/>
                  </a:lnTo>
                  <a:lnTo>
                    <a:pt x="902" y="296"/>
                  </a:lnTo>
                  <a:lnTo>
                    <a:pt x="905" y="314"/>
                  </a:lnTo>
                  <a:lnTo>
                    <a:pt x="909" y="331"/>
                  </a:lnTo>
                  <a:lnTo>
                    <a:pt x="914" y="345"/>
                  </a:lnTo>
                  <a:lnTo>
                    <a:pt x="920" y="360"/>
                  </a:lnTo>
                  <a:lnTo>
                    <a:pt x="929" y="372"/>
                  </a:lnTo>
                  <a:lnTo>
                    <a:pt x="938" y="384"/>
                  </a:lnTo>
                  <a:lnTo>
                    <a:pt x="946" y="393"/>
                  </a:lnTo>
                  <a:lnTo>
                    <a:pt x="956" y="401"/>
                  </a:lnTo>
                  <a:lnTo>
                    <a:pt x="966" y="408"/>
                  </a:lnTo>
                  <a:lnTo>
                    <a:pt x="978" y="414"/>
                  </a:lnTo>
                  <a:lnTo>
                    <a:pt x="989" y="418"/>
                  </a:lnTo>
                  <a:lnTo>
                    <a:pt x="1002" y="421"/>
                  </a:lnTo>
                  <a:lnTo>
                    <a:pt x="1014" y="423"/>
                  </a:lnTo>
                  <a:lnTo>
                    <a:pt x="1029" y="423"/>
                  </a:lnTo>
                  <a:lnTo>
                    <a:pt x="1042" y="423"/>
                  </a:lnTo>
                  <a:lnTo>
                    <a:pt x="1055" y="421"/>
                  </a:lnTo>
                  <a:lnTo>
                    <a:pt x="1067" y="418"/>
                  </a:lnTo>
                  <a:lnTo>
                    <a:pt x="1078" y="414"/>
                  </a:lnTo>
                  <a:lnTo>
                    <a:pt x="1090" y="408"/>
                  </a:lnTo>
                  <a:lnTo>
                    <a:pt x="1100" y="401"/>
                  </a:lnTo>
                  <a:lnTo>
                    <a:pt x="1110" y="393"/>
                  </a:lnTo>
                  <a:lnTo>
                    <a:pt x="1119" y="384"/>
                  </a:lnTo>
                  <a:lnTo>
                    <a:pt x="1128" y="372"/>
                  </a:lnTo>
                  <a:lnTo>
                    <a:pt x="1136" y="360"/>
                  </a:lnTo>
                  <a:lnTo>
                    <a:pt x="1143" y="346"/>
                  </a:lnTo>
                  <a:lnTo>
                    <a:pt x="1148" y="332"/>
                  </a:lnTo>
                  <a:lnTo>
                    <a:pt x="1152" y="315"/>
                  </a:lnTo>
                  <a:lnTo>
                    <a:pt x="1155" y="297"/>
                  </a:lnTo>
                  <a:lnTo>
                    <a:pt x="1158" y="280"/>
                  </a:lnTo>
                  <a:lnTo>
                    <a:pt x="1158" y="259"/>
                  </a:lnTo>
                  <a:lnTo>
                    <a:pt x="1158" y="240"/>
                  </a:lnTo>
                  <a:lnTo>
                    <a:pt x="1155" y="221"/>
                  </a:lnTo>
                  <a:lnTo>
                    <a:pt x="1153" y="204"/>
                  </a:lnTo>
                  <a:lnTo>
                    <a:pt x="1149" y="188"/>
                  </a:lnTo>
                  <a:lnTo>
                    <a:pt x="1144" y="174"/>
                  </a:lnTo>
                  <a:lnTo>
                    <a:pt x="1139" y="161"/>
                  </a:lnTo>
                  <a:lnTo>
                    <a:pt x="1132" y="150"/>
                  </a:lnTo>
                  <a:lnTo>
                    <a:pt x="1123" y="138"/>
                  </a:lnTo>
                  <a:lnTo>
                    <a:pt x="1114" y="129"/>
                  </a:lnTo>
                  <a:lnTo>
                    <a:pt x="1104" y="121"/>
                  </a:lnTo>
                  <a:lnTo>
                    <a:pt x="1094" y="114"/>
                  </a:lnTo>
                  <a:lnTo>
                    <a:pt x="1083" y="108"/>
                  </a:lnTo>
                  <a:lnTo>
                    <a:pt x="1070" y="104"/>
                  </a:lnTo>
                  <a:lnTo>
                    <a:pt x="1058" y="101"/>
                  </a:lnTo>
                  <a:lnTo>
                    <a:pt x="1044" y="99"/>
                  </a:lnTo>
                  <a:lnTo>
                    <a:pt x="1030" y="98"/>
                  </a:lnTo>
                  <a:close/>
                  <a:moveTo>
                    <a:pt x="1652" y="8"/>
                  </a:moveTo>
                  <a:lnTo>
                    <a:pt x="1861" y="8"/>
                  </a:lnTo>
                  <a:lnTo>
                    <a:pt x="1886" y="9"/>
                  </a:lnTo>
                  <a:lnTo>
                    <a:pt x="1906" y="10"/>
                  </a:lnTo>
                  <a:lnTo>
                    <a:pt x="1923" y="11"/>
                  </a:lnTo>
                  <a:lnTo>
                    <a:pt x="1938" y="13"/>
                  </a:lnTo>
                  <a:lnTo>
                    <a:pt x="1949" y="17"/>
                  </a:lnTo>
                  <a:lnTo>
                    <a:pt x="1962" y="22"/>
                  </a:lnTo>
                  <a:lnTo>
                    <a:pt x="1973" y="27"/>
                  </a:lnTo>
                  <a:lnTo>
                    <a:pt x="1983" y="34"/>
                  </a:lnTo>
                  <a:lnTo>
                    <a:pt x="1996" y="44"/>
                  </a:lnTo>
                  <a:lnTo>
                    <a:pt x="2006" y="55"/>
                  </a:lnTo>
                  <a:lnTo>
                    <a:pt x="2016" y="68"/>
                  </a:lnTo>
                  <a:lnTo>
                    <a:pt x="2025" y="81"/>
                  </a:lnTo>
                  <a:lnTo>
                    <a:pt x="2029" y="90"/>
                  </a:lnTo>
                  <a:lnTo>
                    <a:pt x="2033" y="100"/>
                  </a:lnTo>
                  <a:lnTo>
                    <a:pt x="2036" y="108"/>
                  </a:lnTo>
                  <a:lnTo>
                    <a:pt x="2040" y="117"/>
                  </a:lnTo>
                  <a:lnTo>
                    <a:pt x="2042" y="127"/>
                  </a:lnTo>
                  <a:lnTo>
                    <a:pt x="2043" y="137"/>
                  </a:lnTo>
                  <a:lnTo>
                    <a:pt x="2044" y="147"/>
                  </a:lnTo>
                  <a:lnTo>
                    <a:pt x="2044" y="156"/>
                  </a:lnTo>
                  <a:lnTo>
                    <a:pt x="2044" y="165"/>
                  </a:lnTo>
                  <a:lnTo>
                    <a:pt x="2043" y="174"/>
                  </a:lnTo>
                  <a:lnTo>
                    <a:pt x="2042" y="182"/>
                  </a:lnTo>
                  <a:lnTo>
                    <a:pt x="2040" y="190"/>
                  </a:lnTo>
                  <a:lnTo>
                    <a:pt x="2038" y="199"/>
                  </a:lnTo>
                  <a:lnTo>
                    <a:pt x="2035" y="207"/>
                  </a:lnTo>
                  <a:lnTo>
                    <a:pt x="2031" y="214"/>
                  </a:lnTo>
                  <a:lnTo>
                    <a:pt x="2028" y="222"/>
                  </a:lnTo>
                  <a:lnTo>
                    <a:pt x="2024" y="230"/>
                  </a:lnTo>
                  <a:lnTo>
                    <a:pt x="2019" y="236"/>
                  </a:lnTo>
                  <a:lnTo>
                    <a:pt x="2014" y="243"/>
                  </a:lnTo>
                  <a:lnTo>
                    <a:pt x="2008" y="251"/>
                  </a:lnTo>
                  <a:lnTo>
                    <a:pt x="1995" y="263"/>
                  </a:lnTo>
                  <a:lnTo>
                    <a:pt x="1980" y="276"/>
                  </a:lnTo>
                  <a:lnTo>
                    <a:pt x="1988" y="278"/>
                  </a:lnTo>
                  <a:lnTo>
                    <a:pt x="1994" y="280"/>
                  </a:lnTo>
                  <a:lnTo>
                    <a:pt x="2000" y="283"/>
                  </a:lnTo>
                  <a:lnTo>
                    <a:pt x="2006" y="286"/>
                  </a:lnTo>
                  <a:lnTo>
                    <a:pt x="2012" y="289"/>
                  </a:lnTo>
                  <a:lnTo>
                    <a:pt x="2016" y="293"/>
                  </a:lnTo>
                  <a:lnTo>
                    <a:pt x="2020" y="297"/>
                  </a:lnTo>
                  <a:lnTo>
                    <a:pt x="2024" y="303"/>
                  </a:lnTo>
                  <a:lnTo>
                    <a:pt x="2026" y="308"/>
                  </a:lnTo>
                  <a:lnTo>
                    <a:pt x="2029" y="314"/>
                  </a:lnTo>
                  <a:lnTo>
                    <a:pt x="2031" y="320"/>
                  </a:lnTo>
                  <a:lnTo>
                    <a:pt x="2033" y="328"/>
                  </a:lnTo>
                  <a:lnTo>
                    <a:pt x="2035" y="344"/>
                  </a:lnTo>
                  <a:lnTo>
                    <a:pt x="2036" y="363"/>
                  </a:lnTo>
                  <a:lnTo>
                    <a:pt x="2036" y="445"/>
                  </a:lnTo>
                  <a:lnTo>
                    <a:pt x="2036" y="454"/>
                  </a:lnTo>
                  <a:lnTo>
                    <a:pt x="2038" y="463"/>
                  </a:lnTo>
                  <a:lnTo>
                    <a:pt x="2040" y="470"/>
                  </a:lnTo>
                  <a:lnTo>
                    <a:pt x="2042" y="476"/>
                  </a:lnTo>
                  <a:lnTo>
                    <a:pt x="2046" y="483"/>
                  </a:lnTo>
                  <a:lnTo>
                    <a:pt x="2051" y="490"/>
                  </a:lnTo>
                  <a:lnTo>
                    <a:pt x="2057" y="498"/>
                  </a:lnTo>
                  <a:lnTo>
                    <a:pt x="2065" y="506"/>
                  </a:lnTo>
                  <a:lnTo>
                    <a:pt x="1972" y="506"/>
                  </a:lnTo>
                  <a:lnTo>
                    <a:pt x="1962" y="505"/>
                  </a:lnTo>
                  <a:lnTo>
                    <a:pt x="1954" y="504"/>
                  </a:lnTo>
                  <a:lnTo>
                    <a:pt x="1948" y="501"/>
                  </a:lnTo>
                  <a:lnTo>
                    <a:pt x="1943" y="496"/>
                  </a:lnTo>
                  <a:lnTo>
                    <a:pt x="1940" y="492"/>
                  </a:lnTo>
                  <a:lnTo>
                    <a:pt x="1937" y="488"/>
                  </a:lnTo>
                  <a:lnTo>
                    <a:pt x="1935" y="484"/>
                  </a:lnTo>
                  <a:lnTo>
                    <a:pt x="1934" y="479"/>
                  </a:lnTo>
                  <a:lnTo>
                    <a:pt x="1934" y="475"/>
                  </a:lnTo>
                  <a:lnTo>
                    <a:pt x="1932" y="467"/>
                  </a:lnTo>
                  <a:lnTo>
                    <a:pt x="1932" y="456"/>
                  </a:lnTo>
                  <a:lnTo>
                    <a:pt x="1932" y="443"/>
                  </a:lnTo>
                  <a:lnTo>
                    <a:pt x="1932" y="380"/>
                  </a:lnTo>
                  <a:lnTo>
                    <a:pt x="1932" y="373"/>
                  </a:lnTo>
                  <a:lnTo>
                    <a:pt x="1931" y="367"/>
                  </a:lnTo>
                  <a:lnTo>
                    <a:pt x="1930" y="361"/>
                  </a:lnTo>
                  <a:lnTo>
                    <a:pt x="1928" y="356"/>
                  </a:lnTo>
                  <a:lnTo>
                    <a:pt x="1926" y="351"/>
                  </a:lnTo>
                  <a:lnTo>
                    <a:pt x="1923" y="346"/>
                  </a:lnTo>
                  <a:lnTo>
                    <a:pt x="1920" y="342"/>
                  </a:lnTo>
                  <a:lnTo>
                    <a:pt x="1916" y="338"/>
                  </a:lnTo>
                  <a:lnTo>
                    <a:pt x="1912" y="335"/>
                  </a:lnTo>
                  <a:lnTo>
                    <a:pt x="1906" y="332"/>
                  </a:lnTo>
                  <a:lnTo>
                    <a:pt x="1902" y="330"/>
                  </a:lnTo>
                  <a:lnTo>
                    <a:pt x="1896" y="328"/>
                  </a:lnTo>
                  <a:lnTo>
                    <a:pt x="1885" y="324"/>
                  </a:lnTo>
                  <a:lnTo>
                    <a:pt x="1871" y="323"/>
                  </a:lnTo>
                  <a:lnTo>
                    <a:pt x="1757" y="323"/>
                  </a:lnTo>
                  <a:lnTo>
                    <a:pt x="1757" y="506"/>
                  </a:lnTo>
                  <a:lnTo>
                    <a:pt x="1652" y="506"/>
                  </a:lnTo>
                  <a:lnTo>
                    <a:pt x="1652" y="8"/>
                  </a:lnTo>
                  <a:close/>
                  <a:moveTo>
                    <a:pt x="1757" y="103"/>
                  </a:moveTo>
                  <a:lnTo>
                    <a:pt x="1757" y="231"/>
                  </a:lnTo>
                  <a:lnTo>
                    <a:pt x="1869" y="231"/>
                  </a:lnTo>
                  <a:lnTo>
                    <a:pt x="1883" y="231"/>
                  </a:lnTo>
                  <a:lnTo>
                    <a:pt x="1894" y="228"/>
                  </a:lnTo>
                  <a:lnTo>
                    <a:pt x="1899" y="226"/>
                  </a:lnTo>
                  <a:lnTo>
                    <a:pt x="1904" y="224"/>
                  </a:lnTo>
                  <a:lnTo>
                    <a:pt x="1910" y="220"/>
                  </a:lnTo>
                  <a:lnTo>
                    <a:pt x="1914" y="216"/>
                  </a:lnTo>
                  <a:lnTo>
                    <a:pt x="1919" y="212"/>
                  </a:lnTo>
                  <a:lnTo>
                    <a:pt x="1923" y="206"/>
                  </a:lnTo>
                  <a:lnTo>
                    <a:pt x="1926" y="201"/>
                  </a:lnTo>
                  <a:lnTo>
                    <a:pt x="1929" y="194"/>
                  </a:lnTo>
                  <a:lnTo>
                    <a:pt x="1932" y="188"/>
                  </a:lnTo>
                  <a:lnTo>
                    <a:pt x="1934" y="182"/>
                  </a:lnTo>
                  <a:lnTo>
                    <a:pt x="1935" y="175"/>
                  </a:lnTo>
                  <a:lnTo>
                    <a:pt x="1935" y="167"/>
                  </a:lnTo>
                  <a:lnTo>
                    <a:pt x="1935" y="160"/>
                  </a:lnTo>
                  <a:lnTo>
                    <a:pt x="1934" y="154"/>
                  </a:lnTo>
                  <a:lnTo>
                    <a:pt x="1932" y="148"/>
                  </a:lnTo>
                  <a:lnTo>
                    <a:pt x="1930" y="141"/>
                  </a:lnTo>
                  <a:lnTo>
                    <a:pt x="1928" y="136"/>
                  </a:lnTo>
                  <a:lnTo>
                    <a:pt x="1925" y="130"/>
                  </a:lnTo>
                  <a:lnTo>
                    <a:pt x="1921" y="126"/>
                  </a:lnTo>
                  <a:lnTo>
                    <a:pt x="1917" y="121"/>
                  </a:lnTo>
                  <a:lnTo>
                    <a:pt x="1912" y="116"/>
                  </a:lnTo>
                  <a:lnTo>
                    <a:pt x="1906" y="113"/>
                  </a:lnTo>
                  <a:lnTo>
                    <a:pt x="1901" y="110"/>
                  </a:lnTo>
                  <a:lnTo>
                    <a:pt x="1896" y="107"/>
                  </a:lnTo>
                  <a:lnTo>
                    <a:pt x="1890" y="106"/>
                  </a:lnTo>
                  <a:lnTo>
                    <a:pt x="1884" y="104"/>
                  </a:lnTo>
                  <a:lnTo>
                    <a:pt x="1876" y="103"/>
                  </a:lnTo>
                  <a:lnTo>
                    <a:pt x="1869" y="103"/>
                  </a:lnTo>
                  <a:lnTo>
                    <a:pt x="1757" y="103"/>
                  </a:lnTo>
                  <a:close/>
                  <a:moveTo>
                    <a:pt x="2410" y="8"/>
                  </a:moveTo>
                  <a:lnTo>
                    <a:pt x="2802" y="8"/>
                  </a:lnTo>
                  <a:lnTo>
                    <a:pt x="2802" y="105"/>
                  </a:lnTo>
                  <a:lnTo>
                    <a:pt x="2659" y="105"/>
                  </a:lnTo>
                  <a:lnTo>
                    <a:pt x="2659" y="506"/>
                  </a:lnTo>
                  <a:lnTo>
                    <a:pt x="2552" y="506"/>
                  </a:lnTo>
                  <a:lnTo>
                    <a:pt x="2552" y="105"/>
                  </a:lnTo>
                  <a:lnTo>
                    <a:pt x="2410" y="105"/>
                  </a:lnTo>
                  <a:lnTo>
                    <a:pt x="2410" y="8"/>
                  </a:lnTo>
                  <a:close/>
                  <a:moveTo>
                    <a:pt x="3160" y="8"/>
                  </a:moveTo>
                  <a:lnTo>
                    <a:pt x="3265" y="8"/>
                  </a:lnTo>
                  <a:lnTo>
                    <a:pt x="3265" y="196"/>
                  </a:lnTo>
                  <a:lnTo>
                    <a:pt x="3461" y="196"/>
                  </a:lnTo>
                  <a:lnTo>
                    <a:pt x="3461" y="8"/>
                  </a:lnTo>
                  <a:lnTo>
                    <a:pt x="3566" y="8"/>
                  </a:lnTo>
                  <a:lnTo>
                    <a:pt x="3566" y="506"/>
                  </a:lnTo>
                  <a:lnTo>
                    <a:pt x="3461" y="506"/>
                  </a:lnTo>
                  <a:lnTo>
                    <a:pt x="3461" y="290"/>
                  </a:lnTo>
                  <a:lnTo>
                    <a:pt x="3265" y="290"/>
                  </a:lnTo>
                  <a:lnTo>
                    <a:pt x="3265" y="506"/>
                  </a:lnTo>
                  <a:lnTo>
                    <a:pt x="3160" y="506"/>
                  </a:lnTo>
                  <a:lnTo>
                    <a:pt x="3160" y="8"/>
                  </a:lnTo>
                  <a:close/>
                  <a:moveTo>
                    <a:pt x="8817" y="8"/>
                  </a:moveTo>
                  <a:lnTo>
                    <a:pt x="8921" y="8"/>
                  </a:lnTo>
                  <a:lnTo>
                    <a:pt x="9117" y="333"/>
                  </a:lnTo>
                  <a:lnTo>
                    <a:pt x="9117" y="8"/>
                  </a:lnTo>
                  <a:lnTo>
                    <a:pt x="9222" y="8"/>
                  </a:lnTo>
                  <a:lnTo>
                    <a:pt x="9222" y="506"/>
                  </a:lnTo>
                  <a:lnTo>
                    <a:pt x="9117" y="506"/>
                  </a:lnTo>
                  <a:lnTo>
                    <a:pt x="8921" y="191"/>
                  </a:lnTo>
                  <a:lnTo>
                    <a:pt x="8921" y="506"/>
                  </a:lnTo>
                  <a:lnTo>
                    <a:pt x="8817" y="506"/>
                  </a:lnTo>
                  <a:lnTo>
                    <a:pt x="8817" y="8"/>
                  </a:lnTo>
                  <a:close/>
                  <a:moveTo>
                    <a:pt x="8173" y="317"/>
                  </a:moveTo>
                  <a:lnTo>
                    <a:pt x="8281" y="317"/>
                  </a:lnTo>
                  <a:lnTo>
                    <a:pt x="8227" y="149"/>
                  </a:lnTo>
                  <a:lnTo>
                    <a:pt x="8173" y="317"/>
                  </a:lnTo>
                  <a:close/>
                  <a:moveTo>
                    <a:pt x="8175" y="8"/>
                  </a:moveTo>
                  <a:lnTo>
                    <a:pt x="8279" y="8"/>
                  </a:lnTo>
                  <a:lnTo>
                    <a:pt x="8461" y="506"/>
                  </a:lnTo>
                  <a:lnTo>
                    <a:pt x="8341" y="506"/>
                  </a:lnTo>
                  <a:lnTo>
                    <a:pt x="8309" y="406"/>
                  </a:lnTo>
                  <a:lnTo>
                    <a:pt x="8144" y="406"/>
                  </a:lnTo>
                  <a:lnTo>
                    <a:pt x="8113" y="506"/>
                  </a:lnTo>
                  <a:lnTo>
                    <a:pt x="7995" y="506"/>
                  </a:lnTo>
                  <a:lnTo>
                    <a:pt x="8175" y="8"/>
                  </a:lnTo>
                  <a:close/>
                  <a:moveTo>
                    <a:pt x="7534" y="8"/>
                  </a:moveTo>
                  <a:lnTo>
                    <a:pt x="7638" y="8"/>
                  </a:lnTo>
                  <a:lnTo>
                    <a:pt x="7638" y="506"/>
                  </a:lnTo>
                  <a:lnTo>
                    <a:pt x="7534" y="506"/>
                  </a:lnTo>
                  <a:lnTo>
                    <a:pt x="7534" y="8"/>
                  </a:lnTo>
                  <a:close/>
                  <a:moveTo>
                    <a:pt x="6888" y="102"/>
                  </a:moveTo>
                  <a:lnTo>
                    <a:pt x="6888" y="240"/>
                  </a:lnTo>
                  <a:lnTo>
                    <a:pt x="6986" y="240"/>
                  </a:lnTo>
                  <a:lnTo>
                    <a:pt x="6993" y="240"/>
                  </a:lnTo>
                  <a:lnTo>
                    <a:pt x="6999" y="239"/>
                  </a:lnTo>
                  <a:lnTo>
                    <a:pt x="7007" y="237"/>
                  </a:lnTo>
                  <a:lnTo>
                    <a:pt x="7012" y="235"/>
                  </a:lnTo>
                  <a:lnTo>
                    <a:pt x="7018" y="233"/>
                  </a:lnTo>
                  <a:lnTo>
                    <a:pt x="7023" y="230"/>
                  </a:lnTo>
                  <a:lnTo>
                    <a:pt x="7028" y="226"/>
                  </a:lnTo>
                  <a:lnTo>
                    <a:pt x="7034" y="221"/>
                  </a:lnTo>
                  <a:lnTo>
                    <a:pt x="7038" y="216"/>
                  </a:lnTo>
                  <a:lnTo>
                    <a:pt x="7042" y="210"/>
                  </a:lnTo>
                  <a:lnTo>
                    <a:pt x="7046" y="205"/>
                  </a:lnTo>
                  <a:lnTo>
                    <a:pt x="7049" y="199"/>
                  </a:lnTo>
                  <a:lnTo>
                    <a:pt x="7051" y="191"/>
                  </a:lnTo>
                  <a:lnTo>
                    <a:pt x="7052" y="185"/>
                  </a:lnTo>
                  <a:lnTo>
                    <a:pt x="7053" y="178"/>
                  </a:lnTo>
                  <a:lnTo>
                    <a:pt x="7054" y="170"/>
                  </a:lnTo>
                  <a:lnTo>
                    <a:pt x="7053" y="162"/>
                  </a:lnTo>
                  <a:lnTo>
                    <a:pt x="7052" y="155"/>
                  </a:lnTo>
                  <a:lnTo>
                    <a:pt x="7051" y="148"/>
                  </a:lnTo>
                  <a:lnTo>
                    <a:pt x="7048" y="141"/>
                  </a:lnTo>
                  <a:lnTo>
                    <a:pt x="7045" y="135"/>
                  </a:lnTo>
                  <a:lnTo>
                    <a:pt x="7042" y="130"/>
                  </a:lnTo>
                  <a:lnTo>
                    <a:pt x="7037" y="125"/>
                  </a:lnTo>
                  <a:lnTo>
                    <a:pt x="7031" y="120"/>
                  </a:lnTo>
                  <a:lnTo>
                    <a:pt x="7026" y="115"/>
                  </a:lnTo>
                  <a:lnTo>
                    <a:pt x="7019" y="111"/>
                  </a:lnTo>
                  <a:lnTo>
                    <a:pt x="7013" y="108"/>
                  </a:lnTo>
                  <a:lnTo>
                    <a:pt x="7005" y="106"/>
                  </a:lnTo>
                  <a:lnTo>
                    <a:pt x="6997" y="104"/>
                  </a:lnTo>
                  <a:lnTo>
                    <a:pt x="6989" y="103"/>
                  </a:lnTo>
                  <a:lnTo>
                    <a:pt x="6979" y="102"/>
                  </a:lnTo>
                  <a:lnTo>
                    <a:pt x="6970" y="102"/>
                  </a:lnTo>
                  <a:lnTo>
                    <a:pt x="6888" y="102"/>
                  </a:lnTo>
                  <a:close/>
                  <a:moveTo>
                    <a:pt x="6783" y="8"/>
                  </a:moveTo>
                  <a:lnTo>
                    <a:pt x="6977" y="8"/>
                  </a:lnTo>
                  <a:lnTo>
                    <a:pt x="7000" y="9"/>
                  </a:lnTo>
                  <a:lnTo>
                    <a:pt x="7020" y="10"/>
                  </a:lnTo>
                  <a:lnTo>
                    <a:pt x="7039" y="13"/>
                  </a:lnTo>
                  <a:lnTo>
                    <a:pt x="7054" y="17"/>
                  </a:lnTo>
                  <a:lnTo>
                    <a:pt x="7069" y="22"/>
                  </a:lnTo>
                  <a:lnTo>
                    <a:pt x="7081" y="28"/>
                  </a:lnTo>
                  <a:lnTo>
                    <a:pt x="7094" y="36"/>
                  </a:lnTo>
                  <a:lnTo>
                    <a:pt x="7106" y="45"/>
                  </a:lnTo>
                  <a:lnTo>
                    <a:pt x="7119" y="57"/>
                  </a:lnTo>
                  <a:lnTo>
                    <a:pt x="7129" y="71"/>
                  </a:lnTo>
                  <a:lnTo>
                    <a:pt x="7138" y="84"/>
                  </a:lnTo>
                  <a:lnTo>
                    <a:pt x="7146" y="100"/>
                  </a:lnTo>
                  <a:lnTo>
                    <a:pt x="7151" y="115"/>
                  </a:lnTo>
                  <a:lnTo>
                    <a:pt x="7155" y="133"/>
                  </a:lnTo>
                  <a:lnTo>
                    <a:pt x="7157" y="152"/>
                  </a:lnTo>
                  <a:lnTo>
                    <a:pt x="7158" y="170"/>
                  </a:lnTo>
                  <a:lnTo>
                    <a:pt x="7157" y="188"/>
                  </a:lnTo>
                  <a:lnTo>
                    <a:pt x="7155" y="205"/>
                  </a:lnTo>
                  <a:lnTo>
                    <a:pt x="7152" y="221"/>
                  </a:lnTo>
                  <a:lnTo>
                    <a:pt x="7147" y="237"/>
                  </a:lnTo>
                  <a:lnTo>
                    <a:pt x="7141" y="252"/>
                  </a:lnTo>
                  <a:lnTo>
                    <a:pt x="7132" y="265"/>
                  </a:lnTo>
                  <a:lnTo>
                    <a:pt x="7123" y="279"/>
                  </a:lnTo>
                  <a:lnTo>
                    <a:pt x="7112" y="291"/>
                  </a:lnTo>
                  <a:lnTo>
                    <a:pt x="7100" y="302"/>
                  </a:lnTo>
                  <a:lnTo>
                    <a:pt x="7088" y="311"/>
                  </a:lnTo>
                  <a:lnTo>
                    <a:pt x="7074" y="318"/>
                  </a:lnTo>
                  <a:lnTo>
                    <a:pt x="7061" y="324"/>
                  </a:lnTo>
                  <a:lnTo>
                    <a:pt x="7046" y="329"/>
                  </a:lnTo>
                  <a:lnTo>
                    <a:pt x="7030" y="332"/>
                  </a:lnTo>
                  <a:lnTo>
                    <a:pt x="7013" y="334"/>
                  </a:lnTo>
                  <a:lnTo>
                    <a:pt x="6994" y="335"/>
                  </a:lnTo>
                  <a:lnTo>
                    <a:pt x="6888" y="335"/>
                  </a:lnTo>
                  <a:lnTo>
                    <a:pt x="6888" y="506"/>
                  </a:lnTo>
                  <a:lnTo>
                    <a:pt x="6783" y="506"/>
                  </a:lnTo>
                  <a:lnTo>
                    <a:pt x="6783" y="8"/>
                  </a:lnTo>
                  <a:close/>
                  <a:moveTo>
                    <a:pt x="6001" y="348"/>
                  </a:moveTo>
                  <a:lnTo>
                    <a:pt x="6107" y="348"/>
                  </a:lnTo>
                  <a:lnTo>
                    <a:pt x="6108" y="358"/>
                  </a:lnTo>
                  <a:lnTo>
                    <a:pt x="6109" y="366"/>
                  </a:lnTo>
                  <a:lnTo>
                    <a:pt x="6112" y="373"/>
                  </a:lnTo>
                  <a:lnTo>
                    <a:pt x="6115" y="382"/>
                  </a:lnTo>
                  <a:lnTo>
                    <a:pt x="6119" y="388"/>
                  </a:lnTo>
                  <a:lnTo>
                    <a:pt x="6124" y="394"/>
                  </a:lnTo>
                  <a:lnTo>
                    <a:pt x="6130" y="400"/>
                  </a:lnTo>
                  <a:lnTo>
                    <a:pt x="6136" y="406"/>
                  </a:lnTo>
                  <a:lnTo>
                    <a:pt x="6143" y="410"/>
                  </a:lnTo>
                  <a:lnTo>
                    <a:pt x="6150" y="414"/>
                  </a:lnTo>
                  <a:lnTo>
                    <a:pt x="6159" y="417"/>
                  </a:lnTo>
                  <a:lnTo>
                    <a:pt x="6168" y="420"/>
                  </a:lnTo>
                  <a:lnTo>
                    <a:pt x="6177" y="422"/>
                  </a:lnTo>
                  <a:lnTo>
                    <a:pt x="6188" y="423"/>
                  </a:lnTo>
                  <a:lnTo>
                    <a:pt x="6198" y="424"/>
                  </a:lnTo>
                  <a:lnTo>
                    <a:pt x="6210" y="425"/>
                  </a:lnTo>
                  <a:lnTo>
                    <a:pt x="6233" y="424"/>
                  </a:lnTo>
                  <a:lnTo>
                    <a:pt x="6251" y="421"/>
                  </a:lnTo>
                  <a:lnTo>
                    <a:pt x="6260" y="419"/>
                  </a:lnTo>
                  <a:lnTo>
                    <a:pt x="6268" y="417"/>
                  </a:lnTo>
                  <a:lnTo>
                    <a:pt x="6275" y="414"/>
                  </a:lnTo>
                  <a:lnTo>
                    <a:pt x="6282" y="411"/>
                  </a:lnTo>
                  <a:lnTo>
                    <a:pt x="6287" y="408"/>
                  </a:lnTo>
                  <a:lnTo>
                    <a:pt x="6292" y="403"/>
                  </a:lnTo>
                  <a:lnTo>
                    <a:pt x="6295" y="398"/>
                  </a:lnTo>
                  <a:lnTo>
                    <a:pt x="6299" y="393"/>
                  </a:lnTo>
                  <a:lnTo>
                    <a:pt x="6301" y="388"/>
                  </a:lnTo>
                  <a:lnTo>
                    <a:pt x="6303" y="383"/>
                  </a:lnTo>
                  <a:lnTo>
                    <a:pt x="6304" y="375"/>
                  </a:lnTo>
                  <a:lnTo>
                    <a:pt x="6304" y="369"/>
                  </a:lnTo>
                  <a:lnTo>
                    <a:pt x="6303" y="361"/>
                  </a:lnTo>
                  <a:lnTo>
                    <a:pt x="6301" y="354"/>
                  </a:lnTo>
                  <a:lnTo>
                    <a:pt x="6296" y="346"/>
                  </a:lnTo>
                  <a:lnTo>
                    <a:pt x="6290" y="340"/>
                  </a:lnTo>
                  <a:lnTo>
                    <a:pt x="6282" y="334"/>
                  </a:lnTo>
                  <a:lnTo>
                    <a:pt x="6272" y="329"/>
                  </a:lnTo>
                  <a:lnTo>
                    <a:pt x="6260" y="323"/>
                  </a:lnTo>
                  <a:lnTo>
                    <a:pt x="6246" y="319"/>
                  </a:lnTo>
                  <a:lnTo>
                    <a:pt x="6157" y="295"/>
                  </a:lnTo>
                  <a:lnTo>
                    <a:pt x="6125" y="286"/>
                  </a:lnTo>
                  <a:lnTo>
                    <a:pt x="6098" y="277"/>
                  </a:lnTo>
                  <a:lnTo>
                    <a:pt x="6087" y="271"/>
                  </a:lnTo>
                  <a:lnTo>
                    <a:pt x="6077" y="266"/>
                  </a:lnTo>
                  <a:lnTo>
                    <a:pt x="6067" y="262"/>
                  </a:lnTo>
                  <a:lnTo>
                    <a:pt x="6060" y="257"/>
                  </a:lnTo>
                  <a:lnTo>
                    <a:pt x="6051" y="248"/>
                  </a:lnTo>
                  <a:lnTo>
                    <a:pt x="6041" y="238"/>
                  </a:lnTo>
                  <a:lnTo>
                    <a:pt x="6034" y="227"/>
                  </a:lnTo>
                  <a:lnTo>
                    <a:pt x="6028" y="214"/>
                  </a:lnTo>
                  <a:lnTo>
                    <a:pt x="6022" y="200"/>
                  </a:lnTo>
                  <a:lnTo>
                    <a:pt x="6018" y="185"/>
                  </a:lnTo>
                  <a:lnTo>
                    <a:pt x="6016" y="170"/>
                  </a:lnTo>
                  <a:lnTo>
                    <a:pt x="6015" y="155"/>
                  </a:lnTo>
                  <a:lnTo>
                    <a:pt x="6016" y="139"/>
                  </a:lnTo>
                  <a:lnTo>
                    <a:pt x="6018" y="125"/>
                  </a:lnTo>
                  <a:lnTo>
                    <a:pt x="6021" y="110"/>
                  </a:lnTo>
                  <a:lnTo>
                    <a:pt x="6026" y="97"/>
                  </a:lnTo>
                  <a:lnTo>
                    <a:pt x="6032" y="84"/>
                  </a:lnTo>
                  <a:lnTo>
                    <a:pt x="6040" y="72"/>
                  </a:lnTo>
                  <a:lnTo>
                    <a:pt x="6048" y="60"/>
                  </a:lnTo>
                  <a:lnTo>
                    <a:pt x="6059" y="49"/>
                  </a:lnTo>
                  <a:lnTo>
                    <a:pt x="6065" y="43"/>
                  </a:lnTo>
                  <a:lnTo>
                    <a:pt x="6072" y="37"/>
                  </a:lnTo>
                  <a:lnTo>
                    <a:pt x="6080" y="32"/>
                  </a:lnTo>
                  <a:lnTo>
                    <a:pt x="6087" y="27"/>
                  </a:lnTo>
                  <a:lnTo>
                    <a:pt x="6103" y="19"/>
                  </a:lnTo>
                  <a:lnTo>
                    <a:pt x="6120" y="12"/>
                  </a:lnTo>
                  <a:lnTo>
                    <a:pt x="6140" y="7"/>
                  </a:lnTo>
                  <a:lnTo>
                    <a:pt x="6160" y="3"/>
                  </a:lnTo>
                  <a:lnTo>
                    <a:pt x="6183" y="1"/>
                  </a:lnTo>
                  <a:lnTo>
                    <a:pt x="6206" y="0"/>
                  </a:lnTo>
                  <a:lnTo>
                    <a:pt x="6227" y="1"/>
                  </a:lnTo>
                  <a:lnTo>
                    <a:pt x="6248" y="2"/>
                  </a:lnTo>
                  <a:lnTo>
                    <a:pt x="6268" y="5"/>
                  </a:lnTo>
                  <a:lnTo>
                    <a:pt x="6286" y="10"/>
                  </a:lnTo>
                  <a:lnTo>
                    <a:pt x="6301" y="15"/>
                  </a:lnTo>
                  <a:lnTo>
                    <a:pt x="6317" y="23"/>
                  </a:lnTo>
                  <a:lnTo>
                    <a:pt x="6330" y="31"/>
                  </a:lnTo>
                  <a:lnTo>
                    <a:pt x="6343" y="40"/>
                  </a:lnTo>
                  <a:lnTo>
                    <a:pt x="6353" y="52"/>
                  </a:lnTo>
                  <a:lnTo>
                    <a:pt x="6363" y="64"/>
                  </a:lnTo>
                  <a:lnTo>
                    <a:pt x="6371" y="78"/>
                  </a:lnTo>
                  <a:lnTo>
                    <a:pt x="6378" y="92"/>
                  </a:lnTo>
                  <a:lnTo>
                    <a:pt x="6383" y="109"/>
                  </a:lnTo>
                  <a:lnTo>
                    <a:pt x="6388" y="127"/>
                  </a:lnTo>
                  <a:lnTo>
                    <a:pt x="6391" y="146"/>
                  </a:lnTo>
                  <a:lnTo>
                    <a:pt x="6392" y="166"/>
                  </a:lnTo>
                  <a:lnTo>
                    <a:pt x="6287" y="166"/>
                  </a:lnTo>
                  <a:lnTo>
                    <a:pt x="6287" y="158"/>
                  </a:lnTo>
                  <a:lnTo>
                    <a:pt x="6286" y="150"/>
                  </a:lnTo>
                  <a:lnTo>
                    <a:pt x="6284" y="142"/>
                  </a:lnTo>
                  <a:lnTo>
                    <a:pt x="6282" y="135"/>
                  </a:lnTo>
                  <a:lnTo>
                    <a:pt x="6279" y="129"/>
                  </a:lnTo>
                  <a:lnTo>
                    <a:pt x="6276" y="124"/>
                  </a:lnTo>
                  <a:lnTo>
                    <a:pt x="6272" y="118"/>
                  </a:lnTo>
                  <a:lnTo>
                    <a:pt x="6268" y="114"/>
                  </a:lnTo>
                  <a:lnTo>
                    <a:pt x="6262" y="108"/>
                  </a:lnTo>
                  <a:lnTo>
                    <a:pt x="6255" y="104"/>
                  </a:lnTo>
                  <a:lnTo>
                    <a:pt x="6248" y="100"/>
                  </a:lnTo>
                  <a:lnTo>
                    <a:pt x="6240" y="97"/>
                  </a:lnTo>
                  <a:lnTo>
                    <a:pt x="6232" y="94"/>
                  </a:lnTo>
                  <a:lnTo>
                    <a:pt x="6222" y="92"/>
                  </a:lnTo>
                  <a:lnTo>
                    <a:pt x="6213" y="91"/>
                  </a:lnTo>
                  <a:lnTo>
                    <a:pt x="6202" y="90"/>
                  </a:lnTo>
                  <a:lnTo>
                    <a:pt x="6193" y="90"/>
                  </a:lnTo>
                  <a:lnTo>
                    <a:pt x="6185" y="91"/>
                  </a:lnTo>
                  <a:lnTo>
                    <a:pt x="6176" y="92"/>
                  </a:lnTo>
                  <a:lnTo>
                    <a:pt x="6169" y="95"/>
                  </a:lnTo>
                  <a:lnTo>
                    <a:pt x="6162" y="97"/>
                  </a:lnTo>
                  <a:lnTo>
                    <a:pt x="6155" y="100"/>
                  </a:lnTo>
                  <a:lnTo>
                    <a:pt x="6148" y="103"/>
                  </a:lnTo>
                  <a:lnTo>
                    <a:pt x="6143" y="106"/>
                  </a:lnTo>
                  <a:lnTo>
                    <a:pt x="6138" y="110"/>
                  </a:lnTo>
                  <a:lnTo>
                    <a:pt x="6133" y="114"/>
                  </a:lnTo>
                  <a:lnTo>
                    <a:pt x="6130" y="118"/>
                  </a:lnTo>
                  <a:lnTo>
                    <a:pt x="6127" y="124"/>
                  </a:lnTo>
                  <a:lnTo>
                    <a:pt x="6123" y="129"/>
                  </a:lnTo>
                  <a:lnTo>
                    <a:pt x="6122" y="134"/>
                  </a:lnTo>
                  <a:lnTo>
                    <a:pt x="6121" y="140"/>
                  </a:lnTo>
                  <a:lnTo>
                    <a:pt x="6120" y="147"/>
                  </a:lnTo>
                  <a:lnTo>
                    <a:pt x="6121" y="156"/>
                  </a:lnTo>
                  <a:lnTo>
                    <a:pt x="6124" y="164"/>
                  </a:lnTo>
                  <a:lnTo>
                    <a:pt x="6129" y="173"/>
                  </a:lnTo>
                  <a:lnTo>
                    <a:pt x="6134" y="179"/>
                  </a:lnTo>
                  <a:lnTo>
                    <a:pt x="6142" y="185"/>
                  </a:lnTo>
                  <a:lnTo>
                    <a:pt x="6153" y="190"/>
                  </a:lnTo>
                  <a:lnTo>
                    <a:pt x="6165" y="194"/>
                  </a:lnTo>
                  <a:lnTo>
                    <a:pt x="6179" y="199"/>
                  </a:lnTo>
                  <a:lnTo>
                    <a:pt x="6239" y="213"/>
                  </a:lnTo>
                  <a:lnTo>
                    <a:pt x="6260" y="218"/>
                  </a:lnTo>
                  <a:lnTo>
                    <a:pt x="6278" y="224"/>
                  </a:lnTo>
                  <a:lnTo>
                    <a:pt x="6296" y="229"/>
                  </a:lnTo>
                  <a:lnTo>
                    <a:pt x="6313" y="234"/>
                  </a:lnTo>
                  <a:lnTo>
                    <a:pt x="6327" y="240"/>
                  </a:lnTo>
                  <a:lnTo>
                    <a:pt x="6340" y="245"/>
                  </a:lnTo>
                  <a:lnTo>
                    <a:pt x="6351" y="252"/>
                  </a:lnTo>
                  <a:lnTo>
                    <a:pt x="6362" y="258"/>
                  </a:lnTo>
                  <a:lnTo>
                    <a:pt x="6372" y="265"/>
                  </a:lnTo>
                  <a:lnTo>
                    <a:pt x="6380" y="274"/>
                  </a:lnTo>
                  <a:lnTo>
                    <a:pt x="6389" y="286"/>
                  </a:lnTo>
                  <a:lnTo>
                    <a:pt x="6395" y="298"/>
                  </a:lnTo>
                  <a:lnTo>
                    <a:pt x="6400" y="313"/>
                  </a:lnTo>
                  <a:lnTo>
                    <a:pt x="6404" y="328"/>
                  </a:lnTo>
                  <a:lnTo>
                    <a:pt x="6406" y="342"/>
                  </a:lnTo>
                  <a:lnTo>
                    <a:pt x="6407" y="358"/>
                  </a:lnTo>
                  <a:lnTo>
                    <a:pt x="6407" y="370"/>
                  </a:lnTo>
                  <a:lnTo>
                    <a:pt x="6405" y="383"/>
                  </a:lnTo>
                  <a:lnTo>
                    <a:pt x="6403" y="394"/>
                  </a:lnTo>
                  <a:lnTo>
                    <a:pt x="6400" y="406"/>
                  </a:lnTo>
                  <a:lnTo>
                    <a:pt x="6396" y="417"/>
                  </a:lnTo>
                  <a:lnTo>
                    <a:pt x="6391" y="428"/>
                  </a:lnTo>
                  <a:lnTo>
                    <a:pt x="6384" y="439"/>
                  </a:lnTo>
                  <a:lnTo>
                    <a:pt x="6377" y="449"/>
                  </a:lnTo>
                  <a:lnTo>
                    <a:pt x="6371" y="458"/>
                  </a:lnTo>
                  <a:lnTo>
                    <a:pt x="6364" y="465"/>
                  </a:lnTo>
                  <a:lnTo>
                    <a:pt x="6356" y="472"/>
                  </a:lnTo>
                  <a:lnTo>
                    <a:pt x="6348" y="478"/>
                  </a:lnTo>
                  <a:lnTo>
                    <a:pt x="6339" y="485"/>
                  </a:lnTo>
                  <a:lnTo>
                    <a:pt x="6329" y="491"/>
                  </a:lnTo>
                  <a:lnTo>
                    <a:pt x="6320" y="495"/>
                  </a:lnTo>
                  <a:lnTo>
                    <a:pt x="6310" y="500"/>
                  </a:lnTo>
                  <a:lnTo>
                    <a:pt x="6299" y="504"/>
                  </a:lnTo>
                  <a:lnTo>
                    <a:pt x="6288" y="507"/>
                  </a:lnTo>
                  <a:lnTo>
                    <a:pt x="6275" y="511"/>
                  </a:lnTo>
                  <a:lnTo>
                    <a:pt x="6263" y="513"/>
                  </a:lnTo>
                  <a:lnTo>
                    <a:pt x="6250" y="515"/>
                  </a:lnTo>
                  <a:lnTo>
                    <a:pt x="6237" y="516"/>
                  </a:lnTo>
                  <a:lnTo>
                    <a:pt x="6222" y="517"/>
                  </a:lnTo>
                  <a:lnTo>
                    <a:pt x="6208" y="517"/>
                  </a:lnTo>
                  <a:lnTo>
                    <a:pt x="6190" y="517"/>
                  </a:lnTo>
                  <a:lnTo>
                    <a:pt x="6172" y="516"/>
                  </a:lnTo>
                  <a:lnTo>
                    <a:pt x="6156" y="513"/>
                  </a:lnTo>
                  <a:lnTo>
                    <a:pt x="6139" y="511"/>
                  </a:lnTo>
                  <a:lnTo>
                    <a:pt x="6123" y="506"/>
                  </a:lnTo>
                  <a:lnTo>
                    <a:pt x="6109" y="501"/>
                  </a:lnTo>
                  <a:lnTo>
                    <a:pt x="6094" y="496"/>
                  </a:lnTo>
                  <a:lnTo>
                    <a:pt x="6081" y="489"/>
                  </a:lnTo>
                  <a:lnTo>
                    <a:pt x="6071" y="484"/>
                  </a:lnTo>
                  <a:lnTo>
                    <a:pt x="6063" y="478"/>
                  </a:lnTo>
                  <a:lnTo>
                    <a:pt x="6055" y="472"/>
                  </a:lnTo>
                  <a:lnTo>
                    <a:pt x="6047" y="465"/>
                  </a:lnTo>
                  <a:lnTo>
                    <a:pt x="6040" y="458"/>
                  </a:lnTo>
                  <a:lnTo>
                    <a:pt x="6034" y="450"/>
                  </a:lnTo>
                  <a:lnTo>
                    <a:pt x="6028" y="442"/>
                  </a:lnTo>
                  <a:lnTo>
                    <a:pt x="6022" y="434"/>
                  </a:lnTo>
                  <a:lnTo>
                    <a:pt x="6017" y="424"/>
                  </a:lnTo>
                  <a:lnTo>
                    <a:pt x="6013" y="415"/>
                  </a:lnTo>
                  <a:lnTo>
                    <a:pt x="6010" y="406"/>
                  </a:lnTo>
                  <a:lnTo>
                    <a:pt x="6007" y="395"/>
                  </a:lnTo>
                  <a:lnTo>
                    <a:pt x="6005" y="384"/>
                  </a:lnTo>
                  <a:lnTo>
                    <a:pt x="6003" y="372"/>
                  </a:lnTo>
                  <a:lnTo>
                    <a:pt x="6001" y="361"/>
                  </a:lnTo>
                  <a:lnTo>
                    <a:pt x="6001" y="348"/>
                  </a:lnTo>
                  <a:close/>
                  <a:moveTo>
                    <a:pt x="5384" y="317"/>
                  </a:moveTo>
                  <a:lnTo>
                    <a:pt x="5492" y="317"/>
                  </a:lnTo>
                  <a:lnTo>
                    <a:pt x="5438" y="149"/>
                  </a:lnTo>
                  <a:lnTo>
                    <a:pt x="5384" y="317"/>
                  </a:lnTo>
                  <a:close/>
                  <a:moveTo>
                    <a:pt x="5386" y="8"/>
                  </a:moveTo>
                  <a:lnTo>
                    <a:pt x="5490" y="8"/>
                  </a:lnTo>
                  <a:lnTo>
                    <a:pt x="5672" y="506"/>
                  </a:lnTo>
                  <a:lnTo>
                    <a:pt x="5552" y="506"/>
                  </a:lnTo>
                  <a:lnTo>
                    <a:pt x="5520" y="406"/>
                  </a:lnTo>
                  <a:lnTo>
                    <a:pt x="5356" y="406"/>
                  </a:lnTo>
                  <a:lnTo>
                    <a:pt x="5325" y="506"/>
                  </a:lnTo>
                  <a:lnTo>
                    <a:pt x="5206" y="506"/>
                  </a:lnTo>
                  <a:lnTo>
                    <a:pt x="5386" y="8"/>
                  </a:lnTo>
                  <a:close/>
                  <a:moveTo>
                    <a:pt x="4866" y="332"/>
                  </a:moveTo>
                  <a:lnTo>
                    <a:pt x="4864" y="350"/>
                  </a:lnTo>
                  <a:lnTo>
                    <a:pt x="4862" y="368"/>
                  </a:lnTo>
                  <a:lnTo>
                    <a:pt x="4856" y="386"/>
                  </a:lnTo>
                  <a:lnTo>
                    <a:pt x="4850" y="402"/>
                  </a:lnTo>
                  <a:lnTo>
                    <a:pt x="4843" y="417"/>
                  </a:lnTo>
                  <a:lnTo>
                    <a:pt x="4834" y="432"/>
                  </a:lnTo>
                  <a:lnTo>
                    <a:pt x="4822" y="445"/>
                  </a:lnTo>
                  <a:lnTo>
                    <a:pt x="4810" y="458"/>
                  </a:lnTo>
                  <a:lnTo>
                    <a:pt x="4794" y="471"/>
                  </a:lnTo>
                  <a:lnTo>
                    <a:pt x="4777" y="483"/>
                  </a:lnTo>
                  <a:lnTo>
                    <a:pt x="4759" y="493"/>
                  </a:lnTo>
                  <a:lnTo>
                    <a:pt x="4741" y="500"/>
                  </a:lnTo>
                  <a:lnTo>
                    <a:pt x="4721" y="506"/>
                  </a:lnTo>
                  <a:lnTo>
                    <a:pt x="4700" y="512"/>
                  </a:lnTo>
                  <a:lnTo>
                    <a:pt x="4680" y="514"/>
                  </a:lnTo>
                  <a:lnTo>
                    <a:pt x="4658" y="515"/>
                  </a:lnTo>
                  <a:lnTo>
                    <a:pt x="4639" y="515"/>
                  </a:lnTo>
                  <a:lnTo>
                    <a:pt x="4620" y="513"/>
                  </a:lnTo>
                  <a:lnTo>
                    <a:pt x="4603" y="510"/>
                  </a:lnTo>
                  <a:lnTo>
                    <a:pt x="4586" y="505"/>
                  </a:lnTo>
                  <a:lnTo>
                    <a:pt x="4569" y="500"/>
                  </a:lnTo>
                  <a:lnTo>
                    <a:pt x="4554" y="494"/>
                  </a:lnTo>
                  <a:lnTo>
                    <a:pt x="4539" y="486"/>
                  </a:lnTo>
                  <a:lnTo>
                    <a:pt x="4525" y="477"/>
                  </a:lnTo>
                  <a:lnTo>
                    <a:pt x="4514" y="470"/>
                  </a:lnTo>
                  <a:lnTo>
                    <a:pt x="4505" y="463"/>
                  </a:lnTo>
                  <a:lnTo>
                    <a:pt x="4497" y="454"/>
                  </a:lnTo>
                  <a:lnTo>
                    <a:pt x="4488" y="446"/>
                  </a:lnTo>
                  <a:lnTo>
                    <a:pt x="4480" y="437"/>
                  </a:lnTo>
                  <a:lnTo>
                    <a:pt x="4473" y="426"/>
                  </a:lnTo>
                  <a:lnTo>
                    <a:pt x="4466" y="417"/>
                  </a:lnTo>
                  <a:lnTo>
                    <a:pt x="4461" y="406"/>
                  </a:lnTo>
                  <a:lnTo>
                    <a:pt x="4453" y="390"/>
                  </a:lnTo>
                  <a:lnTo>
                    <a:pt x="4447" y="373"/>
                  </a:lnTo>
                  <a:lnTo>
                    <a:pt x="4441" y="357"/>
                  </a:lnTo>
                  <a:lnTo>
                    <a:pt x="4436" y="339"/>
                  </a:lnTo>
                  <a:lnTo>
                    <a:pt x="4433" y="321"/>
                  </a:lnTo>
                  <a:lnTo>
                    <a:pt x="4431" y="304"/>
                  </a:lnTo>
                  <a:lnTo>
                    <a:pt x="4429" y="285"/>
                  </a:lnTo>
                  <a:lnTo>
                    <a:pt x="4429" y="266"/>
                  </a:lnTo>
                  <a:lnTo>
                    <a:pt x="4429" y="242"/>
                  </a:lnTo>
                  <a:lnTo>
                    <a:pt x="4431" y="220"/>
                  </a:lnTo>
                  <a:lnTo>
                    <a:pt x="4435" y="199"/>
                  </a:lnTo>
                  <a:lnTo>
                    <a:pt x="4439" y="178"/>
                  </a:lnTo>
                  <a:lnTo>
                    <a:pt x="4446" y="158"/>
                  </a:lnTo>
                  <a:lnTo>
                    <a:pt x="4453" y="138"/>
                  </a:lnTo>
                  <a:lnTo>
                    <a:pt x="4462" y="120"/>
                  </a:lnTo>
                  <a:lnTo>
                    <a:pt x="4473" y="102"/>
                  </a:lnTo>
                  <a:lnTo>
                    <a:pt x="4481" y="89"/>
                  </a:lnTo>
                  <a:lnTo>
                    <a:pt x="4491" y="77"/>
                  </a:lnTo>
                  <a:lnTo>
                    <a:pt x="4502" y="65"/>
                  </a:lnTo>
                  <a:lnTo>
                    <a:pt x="4513" y="55"/>
                  </a:lnTo>
                  <a:lnTo>
                    <a:pt x="4526" y="46"/>
                  </a:lnTo>
                  <a:lnTo>
                    <a:pt x="4539" y="37"/>
                  </a:lnTo>
                  <a:lnTo>
                    <a:pt x="4553" y="30"/>
                  </a:lnTo>
                  <a:lnTo>
                    <a:pt x="4567" y="23"/>
                  </a:lnTo>
                  <a:lnTo>
                    <a:pt x="4579" y="19"/>
                  </a:lnTo>
                  <a:lnTo>
                    <a:pt x="4590" y="15"/>
                  </a:lnTo>
                  <a:lnTo>
                    <a:pt x="4602" y="12"/>
                  </a:lnTo>
                  <a:lnTo>
                    <a:pt x="4613" y="9"/>
                  </a:lnTo>
                  <a:lnTo>
                    <a:pt x="4626" y="8"/>
                  </a:lnTo>
                  <a:lnTo>
                    <a:pt x="4638" y="6"/>
                  </a:lnTo>
                  <a:lnTo>
                    <a:pt x="4650" y="5"/>
                  </a:lnTo>
                  <a:lnTo>
                    <a:pt x="4663" y="5"/>
                  </a:lnTo>
                  <a:lnTo>
                    <a:pt x="4681" y="6"/>
                  </a:lnTo>
                  <a:lnTo>
                    <a:pt x="4697" y="7"/>
                  </a:lnTo>
                  <a:lnTo>
                    <a:pt x="4713" y="9"/>
                  </a:lnTo>
                  <a:lnTo>
                    <a:pt x="4729" y="12"/>
                  </a:lnTo>
                  <a:lnTo>
                    <a:pt x="4744" y="17"/>
                  </a:lnTo>
                  <a:lnTo>
                    <a:pt x="4759" y="22"/>
                  </a:lnTo>
                  <a:lnTo>
                    <a:pt x="4772" y="28"/>
                  </a:lnTo>
                  <a:lnTo>
                    <a:pt x="4786" y="35"/>
                  </a:lnTo>
                  <a:lnTo>
                    <a:pt x="4795" y="40"/>
                  </a:lnTo>
                  <a:lnTo>
                    <a:pt x="4803" y="46"/>
                  </a:lnTo>
                  <a:lnTo>
                    <a:pt x="4811" y="53"/>
                  </a:lnTo>
                  <a:lnTo>
                    <a:pt x="4818" y="59"/>
                  </a:lnTo>
                  <a:lnTo>
                    <a:pt x="4825" y="66"/>
                  </a:lnTo>
                  <a:lnTo>
                    <a:pt x="4831" y="75"/>
                  </a:lnTo>
                  <a:lnTo>
                    <a:pt x="4838" y="84"/>
                  </a:lnTo>
                  <a:lnTo>
                    <a:pt x="4844" y="92"/>
                  </a:lnTo>
                  <a:lnTo>
                    <a:pt x="4848" y="103"/>
                  </a:lnTo>
                  <a:lnTo>
                    <a:pt x="4853" y="112"/>
                  </a:lnTo>
                  <a:lnTo>
                    <a:pt x="4856" y="122"/>
                  </a:lnTo>
                  <a:lnTo>
                    <a:pt x="4860" y="132"/>
                  </a:lnTo>
                  <a:lnTo>
                    <a:pt x="4863" y="142"/>
                  </a:lnTo>
                  <a:lnTo>
                    <a:pt x="4864" y="153"/>
                  </a:lnTo>
                  <a:lnTo>
                    <a:pt x="4865" y="163"/>
                  </a:lnTo>
                  <a:lnTo>
                    <a:pt x="4866" y="174"/>
                  </a:lnTo>
                  <a:lnTo>
                    <a:pt x="4866" y="176"/>
                  </a:lnTo>
                  <a:lnTo>
                    <a:pt x="4866" y="180"/>
                  </a:lnTo>
                  <a:lnTo>
                    <a:pt x="4761" y="180"/>
                  </a:lnTo>
                  <a:lnTo>
                    <a:pt x="4760" y="174"/>
                  </a:lnTo>
                  <a:lnTo>
                    <a:pt x="4759" y="166"/>
                  </a:lnTo>
                  <a:lnTo>
                    <a:pt x="4757" y="159"/>
                  </a:lnTo>
                  <a:lnTo>
                    <a:pt x="4755" y="153"/>
                  </a:lnTo>
                  <a:lnTo>
                    <a:pt x="4751" y="147"/>
                  </a:lnTo>
                  <a:lnTo>
                    <a:pt x="4748" y="141"/>
                  </a:lnTo>
                  <a:lnTo>
                    <a:pt x="4744" y="135"/>
                  </a:lnTo>
                  <a:lnTo>
                    <a:pt x="4740" y="130"/>
                  </a:lnTo>
                  <a:lnTo>
                    <a:pt x="4734" y="123"/>
                  </a:lnTo>
                  <a:lnTo>
                    <a:pt x="4725" y="116"/>
                  </a:lnTo>
                  <a:lnTo>
                    <a:pt x="4717" y="110"/>
                  </a:lnTo>
                  <a:lnTo>
                    <a:pt x="4708" y="106"/>
                  </a:lnTo>
                  <a:lnTo>
                    <a:pt x="4697" y="103"/>
                  </a:lnTo>
                  <a:lnTo>
                    <a:pt x="4686" y="100"/>
                  </a:lnTo>
                  <a:lnTo>
                    <a:pt x="4674" y="99"/>
                  </a:lnTo>
                  <a:lnTo>
                    <a:pt x="4662" y="99"/>
                  </a:lnTo>
                  <a:lnTo>
                    <a:pt x="4648" y="99"/>
                  </a:lnTo>
                  <a:lnTo>
                    <a:pt x="4635" y="101"/>
                  </a:lnTo>
                  <a:lnTo>
                    <a:pt x="4622" y="103"/>
                  </a:lnTo>
                  <a:lnTo>
                    <a:pt x="4611" y="107"/>
                  </a:lnTo>
                  <a:lnTo>
                    <a:pt x="4601" y="112"/>
                  </a:lnTo>
                  <a:lnTo>
                    <a:pt x="4590" y="118"/>
                  </a:lnTo>
                  <a:lnTo>
                    <a:pt x="4582" y="126"/>
                  </a:lnTo>
                  <a:lnTo>
                    <a:pt x="4574" y="134"/>
                  </a:lnTo>
                  <a:lnTo>
                    <a:pt x="4564" y="146"/>
                  </a:lnTo>
                  <a:lnTo>
                    <a:pt x="4557" y="159"/>
                  </a:lnTo>
                  <a:lnTo>
                    <a:pt x="4551" y="174"/>
                  </a:lnTo>
                  <a:lnTo>
                    <a:pt x="4545" y="188"/>
                  </a:lnTo>
                  <a:lnTo>
                    <a:pt x="4541" y="206"/>
                  </a:lnTo>
                  <a:lnTo>
                    <a:pt x="4538" y="224"/>
                  </a:lnTo>
                  <a:lnTo>
                    <a:pt x="4536" y="242"/>
                  </a:lnTo>
                  <a:lnTo>
                    <a:pt x="4536" y="263"/>
                  </a:lnTo>
                  <a:lnTo>
                    <a:pt x="4536" y="286"/>
                  </a:lnTo>
                  <a:lnTo>
                    <a:pt x="4539" y="306"/>
                  </a:lnTo>
                  <a:lnTo>
                    <a:pt x="4543" y="324"/>
                  </a:lnTo>
                  <a:lnTo>
                    <a:pt x="4549" y="342"/>
                  </a:lnTo>
                  <a:lnTo>
                    <a:pt x="4553" y="350"/>
                  </a:lnTo>
                  <a:lnTo>
                    <a:pt x="4556" y="358"/>
                  </a:lnTo>
                  <a:lnTo>
                    <a:pt x="4561" y="366"/>
                  </a:lnTo>
                  <a:lnTo>
                    <a:pt x="4565" y="372"/>
                  </a:lnTo>
                  <a:lnTo>
                    <a:pt x="4570" y="380"/>
                  </a:lnTo>
                  <a:lnTo>
                    <a:pt x="4576" y="385"/>
                  </a:lnTo>
                  <a:lnTo>
                    <a:pt x="4582" y="391"/>
                  </a:lnTo>
                  <a:lnTo>
                    <a:pt x="4588" y="396"/>
                  </a:lnTo>
                  <a:lnTo>
                    <a:pt x="4596" y="402"/>
                  </a:lnTo>
                  <a:lnTo>
                    <a:pt x="4605" y="407"/>
                  </a:lnTo>
                  <a:lnTo>
                    <a:pt x="4613" y="411"/>
                  </a:lnTo>
                  <a:lnTo>
                    <a:pt x="4622" y="415"/>
                  </a:lnTo>
                  <a:lnTo>
                    <a:pt x="4632" y="417"/>
                  </a:lnTo>
                  <a:lnTo>
                    <a:pt x="4642" y="419"/>
                  </a:lnTo>
                  <a:lnTo>
                    <a:pt x="4652" y="420"/>
                  </a:lnTo>
                  <a:lnTo>
                    <a:pt x="4663" y="420"/>
                  </a:lnTo>
                  <a:lnTo>
                    <a:pt x="4673" y="420"/>
                  </a:lnTo>
                  <a:lnTo>
                    <a:pt x="4684" y="419"/>
                  </a:lnTo>
                  <a:lnTo>
                    <a:pt x="4693" y="417"/>
                  </a:lnTo>
                  <a:lnTo>
                    <a:pt x="4702" y="414"/>
                  </a:lnTo>
                  <a:lnTo>
                    <a:pt x="4711" y="411"/>
                  </a:lnTo>
                  <a:lnTo>
                    <a:pt x="4719" y="407"/>
                  </a:lnTo>
                  <a:lnTo>
                    <a:pt x="4726" y="401"/>
                  </a:lnTo>
                  <a:lnTo>
                    <a:pt x="4734" y="396"/>
                  </a:lnTo>
                  <a:lnTo>
                    <a:pt x="4740" y="390"/>
                  </a:lnTo>
                  <a:lnTo>
                    <a:pt x="4745" y="383"/>
                  </a:lnTo>
                  <a:lnTo>
                    <a:pt x="4749" y="375"/>
                  </a:lnTo>
                  <a:lnTo>
                    <a:pt x="4753" y="368"/>
                  </a:lnTo>
                  <a:lnTo>
                    <a:pt x="4757" y="359"/>
                  </a:lnTo>
                  <a:lnTo>
                    <a:pt x="4759" y="350"/>
                  </a:lnTo>
                  <a:lnTo>
                    <a:pt x="4760" y="341"/>
                  </a:lnTo>
                  <a:lnTo>
                    <a:pt x="4761" y="332"/>
                  </a:lnTo>
                  <a:lnTo>
                    <a:pt x="4866" y="332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494213" y="2997200"/>
              <a:ext cx="1336675" cy="74613"/>
            </a:xfrm>
            <a:custGeom>
              <a:avLst/>
              <a:gdLst>
                <a:gd name="T0" fmla="*/ 8571 w 9266"/>
                <a:gd name="T1" fmla="*/ 504 h 516"/>
                <a:gd name="T2" fmla="*/ 7830 w 9266"/>
                <a:gd name="T3" fmla="*/ 6 h 516"/>
                <a:gd name="T4" fmla="*/ 7416 w 9266"/>
                <a:gd name="T5" fmla="*/ 183 h 516"/>
                <a:gd name="T6" fmla="*/ 7343 w 9266"/>
                <a:gd name="T7" fmla="*/ 100 h 516"/>
                <a:gd name="T8" fmla="*/ 7514 w 9266"/>
                <a:gd name="T9" fmla="*/ 114 h 516"/>
                <a:gd name="T10" fmla="*/ 7394 w 9266"/>
                <a:gd name="T11" fmla="*/ 330 h 516"/>
                <a:gd name="T12" fmla="*/ 6545 w 9266"/>
                <a:gd name="T13" fmla="*/ 141 h 516"/>
                <a:gd name="T14" fmla="*/ 5900 w 9266"/>
                <a:gd name="T15" fmla="*/ 204 h 516"/>
                <a:gd name="T16" fmla="*/ 5997 w 9266"/>
                <a:gd name="T17" fmla="*/ 419 h 516"/>
                <a:gd name="T18" fmla="*/ 6153 w 9266"/>
                <a:gd name="T19" fmla="*/ 278 h 516"/>
                <a:gd name="T20" fmla="*/ 6025 w 9266"/>
                <a:gd name="T21" fmla="*/ 96 h 516"/>
                <a:gd name="T22" fmla="*/ 6232 w 9266"/>
                <a:gd name="T23" fmla="*/ 132 h 516"/>
                <a:gd name="T24" fmla="*/ 6204 w 9266"/>
                <a:gd name="T25" fmla="*/ 432 h 516"/>
                <a:gd name="T26" fmla="*/ 5979 w 9266"/>
                <a:gd name="T27" fmla="*/ 513 h 516"/>
                <a:gd name="T28" fmla="*/ 5799 w 9266"/>
                <a:gd name="T29" fmla="*/ 339 h 516"/>
                <a:gd name="T30" fmla="*/ 5875 w 9266"/>
                <a:gd name="T31" fmla="*/ 52 h 516"/>
                <a:gd name="T32" fmla="*/ 5601 w 9266"/>
                <a:gd name="T33" fmla="*/ 400 h 516"/>
                <a:gd name="T34" fmla="*/ 5321 w 9266"/>
                <a:gd name="T35" fmla="*/ 498 h 516"/>
                <a:gd name="T36" fmla="*/ 5181 w 9266"/>
                <a:gd name="T37" fmla="*/ 302 h 516"/>
                <a:gd name="T38" fmla="*/ 5304 w 9266"/>
                <a:gd name="T39" fmla="*/ 28 h 516"/>
                <a:gd name="T40" fmla="*/ 5537 w 9266"/>
                <a:gd name="T41" fmla="*/ 33 h 516"/>
                <a:gd name="T42" fmla="*/ 5616 w 9266"/>
                <a:gd name="T43" fmla="*/ 175 h 516"/>
                <a:gd name="T44" fmla="*/ 5426 w 9266"/>
                <a:gd name="T45" fmla="*/ 97 h 516"/>
                <a:gd name="T46" fmla="*/ 5286 w 9266"/>
                <a:gd name="T47" fmla="*/ 261 h 516"/>
                <a:gd name="T48" fmla="*/ 5383 w 9266"/>
                <a:gd name="T49" fmla="*/ 415 h 516"/>
                <a:gd name="T50" fmla="*/ 5510 w 9266"/>
                <a:gd name="T51" fmla="*/ 348 h 516"/>
                <a:gd name="T52" fmla="*/ 4653 w 9266"/>
                <a:gd name="T53" fmla="*/ 502 h 516"/>
                <a:gd name="T54" fmla="*/ 4433 w 9266"/>
                <a:gd name="T55" fmla="*/ 469 h 516"/>
                <a:gd name="T56" fmla="*/ 4351 w 9266"/>
                <a:gd name="T57" fmla="*/ 198 h 516"/>
                <a:gd name="T58" fmla="*/ 4537 w 9266"/>
                <a:gd name="T59" fmla="*/ 6 h 516"/>
                <a:gd name="T60" fmla="*/ 4759 w 9266"/>
                <a:gd name="T61" fmla="*/ 54 h 516"/>
                <a:gd name="T62" fmla="*/ 4692 w 9266"/>
                <a:gd name="T63" fmla="*/ 136 h 516"/>
                <a:gd name="T64" fmla="*/ 4533 w 9266"/>
                <a:gd name="T65" fmla="*/ 105 h 516"/>
                <a:gd name="T66" fmla="*/ 4454 w 9266"/>
                <a:gd name="T67" fmla="*/ 242 h 516"/>
                <a:gd name="T68" fmla="*/ 4523 w 9266"/>
                <a:gd name="T69" fmla="*/ 406 h 516"/>
                <a:gd name="T70" fmla="*/ 4691 w 9266"/>
                <a:gd name="T71" fmla="*/ 372 h 516"/>
                <a:gd name="T72" fmla="*/ 3752 w 9266"/>
                <a:gd name="T73" fmla="*/ 504 h 516"/>
                <a:gd name="T74" fmla="*/ 2607 w 9266"/>
                <a:gd name="T75" fmla="*/ 315 h 516"/>
                <a:gd name="T76" fmla="*/ 2011 w 9266"/>
                <a:gd name="T77" fmla="*/ 224 h 516"/>
                <a:gd name="T78" fmla="*/ 2036 w 9266"/>
                <a:gd name="T79" fmla="*/ 129 h 516"/>
                <a:gd name="T80" fmla="*/ 2048 w 9266"/>
                <a:gd name="T81" fmla="*/ 11 h 516"/>
                <a:gd name="T82" fmla="*/ 2154 w 9266"/>
                <a:gd name="T83" fmla="*/ 163 h 516"/>
                <a:gd name="T84" fmla="*/ 2117 w 9266"/>
                <a:gd name="T85" fmla="*/ 284 h 516"/>
                <a:gd name="T86" fmla="*/ 2162 w 9266"/>
                <a:gd name="T87" fmla="*/ 488 h 516"/>
                <a:gd name="T88" fmla="*/ 2043 w 9266"/>
                <a:gd name="T89" fmla="*/ 371 h 516"/>
                <a:gd name="T90" fmla="*/ 1763 w 9266"/>
                <a:gd name="T91" fmla="*/ 6 h 516"/>
                <a:gd name="T92" fmla="*/ 869 w 9266"/>
                <a:gd name="T93" fmla="*/ 238 h 516"/>
                <a:gd name="T94" fmla="*/ 928 w 9266"/>
                <a:gd name="T95" fmla="*/ 153 h 516"/>
                <a:gd name="T96" fmla="*/ 853 w 9266"/>
                <a:gd name="T97" fmla="*/ 6 h 516"/>
                <a:gd name="T98" fmla="*/ 1034 w 9266"/>
                <a:gd name="T99" fmla="*/ 186 h 516"/>
                <a:gd name="T100" fmla="*/ 764 w 9266"/>
                <a:gd name="T101" fmla="*/ 504 h 516"/>
                <a:gd name="T102" fmla="*/ 108 w 9266"/>
                <a:gd name="T103" fmla="*/ 220 h 516"/>
                <a:gd name="T104" fmla="*/ 222 w 9266"/>
                <a:gd name="T105" fmla="*/ 421 h 516"/>
                <a:gd name="T106" fmla="*/ 365 w 9266"/>
                <a:gd name="T107" fmla="*/ 258 h 516"/>
                <a:gd name="T108" fmla="*/ 235 w 9266"/>
                <a:gd name="T109" fmla="*/ 1 h 516"/>
                <a:gd name="T110" fmla="*/ 449 w 9266"/>
                <a:gd name="T111" fmla="*/ 148 h 516"/>
                <a:gd name="T112" fmla="*/ 407 w 9266"/>
                <a:gd name="T113" fmla="*/ 442 h 516"/>
                <a:gd name="T114" fmla="*/ 171 w 9266"/>
                <a:gd name="T115" fmla="*/ 509 h 516"/>
                <a:gd name="T116" fmla="*/ 7 w 9266"/>
                <a:gd name="T117" fmla="*/ 323 h 516"/>
                <a:gd name="T118" fmla="*/ 99 w 9266"/>
                <a:gd name="T119" fmla="*/ 43 h 5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266" h="516">
                  <a:moveTo>
                    <a:pt x="8830" y="6"/>
                  </a:moveTo>
                  <a:lnTo>
                    <a:pt x="8950" y="6"/>
                  </a:lnTo>
                  <a:lnTo>
                    <a:pt x="9050" y="204"/>
                  </a:lnTo>
                  <a:lnTo>
                    <a:pt x="9146" y="6"/>
                  </a:lnTo>
                  <a:lnTo>
                    <a:pt x="9266" y="6"/>
                  </a:lnTo>
                  <a:lnTo>
                    <a:pt x="9101" y="318"/>
                  </a:lnTo>
                  <a:lnTo>
                    <a:pt x="9101" y="504"/>
                  </a:lnTo>
                  <a:lnTo>
                    <a:pt x="8996" y="504"/>
                  </a:lnTo>
                  <a:lnTo>
                    <a:pt x="8996" y="318"/>
                  </a:lnTo>
                  <a:lnTo>
                    <a:pt x="8830" y="6"/>
                  </a:lnTo>
                  <a:close/>
                  <a:moveTo>
                    <a:pt x="8272" y="6"/>
                  </a:moveTo>
                  <a:lnTo>
                    <a:pt x="8376" y="6"/>
                  </a:lnTo>
                  <a:lnTo>
                    <a:pt x="8571" y="331"/>
                  </a:lnTo>
                  <a:lnTo>
                    <a:pt x="8571" y="6"/>
                  </a:lnTo>
                  <a:lnTo>
                    <a:pt x="8676" y="6"/>
                  </a:lnTo>
                  <a:lnTo>
                    <a:pt x="8676" y="504"/>
                  </a:lnTo>
                  <a:lnTo>
                    <a:pt x="8571" y="504"/>
                  </a:lnTo>
                  <a:lnTo>
                    <a:pt x="8376" y="189"/>
                  </a:lnTo>
                  <a:lnTo>
                    <a:pt x="8376" y="504"/>
                  </a:lnTo>
                  <a:lnTo>
                    <a:pt x="8272" y="504"/>
                  </a:lnTo>
                  <a:lnTo>
                    <a:pt x="8272" y="6"/>
                  </a:lnTo>
                  <a:close/>
                  <a:moveTo>
                    <a:pt x="7827" y="315"/>
                  </a:moveTo>
                  <a:lnTo>
                    <a:pt x="7935" y="315"/>
                  </a:lnTo>
                  <a:lnTo>
                    <a:pt x="7880" y="147"/>
                  </a:lnTo>
                  <a:lnTo>
                    <a:pt x="7827" y="315"/>
                  </a:lnTo>
                  <a:close/>
                  <a:moveTo>
                    <a:pt x="7830" y="6"/>
                  </a:moveTo>
                  <a:lnTo>
                    <a:pt x="7934" y="6"/>
                  </a:lnTo>
                  <a:lnTo>
                    <a:pt x="8116" y="504"/>
                  </a:lnTo>
                  <a:lnTo>
                    <a:pt x="7995" y="504"/>
                  </a:lnTo>
                  <a:lnTo>
                    <a:pt x="7964" y="403"/>
                  </a:lnTo>
                  <a:lnTo>
                    <a:pt x="7799" y="403"/>
                  </a:lnTo>
                  <a:lnTo>
                    <a:pt x="7767" y="504"/>
                  </a:lnTo>
                  <a:lnTo>
                    <a:pt x="7649" y="504"/>
                  </a:lnTo>
                  <a:lnTo>
                    <a:pt x="7830" y="6"/>
                  </a:lnTo>
                  <a:close/>
                  <a:moveTo>
                    <a:pt x="7251" y="100"/>
                  </a:moveTo>
                  <a:lnTo>
                    <a:pt x="7251" y="238"/>
                  </a:lnTo>
                  <a:lnTo>
                    <a:pt x="7349" y="238"/>
                  </a:lnTo>
                  <a:lnTo>
                    <a:pt x="7356" y="238"/>
                  </a:lnTo>
                  <a:lnTo>
                    <a:pt x="7362" y="237"/>
                  </a:lnTo>
                  <a:lnTo>
                    <a:pt x="7369" y="235"/>
                  </a:lnTo>
                  <a:lnTo>
                    <a:pt x="7375" y="233"/>
                  </a:lnTo>
                  <a:lnTo>
                    <a:pt x="7381" y="231"/>
                  </a:lnTo>
                  <a:lnTo>
                    <a:pt x="7386" y="228"/>
                  </a:lnTo>
                  <a:lnTo>
                    <a:pt x="7392" y="224"/>
                  </a:lnTo>
                  <a:lnTo>
                    <a:pt x="7396" y="219"/>
                  </a:lnTo>
                  <a:lnTo>
                    <a:pt x="7401" y="214"/>
                  </a:lnTo>
                  <a:lnTo>
                    <a:pt x="7405" y="208"/>
                  </a:lnTo>
                  <a:lnTo>
                    <a:pt x="7409" y="203"/>
                  </a:lnTo>
                  <a:lnTo>
                    <a:pt x="7411" y="196"/>
                  </a:lnTo>
                  <a:lnTo>
                    <a:pt x="7414" y="189"/>
                  </a:lnTo>
                  <a:lnTo>
                    <a:pt x="7416" y="183"/>
                  </a:lnTo>
                  <a:lnTo>
                    <a:pt x="7417" y="176"/>
                  </a:lnTo>
                  <a:lnTo>
                    <a:pt x="7417" y="168"/>
                  </a:lnTo>
                  <a:lnTo>
                    <a:pt x="7417" y="160"/>
                  </a:lnTo>
                  <a:lnTo>
                    <a:pt x="7416" y="153"/>
                  </a:lnTo>
                  <a:lnTo>
                    <a:pt x="7413" y="146"/>
                  </a:lnTo>
                  <a:lnTo>
                    <a:pt x="7411" y="139"/>
                  </a:lnTo>
                  <a:lnTo>
                    <a:pt x="7408" y="133"/>
                  </a:lnTo>
                  <a:lnTo>
                    <a:pt x="7404" y="128"/>
                  </a:lnTo>
                  <a:lnTo>
                    <a:pt x="7400" y="123"/>
                  </a:lnTo>
                  <a:lnTo>
                    <a:pt x="7395" y="117"/>
                  </a:lnTo>
                  <a:lnTo>
                    <a:pt x="7388" y="113"/>
                  </a:lnTo>
                  <a:lnTo>
                    <a:pt x="7382" y="110"/>
                  </a:lnTo>
                  <a:lnTo>
                    <a:pt x="7376" y="107"/>
                  </a:lnTo>
                  <a:lnTo>
                    <a:pt x="7369" y="104"/>
                  </a:lnTo>
                  <a:lnTo>
                    <a:pt x="7360" y="102"/>
                  </a:lnTo>
                  <a:lnTo>
                    <a:pt x="7352" y="101"/>
                  </a:lnTo>
                  <a:lnTo>
                    <a:pt x="7343" y="100"/>
                  </a:lnTo>
                  <a:lnTo>
                    <a:pt x="7333" y="100"/>
                  </a:lnTo>
                  <a:lnTo>
                    <a:pt x="7251" y="100"/>
                  </a:lnTo>
                  <a:close/>
                  <a:moveTo>
                    <a:pt x="7146" y="6"/>
                  </a:moveTo>
                  <a:lnTo>
                    <a:pt x="7341" y="6"/>
                  </a:lnTo>
                  <a:lnTo>
                    <a:pt x="7363" y="7"/>
                  </a:lnTo>
                  <a:lnTo>
                    <a:pt x="7383" y="8"/>
                  </a:lnTo>
                  <a:lnTo>
                    <a:pt x="7401" y="11"/>
                  </a:lnTo>
                  <a:lnTo>
                    <a:pt x="7418" y="14"/>
                  </a:lnTo>
                  <a:lnTo>
                    <a:pt x="7431" y="20"/>
                  </a:lnTo>
                  <a:lnTo>
                    <a:pt x="7445" y="26"/>
                  </a:lnTo>
                  <a:lnTo>
                    <a:pt x="7457" y="34"/>
                  </a:lnTo>
                  <a:lnTo>
                    <a:pt x="7470" y="43"/>
                  </a:lnTo>
                  <a:lnTo>
                    <a:pt x="7481" y="55"/>
                  </a:lnTo>
                  <a:lnTo>
                    <a:pt x="7492" y="69"/>
                  </a:lnTo>
                  <a:lnTo>
                    <a:pt x="7501" y="82"/>
                  </a:lnTo>
                  <a:lnTo>
                    <a:pt x="7508" y="98"/>
                  </a:lnTo>
                  <a:lnTo>
                    <a:pt x="7514" y="114"/>
                  </a:lnTo>
                  <a:lnTo>
                    <a:pt x="7518" y="131"/>
                  </a:lnTo>
                  <a:lnTo>
                    <a:pt x="7521" y="150"/>
                  </a:lnTo>
                  <a:lnTo>
                    <a:pt x="7522" y="168"/>
                  </a:lnTo>
                  <a:lnTo>
                    <a:pt x="7521" y="186"/>
                  </a:lnTo>
                  <a:lnTo>
                    <a:pt x="7518" y="204"/>
                  </a:lnTo>
                  <a:lnTo>
                    <a:pt x="7515" y="219"/>
                  </a:lnTo>
                  <a:lnTo>
                    <a:pt x="7510" y="235"/>
                  </a:lnTo>
                  <a:lnTo>
                    <a:pt x="7503" y="250"/>
                  </a:lnTo>
                  <a:lnTo>
                    <a:pt x="7496" y="263"/>
                  </a:lnTo>
                  <a:lnTo>
                    <a:pt x="7485" y="277"/>
                  </a:lnTo>
                  <a:lnTo>
                    <a:pt x="7475" y="289"/>
                  </a:lnTo>
                  <a:lnTo>
                    <a:pt x="7462" y="299"/>
                  </a:lnTo>
                  <a:lnTo>
                    <a:pt x="7451" y="309"/>
                  </a:lnTo>
                  <a:lnTo>
                    <a:pt x="7437" y="316"/>
                  </a:lnTo>
                  <a:lnTo>
                    <a:pt x="7424" y="322"/>
                  </a:lnTo>
                  <a:lnTo>
                    <a:pt x="7409" y="326"/>
                  </a:lnTo>
                  <a:lnTo>
                    <a:pt x="7394" y="330"/>
                  </a:lnTo>
                  <a:lnTo>
                    <a:pt x="7376" y="332"/>
                  </a:lnTo>
                  <a:lnTo>
                    <a:pt x="7357" y="333"/>
                  </a:lnTo>
                  <a:lnTo>
                    <a:pt x="7251" y="333"/>
                  </a:lnTo>
                  <a:lnTo>
                    <a:pt x="7251" y="504"/>
                  </a:lnTo>
                  <a:lnTo>
                    <a:pt x="7146" y="504"/>
                  </a:lnTo>
                  <a:lnTo>
                    <a:pt x="7146" y="6"/>
                  </a:lnTo>
                  <a:close/>
                  <a:moveTo>
                    <a:pt x="6447" y="6"/>
                  </a:moveTo>
                  <a:lnTo>
                    <a:pt x="6597" y="6"/>
                  </a:lnTo>
                  <a:lnTo>
                    <a:pt x="6695" y="368"/>
                  </a:lnTo>
                  <a:lnTo>
                    <a:pt x="6793" y="6"/>
                  </a:lnTo>
                  <a:lnTo>
                    <a:pt x="6943" y="6"/>
                  </a:lnTo>
                  <a:lnTo>
                    <a:pt x="6943" y="504"/>
                  </a:lnTo>
                  <a:lnTo>
                    <a:pt x="6845" y="504"/>
                  </a:lnTo>
                  <a:lnTo>
                    <a:pt x="6845" y="141"/>
                  </a:lnTo>
                  <a:lnTo>
                    <a:pt x="6739" y="504"/>
                  </a:lnTo>
                  <a:lnTo>
                    <a:pt x="6650" y="504"/>
                  </a:lnTo>
                  <a:lnTo>
                    <a:pt x="6545" y="141"/>
                  </a:lnTo>
                  <a:lnTo>
                    <a:pt x="6545" y="504"/>
                  </a:lnTo>
                  <a:lnTo>
                    <a:pt x="6447" y="504"/>
                  </a:lnTo>
                  <a:lnTo>
                    <a:pt x="6447" y="6"/>
                  </a:lnTo>
                  <a:close/>
                  <a:moveTo>
                    <a:pt x="6025" y="96"/>
                  </a:moveTo>
                  <a:lnTo>
                    <a:pt x="6011" y="97"/>
                  </a:lnTo>
                  <a:lnTo>
                    <a:pt x="5998" y="98"/>
                  </a:lnTo>
                  <a:lnTo>
                    <a:pt x="5986" y="101"/>
                  </a:lnTo>
                  <a:lnTo>
                    <a:pt x="5974" y="106"/>
                  </a:lnTo>
                  <a:lnTo>
                    <a:pt x="5962" y="111"/>
                  </a:lnTo>
                  <a:lnTo>
                    <a:pt x="5952" y="118"/>
                  </a:lnTo>
                  <a:lnTo>
                    <a:pt x="5943" y="127"/>
                  </a:lnTo>
                  <a:lnTo>
                    <a:pt x="5932" y="137"/>
                  </a:lnTo>
                  <a:lnTo>
                    <a:pt x="5924" y="149"/>
                  </a:lnTo>
                  <a:lnTo>
                    <a:pt x="5916" y="161"/>
                  </a:lnTo>
                  <a:lnTo>
                    <a:pt x="5909" y="175"/>
                  </a:lnTo>
                  <a:lnTo>
                    <a:pt x="5904" y="189"/>
                  </a:lnTo>
                  <a:lnTo>
                    <a:pt x="5900" y="204"/>
                  </a:lnTo>
                  <a:lnTo>
                    <a:pt x="5897" y="220"/>
                  </a:lnTo>
                  <a:lnTo>
                    <a:pt x="5895" y="238"/>
                  </a:lnTo>
                  <a:lnTo>
                    <a:pt x="5895" y="256"/>
                  </a:lnTo>
                  <a:lnTo>
                    <a:pt x="5895" y="276"/>
                  </a:lnTo>
                  <a:lnTo>
                    <a:pt x="5897" y="294"/>
                  </a:lnTo>
                  <a:lnTo>
                    <a:pt x="5900" y="312"/>
                  </a:lnTo>
                  <a:lnTo>
                    <a:pt x="5904" y="329"/>
                  </a:lnTo>
                  <a:lnTo>
                    <a:pt x="5909" y="343"/>
                  </a:lnTo>
                  <a:lnTo>
                    <a:pt x="5916" y="358"/>
                  </a:lnTo>
                  <a:lnTo>
                    <a:pt x="5924" y="370"/>
                  </a:lnTo>
                  <a:lnTo>
                    <a:pt x="5932" y="382"/>
                  </a:lnTo>
                  <a:lnTo>
                    <a:pt x="5942" y="391"/>
                  </a:lnTo>
                  <a:lnTo>
                    <a:pt x="5951" y="399"/>
                  </a:lnTo>
                  <a:lnTo>
                    <a:pt x="5961" y="406"/>
                  </a:lnTo>
                  <a:lnTo>
                    <a:pt x="5973" y="412"/>
                  </a:lnTo>
                  <a:lnTo>
                    <a:pt x="5984" y="416"/>
                  </a:lnTo>
                  <a:lnTo>
                    <a:pt x="5997" y="419"/>
                  </a:lnTo>
                  <a:lnTo>
                    <a:pt x="6009" y="421"/>
                  </a:lnTo>
                  <a:lnTo>
                    <a:pt x="6024" y="421"/>
                  </a:lnTo>
                  <a:lnTo>
                    <a:pt x="6037" y="421"/>
                  </a:lnTo>
                  <a:lnTo>
                    <a:pt x="6050" y="419"/>
                  </a:lnTo>
                  <a:lnTo>
                    <a:pt x="6062" y="416"/>
                  </a:lnTo>
                  <a:lnTo>
                    <a:pt x="6074" y="412"/>
                  </a:lnTo>
                  <a:lnTo>
                    <a:pt x="6085" y="406"/>
                  </a:lnTo>
                  <a:lnTo>
                    <a:pt x="6096" y="399"/>
                  </a:lnTo>
                  <a:lnTo>
                    <a:pt x="6105" y="391"/>
                  </a:lnTo>
                  <a:lnTo>
                    <a:pt x="6114" y="382"/>
                  </a:lnTo>
                  <a:lnTo>
                    <a:pt x="6124" y="371"/>
                  </a:lnTo>
                  <a:lnTo>
                    <a:pt x="6131" y="358"/>
                  </a:lnTo>
                  <a:lnTo>
                    <a:pt x="6138" y="344"/>
                  </a:lnTo>
                  <a:lnTo>
                    <a:pt x="6143" y="330"/>
                  </a:lnTo>
                  <a:lnTo>
                    <a:pt x="6148" y="313"/>
                  </a:lnTo>
                  <a:lnTo>
                    <a:pt x="6151" y="296"/>
                  </a:lnTo>
                  <a:lnTo>
                    <a:pt x="6153" y="278"/>
                  </a:lnTo>
                  <a:lnTo>
                    <a:pt x="6153" y="258"/>
                  </a:lnTo>
                  <a:lnTo>
                    <a:pt x="6153" y="238"/>
                  </a:lnTo>
                  <a:lnTo>
                    <a:pt x="6151" y="219"/>
                  </a:lnTo>
                  <a:lnTo>
                    <a:pt x="6149" y="203"/>
                  </a:lnTo>
                  <a:lnTo>
                    <a:pt x="6144" y="186"/>
                  </a:lnTo>
                  <a:lnTo>
                    <a:pt x="6139" y="173"/>
                  </a:lnTo>
                  <a:lnTo>
                    <a:pt x="6134" y="159"/>
                  </a:lnTo>
                  <a:lnTo>
                    <a:pt x="6127" y="148"/>
                  </a:lnTo>
                  <a:lnTo>
                    <a:pt x="6118" y="136"/>
                  </a:lnTo>
                  <a:lnTo>
                    <a:pt x="6109" y="127"/>
                  </a:lnTo>
                  <a:lnTo>
                    <a:pt x="6100" y="118"/>
                  </a:lnTo>
                  <a:lnTo>
                    <a:pt x="6089" y="112"/>
                  </a:lnTo>
                  <a:lnTo>
                    <a:pt x="6078" y="106"/>
                  </a:lnTo>
                  <a:lnTo>
                    <a:pt x="6065" y="102"/>
                  </a:lnTo>
                  <a:lnTo>
                    <a:pt x="6053" y="99"/>
                  </a:lnTo>
                  <a:lnTo>
                    <a:pt x="6039" y="97"/>
                  </a:lnTo>
                  <a:lnTo>
                    <a:pt x="6025" y="96"/>
                  </a:lnTo>
                  <a:close/>
                  <a:moveTo>
                    <a:pt x="6024" y="1"/>
                  </a:moveTo>
                  <a:lnTo>
                    <a:pt x="6046" y="2"/>
                  </a:lnTo>
                  <a:lnTo>
                    <a:pt x="6067" y="4"/>
                  </a:lnTo>
                  <a:lnTo>
                    <a:pt x="6088" y="9"/>
                  </a:lnTo>
                  <a:lnTo>
                    <a:pt x="6108" y="16"/>
                  </a:lnTo>
                  <a:lnTo>
                    <a:pt x="6127" y="23"/>
                  </a:lnTo>
                  <a:lnTo>
                    <a:pt x="6144" y="33"/>
                  </a:lnTo>
                  <a:lnTo>
                    <a:pt x="6162" y="45"/>
                  </a:lnTo>
                  <a:lnTo>
                    <a:pt x="6178" y="57"/>
                  </a:lnTo>
                  <a:lnTo>
                    <a:pt x="6186" y="65"/>
                  </a:lnTo>
                  <a:lnTo>
                    <a:pt x="6193" y="74"/>
                  </a:lnTo>
                  <a:lnTo>
                    <a:pt x="6201" y="82"/>
                  </a:lnTo>
                  <a:lnTo>
                    <a:pt x="6208" y="91"/>
                  </a:lnTo>
                  <a:lnTo>
                    <a:pt x="6214" y="101"/>
                  </a:lnTo>
                  <a:lnTo>
                    <a:pt x="6220" y="111"/>
                  </a:lnTo>
                  <a:lnTo>
                    <a:pt x="6226" y="122"/>
                  </a:lnTo>
                  <a:lnTo>
                    <a:pt x="6232" y="132"/>
                  </a:lnTo>
                  <a:lnTo>
                    <a:pt x="6238" y="148"/>
                  </a:lnTo>
                  <a:lnTo>
                    <a:pt x="6243" y="162"/>
                  </a:lnTo>
                  <a:lnTo>
                    <a:pt x="6247" y="178"/>
                  </a:lnTo>
                  <a:lnTo>
                    <a:pt x="6252" y="193"/>
                  </a:lnTo>
                  <a:lnTo>
                    <a:pt x="6255" y="209"/>
                  </a:lnTo>
                  <a:lnTo>
                    <a:pt x="6257" y="226"/>
                  </a:lnTo>
                  <a:lnTo>
                    <a:pt x="6258" y="241"/>
                  </a:lnTo>
                  <a:lnTo>
                    <a:pt x="6258" y="258"/>
                  </a:lnTo>
                  <a:lnTo>
                    <a:pt x="6258" y="281"/>
                  </a:lnTo>
                  <a:lnTo>
                    <a:pt x="6256" y="303"/>
                  </a:lnTo>
                  <a:lnTo>
                    <a:pt x="6252" y="323"/>
                  </a:lnTo>
                  <a:lnTo>
                    <a:pt x="6246" y="344"/>
                  </a:lnTo>
                  <a:lnTo>
                    <a:pt x="6240" y="364"/>
                  </a:lnTo>
                  <a:lnTo>
                    <a:pt x="6232" y="384"/>
                  </a:lnTo>
                  <a:lnTo>
                    <a:pt x="6222" y="401"/>
                  </a:lnTo>
                  <a:lnTo>
                    <a:pt x="6212" y="420"/>
                  </a:lnTo>
                  <a:lnTo>
                    <a:pt x="6204" y="432"/>
                  </a:lnTo>
                  <a:lnTo>
                    <a:pt x="6195" y="442"/>
                  </a:lnTo>
                  <a:lnTo>
                    <a:pt x="6186" y="452"/>
                  </a:lnTo>
                  <a:lnTo>
                    <a:pt x="6177" y="462"/>
                  </a:lnTo>
                  <a:lnTo>
                    <a:pt x="6166" y="470"/>
                  </a:lnTo>
                  <a:lnTo>
                    <a:pt x="6156" y="478"/>
                  </a:lnTo>
                  <a:lnTo>
                    <a:pt x="6144" y="486"/>
                  </a:lnTo>
                  <a:lnTo>
                    <a:pt x="6133" y="492"/>
                  </a:lnTo>
                  <a:lnTo>
                    <a:pt x="6120" y="497"/>
                  </a:lnTo>
                  <a:lnTo>
                    <a:pt x="6108" y="502"/>
                  </a:lnTo>
                  <a:lnTo>
                    <a:pt x="6096" y="506"/>
                  </a:lnTo>
                  <a:lnTo>
                    <a:pt x="6082" y="510"/>
                  </a:lnTo>
                  <a:lnTo>
                    <a:pt x="6067" y="513"/>
                  </a:lnTo>
                  <a:lnTo>
                    <a:pt x="6053" y="515"/>
                  </a:lnTo>
                  <a:lnTo>
                    <a:pt x="6038" y="516"/>
                  </a:lnTo>
                  <a:lnTo>
                    <a:pt x="6023" y="516"/>
                  </a:lnTo>
                  <a:lnTo>
                    <a:pt x="6001" y="515"/>
                  </a:lnTo>
                  <a:lnTo>
                    <a:pt x="5979" y="513"/>
                  </a:lnTo>
                  <a:lnTo>
                    <a:pt x="5959" y="509"/>
                  </a:lnTo>
                  <a:lnTo>
                    <a:pt x="5939" y="502"/>
                  </a:lnTo>
                  <a:lnTo>
                    <a:pt x="5922" y="495"/>
                  </a:lnTo>
                  <a:lnTo>
                    <a:pt x="5904" y="486"/>
                  </a:lnTo>
                  <a:lnTo>
                    <a:pt x="5887" y="475"/>
                  </a:lnTo>
                  <a:lnTo>
                    <a:pt x="5872" y="463"/>
                  </a:lnTo>
                  <a:lnTo>
                    <a:pt x="5864" y="454"/>
                  </a:lnTo>
                  <a:lnTo>
                    <a:pt x="5855" y="446"/>
                  </a:lnTo>
                  <a:lnTo>
                    <a:pt x="5848" y="437"/>
                  </a:lnTo>
                  <a:lnTo>
                    <a:pt x="5841" y="427"/>
                  </a:lnTo>
                  <a:lnTo>
                    <a:pt x="5833" y="417"/>
                  </a:lnTo>
                  <a:lnTo>
                    <a:pt x="5827" y="407"/>
                  </a:lnTo>
                  <a:lnTo>
                    <a:pt x="5821" y="396"/>
                  </a:lnTo>
                  <a:lnTo>
                    <a:pt x="5816" y="385"/>
                  </a:lnTo>
                  <a:lnTo>
                    <a:pt x="5809" y="370"/>
                  </a:lnTo>
                  <a:lnTo>
                    <a:pt x="5803" y="355"/>
                  </a:lnTo>
                  <a:lnTo>
                    <a:pt x="5799" y="339"/>
                  </a:lnTo>
                  <a:lnTo>
                    <a:pt x="5795" y="323"/>
                  </a:lnTo>
                  <a:lnTo>
                    <a:pt x="5793" y="307"/>
                  </a:lnTo>
                  <a:lnTo>
                    <a:pt x="5791" y="290"/>
                  </a:lnTo>
                  <a:lnTo>
                    <a:pt x="5789" y="273"/>
                  </a:lnTo>
                  <a:lnTo>
                    <a:pt x="5789" y="256"/>
                  </a:lnTo>
                  <a:lnTo>
                    <a:pt x="5790" y="236"/>
                  </a:lnTo>
                  <a:lnTo>
                    <a:pt x="5792" y="215"/>
                  </a:lnTo>
                  <a:lnTo>
                    <a:pt x="5796" y="194"/>
                  </a:lnTo>
                  <a:lnTo>
                    <a:pt x="5801" y="174"/>
                  </a:lnTo>
                  <a:lnTo>
                    <a:pt x="5807" y="154"/>
                  </a:lnTo>
                  <a:lnTo>
                    <a:pt x="5816" y="134"/>
                  </a:lnTo>
                  <a:lnTo>
                    <a:pt x="5824" y="116"/>
                  </a:lnTo>
                  <a:lnTo>
                    <a:pt x="5834" y="100"/>
                  </a:lnTo>
                  <a:lnTo>
                    <a:pt x="5844" y="86"/>
                  </a:lnTo>
                  <a:lnTo>
                    <a:pt x="5853" y="74"/>
                  </a:lnTo>
                  <a:lnTo>
                    <a:pt x="5864" y="62"/>
                  </a:lnTo>
                  <a:lnTo>
                    <a:pt x="5875" y="52"/>
                  </a:lnTo>
                  <a:lnTo>
                    <a:pt x="5887" y="43"/>
                  </a:lnTo>
                  <a:lnTo>
                    <a:pt x="5900" y="34"/>
                  </a:lnTo>
                  <a:lnTo>
                    <a:pt x="5913" y="27"/>
                  </a:lnTo>
                  <a:lnTo>
                    <a:pt x="5928" y="20"/>
                  </a:lnTo>
                  <a:lnTo>
                    <a:pt x="5938" y="16"/>
                  </a:lnTo>
                  <a:lnTo>
                    <a:pt x="5950" y="12"/>
                  </a:lnTo>
                  <a:lnTo>
                    <a:pt x="5962" y="9"/>
                  </a:lnTo>
                  <a:lnTo>
                    <a:pt x="5974" y="6"/>
                  </a:lnTo>
                  <a:lnTo>
                    <a:pt x="5985" y="4"/>
                  </a:lnTo>
                  <a:lnTo>
                    <a:pt x="5998" y="2"/>
                  </a:lnTo>
                  <a:lnTo>
                    <a:pt x="6010" y="2"/>
                  </a:lnTo>
                  <a:lnTo>
                    <a:pt x="6024" y="1"/>
                  </a:lnTo>
                  <a:close/>
                  <a:moveTo>
                    <a:pt x="5616" y="330"/>
                  </a:moveTo>
                  <a:lnTo>
                    <a:pt x="5615" y="348"/>
                  </a:lnTo>
                  <a:lnTo>
                    <a:pt x="5612" y="366"/>
                  </a:lnTo>
                  <a:lnTo>
                    <a:pt x="5608" y="384"/>
                  </a:lnTo>
                  <a:lnTo>
                    <a:pt x="5601" y="400"/>
                  </a:lnTo>
                  <a:lnTo>
                    <a:pt x="5593" y="415"/>
                  </a:lnTo>
                  <a:lnTo>
                    <a:pt x="5584" y="429"/>
                  </a:lnTo>
                  <a:lnTo>
                    <a:pt x="5573" y="443"/>
                  </a:lnTo>
                  <a:lnTo>
                    <a:pt x="5561" y="455"/>
                  </a:lnTo>
                  <a:lnTo>
                    <a:pt x="5544" y="469"/>
                  </a:lnTo>
                  <a:lnTo>
                    <a:pt x="5528" y="480"/>
                  </a:lnTo>
                  <a:lnTo>
                    <a:pt x="5510" y="491"/>
                  </a:lnTo>
                  <a:lnTo>
                    <a:pt x="5491" y="498"/>
                  </a:lnTo>
                  <a:lnTo>
                    <a:pt x="5472" y="504"/>
                  </a:lnTo>
                  <a:lnTo>
                    <a:pt x="5452" y="510"/>
                  </a:lnTo>
                  <a:lnTo>
                    <a:pt x="5431" y="512"/>
                  </a:lnTo>
                  <a:lnTo>
                    <a:pt x="5408" y="513"/>
                  </a:lnTo>
                  <a:lnTo>
                    <a:pt x="5389" y="513"/>
                  </a:lnTo>
                  <a:lnTo>
                    <a:pt x="5372" y="511"/>
                  </a:lnTo>
                  <a:lnTo>
                    <a:pt x="5354" y="507"/>
                  </a:lnTo>
                  <a:lnTo>
                    <a:pt x="5337" y="503"/>
                  </a:lnTo>
                  <a:lnTo>
                    <a:pt x="5321" y="498"/>
                  </a:lnTo>
                  <a:lnTo>
                    <a:pt x="5305" y="492"/>
                  </a:lnTo>
                  <a:lnTo>
                    <a:pt x="5290" y="484"/>
                  </a:lnTo>
                  <a:lnTo>
                    <a:pt x="5276" y="475"/>
                  </a:lnTo>
                  <a:lnTo>
                    <a:pt x="5265" y="468"/>
                  </a:lnTo>
                  <a:lnTo>
                    <a:pt x="5256" y="461"/>
                  </a:lnTo>
                  <a:lnTo>
                    <a:pt x="5247" y="452"/>
                  </a:lnTo>
                  <a:lnTo>
                    <a:pt x="5238" y="444"/>
                  </a:lnTo>
                  <a:lnTo>
                    <a:pt x="5231" y="435"/>
                  </a:lnTo>
                  <a:lnTo>
                    <a:pt x="5224" y="424"/>
                  </a:lnTo>
                  <a:lnTo>
                    <a:pt x="5218" y="415"/>
                  </a:lnTo>
                  <a:lnTo>
                    <a:pt x="5211" y="403"/>
                  </a:lnTo>
                  <a:lnTo>
                    <a:pt x="5204" y="388"/>
                  </a:lnTo>
                  <a:lnTo>
                    <a:pt x="5198" y="371"/>
                  </a:lnTo>
                  <a:lnTo>
                    <a:pt x="5192" y="355"/>
                  </a:lnTo>
                  <a:lnTo>
                    <a:pt x="5187" y="337"/>
                  </a:lnTo>
                  <a:lnTo>
                    <a:pt x="5184" y="319"/>
                  </a:lnTo>
                  <a:lnTo>
                    <a:pt x="5181" y="302"/>
                  </a:lnTo>
                  <a:lnTo>
                    <a:pt x="5180" y="283"/>
                  </a:lnTo>
                  <a:lnTo>
                    <a:pt x="5179" y="264"/>
                  </a:lnTo>
                  <a:lnTo>
                    <a:pt x="5180" y="240"/>
                  </a:lnTo>
                  <a:lnTo>
                    <a:pt x="5182" y="218"/>
                  </a:lnTo>
                  <a:lnTo>
                    <a:pt x="5185" y="196"/>
                  </a:lnTo>
                  <a:lnTo>
                    <a:pt x="5191" y="176"/>
                  </a:lnTo>
                  <a:lnTo>
                    <a:pt x="5197" y="156"/>
                  </a:lnTo>
                  <a:lnTo>
                    <a:pt x="5204" y="136"/>
                  </a:lnTo>
                  <a:lnTo>
                    <a:pt x="5212" y="117"/>
                  </a:lnTo>
                  <a:lnTo>
                    <a:pt x="5223" y="100"/>
                  </a:lnTo>
                  <a:lnTo>
                    <a:pt x="5232" y="87"/>
                  </a:lnTo>
                  <a:lnTo>
                    <a:pt x="5243" y="75"/>
                  </a:lnTo>
                  <a:lnTo>
                    <a:pt x="5253" y="63"/>
                  </a:lnTo>
                  <a:lnTo>
                    <a:pt x="5264" y="53"/>
                  </a:lnTo>
                  <a:lnTo>
                    <a:pt x="5277" y="44"/>
                  </a:lnTo>
                  <a:lnTo>
                    <a:pt x="5289" y="35"/>
                  </a:lnTo>
                  <a:lnTo>
                    <a:pt x="5304" y="28"/>
                  </a:lnTo>
                  <a:lnTo>
                    <a:pt x="5318" y="21"/>
                  </a:lnTo>
                  <a:lnTo>
                    <a:pt x="5330" y="17"/>
                  </a:lnTo>
                  <a:lnTo>
                    <a:pt x="5340" y="13"/>
                  </a:lnTo>
                  <a:lnTo>
                    <a:pt x="5353" y="10"/>
                  </a:lnTo>
                  <a:lnTo>
                    <a:pt x="5364" y="8"/>
                  </a:lnTo>
                  <a:lnTo>
                    <a:pt x="5377" y="6"/>
                  </a:lnTo>
                  <a:lnTo>
                    <a:pt x="5388" y="4"/>
                  </a:lnTo>
                  <a:lnTo>
                    <a:pt x="5401" y="3"/>
                  </a:lnTo>
                  <a:lnTo>
                    <a:pt x="5414" y="3"/>
                  </a:lnTo>
                  <a:lnTo>
                    <a:pt x="5431" y="4"/>
                  </a:lnTo>
                  <a:lnTo>
                    <a:pt x="5447" y="5"/>
                  </a:lnTo>
                  <a:lnTo>
                    <a:pt x="5464" y="7"/>
                  </a:lnTo>
                  <a:lnTo>
                    <a:pt x="5480" y="10"/>
                  </a:lnTo>
                  <a:lnTo>
                    <a:pt x="5494" y="14"/>
                  </a:lnTo>
                  <a:lnTo>
                    <a:pt x="5510" y="20"/>
                  </a:lnTo>
                  <a:lnTo>
                    <a:pt x="5523" y="26"/>
                  </a:lnTo>
                  <a:lnTo>
                    <a:pt x="5537" y="33"/>
                  </a:lnTo>
                  <a:lnTo>
                    <a:pt x="5545" y="38"/>
                  </a:lnTo>
                  <a:lnTo>
                    <a:pt x="5554" y="45"/>
                  </a:lnTo>
                  <a:lnTo>
                    <a:pt x="5562" y="51"/>
                  </a:lnTo>
                  <a:lnTo>
                    <a:pt x="5569" y="57"/>
                  </a:lnTo>
                  <a:lnTo>
                    <a:pt x="5576" y="65"/>
                  </a:lnTo>
                  <a:lnTo>
                    <a:pt x="5583" y="73"/>
                  </a:lnTo>
                  <a:lnTo>
                    <a:pt x="5589" y="82"/>
                  </a:lnTo>
                  <a:lnTo>
                    <a:pt x="5594" y="90"/>
                  </a:lnTo>
                  <a:lnTo>
                    <a:pt x="5599" y="101"/>
                  </a:lnTo>
                  <a:lnTo>
                    <a:pt x="5603" y="110"/>
                  </a:lnTo>
                  <a:lnTo>
                    <a:pt x="5608" y="121"/>
                  </a:lnTo>
                  <a:lnTo>
                    <a:pt x="5611" y="130"/>
                  </a:lnTo>
                  <a:lnTo>
                    <a:pt x="5613" y="140"/>
                  </a:lnTo>
                  <a:lnTo>
                    <a:pt x="5615" y="151"/>
                  </a:lnTo>
                  <a:lnTo>
                    <a:pt x="5616" y="161"/>
                  </a:lnTo>
                  <a:lnTo>
                    <a:pt x="5616" y="172"/>
                  </a:lnTo>
                  <a:lnTo>
                    <a:pt x="5616" y="175"/>
                  </a:lnTo>
                  <a:lnTo>
                    <a:pt x="5616" y="178"/>
                  </a:lnTo>
                  <a:lnTo>
                    <a:pt x="5511" y="178"/>
                  </a:lnTo>
                  <a:lnTo>
                    <a:pt x="5511" y="172"/>
                  </a:lnTo>
                  <a:lnTo>
                    <a:pt x="5509" y="164"/>
                  </a:lnTo>
                  <a:lnTo>
                    <a:pt x="5508" y="158"/>
                  </a:lnTo>
                  <a:lnTo>
                    <a:pt x="5505" y="151"/>
                  </a:lnTo>
                  <a:lnTo>
                    <a:pt x="5503" y="144"/>
                  </a:lnTo>
                  <a:lnTo>
                    <a:pt x="5499" y="139"/>
                  </a:lnTo>
                  <a:lnTo>
                    <a:pt x="5495" y="133"/>
                  </a:lnTo>
                  <a:lnTo>
                    <a:pt x="5491" y="128"/>
                  </a:lnTo>
                  <a:lnTo>
                    <a:pt x="5484" y="121"/>
                  </a:lnTo>
                  <a:lnTo>
                    <a:pt x="5477" y="114"/>
                  </a:lnTo>
                  <a:lnTo>
                    <a:pt x="5467" y="109"/>
                  </a:lnTo>
                  <a:lnTo>
                    <a:pt x="5458" y="104"/>
                  </a:lnTo>
                  <a:lnTo>
                    <a:pt x="5449" y="101"/>
                  </a:lnTo>
                  <a:lnTo>
                    <a:pt x="5437" y="99"/>
                  </a:lnTo>
                  <a:lnTo>
                    <a:pt x="5426" y="97"/>
                  </a:lnTo>
                  <a:lnTo>
                    <a:pt x="5413" y="97"/>
                  </a:lnTo>
                  <a:lnTo>
                    <a:pt x="5399" y="97"/>
                  </a:lnTo>
                  <a:lnTo>
                    <a:pt x="5386" y="99"/>
                  </a:lnTo>
                  <a:lnTo>
                    <a:pt x="5374" y="101"/>
                  </a:lnTo>
                  <a:lnTo>
                    <a:pt x="5362" y="105"/>
                  </a:lnTo>
                  <a:lnTo>
                    <a:pt x="5351" y="110"/>
                  </a:lnTo>
                  <a:lnTo>
                    <a:pt x="5341" y="116"/>
                  </a:lnTo>
                  <a:lnTo>
                    <a:pt x="5332" y="124"/>
                  </a:lnTo>
                  <a:lnTo>
                    <a:pt x="5324" y="132"/>
                  </a:lnTo>
                  <a:lnTo>
                    <a:pt x="5315" y="143"/>
                  </a:lnTo>
                  <a:lnTo>
                    <a:pt x="5308" y="157"/>
                  </a:lnTo>
                  <a:lnTo>
                    <a:pt x="5301" y="172"/>
                  </a:lnTo>
                  <a:lnTo>
                    <a:pt x="5296" y="186"/>
                  </a:lnTo>
                  <a:lnTo>
                    <a:pt x="5291" y="204"/>
                  </a:lnTo>
                  <a:lnTo>
                    <a:pt x="5289" y="221"/>
                  </a:lnTo>
                  <a:lnTo>
                    <a:pt x="5287" y="241"/>
                  </a:lnTo>
                  <a:lnTo>
                    <a:pt x="5286" y="261"/>
                  </a:lnTo>
                  <a:lnTo>
                    <a:pt x="5287" y="284"/>
                  </a:lnTo>
                  <a:lnTo>
                    <a:pt x="5289" y="304"/>
                  </a:lnTo>
                  <a:lnTo>
                    <a:pt x="5294" y="323"/>
                  </a:lnTo>
                  <a:lnTo>
                    <a:pt x="5300" y="340"/>
                  </a:lnTo>
                  <a:lnTo>
                    <a:pt x="5303" y="348"/>
                  </a:lnTo>
                  <a:lnTo>
                    <a:pt x="5307" y="357"/>
                  </a:lnTo>
                  <a:lnTo>
                    <a:pt x="5311" y="364"/>
                  </a:lnTo>
                  <a:lnTo>
                    <a:pt x="5316" y="370"/>
                  </a:lnTo>
                  <a:lnTo>
                    <a:pt x="5322" y="377"/>
                  </a:lnTo>
                  <a:lnTo>
                    <a:pt x="5327" y="383"/>
                  </a:lnTo>
                  <a:lnTo>
                    <a:pt x="5333" y="389"/>
                  </a:lnTo>
                  <a:lnTo>
                    <a:pt x="5339" y="394"/>
                  </a:lnTo>
                  <a:lnTo>
                    <a:pt x="5347" y="400"/>
                  </a:lnTo>
                  <a:lnTo>
                    <a:pt x="5355" y="405"/>
                  </a:lnTo>
                  <a:lnTo>
                    <a:pt x="5364" y="409"/>
                  </a:lnTo>
                  <a:lnTo>
                    <a:pt x="5374" y="413"/>
                  </a:lnTo>
                  <a:lnTo>
                    <a:pt x="5383" y="415"/>
                  </a:lnTo>
                  <a:lnTo>
                    <a:pt x="5392" y="417"/>
                  </a:lnTo>
                  <a:lnTo>
                    <a:pt x="5403" y="418"/>
                  </a:lnTo>
                  <a:lnTo>
                    <a:pt x="5413" y="418"/>
                  </a:lnTo>
                  <a:lnTo>
                    <a:pt x="5425" y="418"/>
                  </a:lnTo>
                  <a:lnTo>
                    <a:pt x="5434" y="417"/>
                  </a:lnTo>
                  <a:lnTo>
                    <a:pt x="5444" y="415"/>
                  </a:lnTo>
                  <a:lnTo>
                    <a:pt x="5454" y="412"/>
                  </a:lnTo>
                  <a:lnTo>
                    <a:pt x="5462" y="409"/>
                  </a:lnTo>
                  <a:lnTo>
                    <a:pt x="5470" y="405"/>
                  </a:lnTo>
                  <a:lnTo>
                    <a:pt x="5478" y="399"/>
                  </a:lnTo>
                  <a:lnTo>
                    <a:pt x="5484" y="394"/>
                  </a:lnTo>
                  <a:lnTo>
                    <a:pt x="5490" y="388"/>
                  </a:lnTo>
                  <a:lnTo>
                    <a:pt x="5496" y="381"/>
                  </a:lnTo>
                  <a:lnTo>
                    <a:pt x="5501" y="373"/>
                  </a:lnTo>
                  <a:lnTo>
                    <a:pt x="5505" y="366"/>
                  </a:lnTo>
                  <a:lnTo>
                    <a:pt x="5507" y="358"/>
                  </a:lnTo>
                  <a:lnTo>
                    <a:pt x="5510" y="348"/>
                  </a:lnTo>
                  <a:lnTo>
                    <a:pt x="5511" y="339"/>
                  </a:lnTo>
                  <a:lnTo>
                    <a:pt x="5511" y="330"/>
                  </a:lnTo>
                  <a:lnTo>
                    <a:pt x="5616" y="330"/>
                  </a:lnTo>
                  <a:close/>
                  <a:moveTo>
                    <a:pt x="4602" y="238"/>
                  </a:moveTo>
                  <a:lnTo>
                    <a:pt x="4813" y="238"/>
                  </a:lnTo>
                  <a:lnTo>
                    <a:pt x="4813" y="503"/>
                  </a:lnTo>
                  <a:lnTo>
                    <a:pt x="4737" y="503"/>
                  </a:lnTo>
                  <a:lnTo>
                    <a:pt x="4724" y="446"/>
                  </a:lnTo>
                  <a:lnTo>
                    <a:pt x="4716" y="454"/>
                  </a:lnTo>
                  <a:lnTo>
                    <a:pt x="4710" y="462"/>
                  </a:lnTo>
                  <a:lnTo>
                    <a:pt x="4703" y="469"/>
                  </a:lnTo>
                  <a:lnTo>
                    <a:pt x="4695" y="476"/>
                  </a:lnTo>
                  <a:lnTo>
                    <a:pt x="4687" y="483"/>
                  </a:lnTo>
                  <a:lnTo>
                    <a:pt x="4680" y="488"/>
                  </a:lnTo>
                  <a:lnTo>
                    <a:pt x="4670" y="493"/>
                  </a:lnTo>
                  <a:lnTo>
                    <a:pt x="4662" y="498"/>
                  </a:lnTo>
                  <a:lnTo>
                    <a:pt x="4653" y="502"/>
                  </a:lnTo>
                  <a:lnTo>
                    <a:pt x="4643" y="505"/>
                  </a:lnTo>
                  <a:lnTo>
                    <a:pt x="4633" y="509"/>
                  </a:lnTo>
                  <a:lnTo>
                    <a:pt x="4623" y="511"/>
                  </a:lnTo>
                  <a:lnTo>
                    <a:pt x="4612" y="513"/>
                  </a:lnTo>
                  <a:lnTo>
                    <a:pt x="4601" y="514"/>
                  </a:lnTo>
                  <a:lnTo>
                    <a:pt x="4589" y="515"/>
                  </a:lnTo>
                  <a:lnTo>
                    <a:pt x="4578" y="515"/>
                  </a:lnTo>
                  <a:lnTo>
                    <a:pt x="4560" y="515"/>
                  </a:lnTo>
                  <a:lnTo>
                    <a:pt x="4543" y="513"/>
                  </a:lnTo>
                  <a:lnTo>
                    <a:pt x="4526" y="511"/>
                  </a:lnTo>
                  <a:lnTo>
                    <a:pt x="4510" y="507"/>
                  </a:lnTo>
                  <a:lnTo>
                    <a:pt x="4496" y="503"/>
                  </a:lnTo>
                  <a:lnTo>
                    <a:pt x="4481" y="497"/>
                  </a:lnTo>
                  <a:lnTo>
                    <a:pt x="4468" y="491"/>
                  </a:lnTo>
                  <a:lnTo>
                    <a:pt x="4454" y="484"/>
                  </a:lnTo>
                  <a:lnTo>
                    <a:pt x="4444" y="476"/>
                  </a:lnTo>
                  <a:lnTo>
                    <a:pt x="4433" y="469"/>
                  </a:lnTo>
                  <a:lnTo>
                    <a:pt x="4423" y="460"/>
                  </a:lnTo>
                  <a:lnTo>
                    <a:pt x="4414" y="451"/>
                  </a:lnTo>
                  <a:lnTo>
                    <a:pt x="4405" y="441"/>
                  </a:lnTo>
                  <a:lnTo>
                    <a:pt x="4397" y="431"/>
                  </a:lnTo>
                  <a:lnTo>
                    <a:pt x="4390" y="420"/>
                  </a:lnTo>
                  <a:lnTo>
                    <a:pt x="4382" y="408"/>
                  </a:lnTo>
                  <a:lnTo>
                    <a:pt x="4374" y="391"/>
                  </a:lnTo>
                  <a:lnTo>
                    <a:pt x="4367" y="373"/>
                  </a:lnTo>
                  <a:lnTo>
                    <a:pt x="4360" y="356"/>
                  </a:lnTo>
                  <a:lnTo>
                    <a:pt x="4355" y="337"/>
                  </a:lnTo>
                  <a:lnTo>
                    <a:pt x="4351" y="318"/>
                  </a:lnTo>
                  <a:lnTo>
                    <a:pt x="4348" y="299"/>
                  </a:lnTo>
                  <a:lnTo>
                    <a:pt x="4346" y="280"/>
                  </a:lnTo>
                  <a:lnTo>
                    <a:pt x="4346" y="260"/>
                  </a:lnTo>
                  <a:lnTo>
                    <a:pt x="4346" y="238"/>
                  </a:lnTo>
                  <a:lnTo>
                    <a:pt x="4348" y="217"/>
                  </a:lnTo>
                  <a:lnTo>
                    <a:pt x="4351" y="198"/>
                  </a:lnTo>
                  <a:lnTo>
                    <a:pt x="4356" y="178"/>
                  </a:lnTo>
                  <a:lnTo>
                    <a:pt x="4362" y="159"/>
                  </a:lnTo>
                  <a:lnTo>
                    <a:pt x="4369" y="141"/>
                  </a:lnTo>
                  <a:lnTo>
                    <a:pt x="4377" y="124"/>
                  </a:lnTo>
                  <a:lnTo>
                    <a:pt x="4388" y="107"/>
                  </a:lnTo>
                  <a:lnTo>
                    <a:pt x="4396" y="95"/>
                  </a:lnTo>
                  <a:lnTo>
                    <a:pt x="4406" y="82"/>
                  </a:lnTo>
                  <a:lnTo>
                    <a:pt x="4417" y="71"/>
                  </a:lnTo>
                  <a:lnTo>
                    <a:pt x="4428" y="59"/>
                  </a:lnTo>
                  <a:lnTo>
                    <a:pt x="4441" y="50"/>
                  </a:lnTo>
                  <a:lnTo>
                    <a:pt x="4453" y="40"/>
                  </a:lnTo>
                  <a:lnTo>
                    <a:pt x="4467" y="32"/>
                  </a:lnTo>
                  <a:lnTo>
                    <a:pt x="4481" y="25"/>
                  </a:lnTo>
                  <a:lnTo>
                    <a:pt x="4495" y="19"/>
                  </a:lnTo>
                  <a:lnTo>
                    <a:pt x="4508" y="14"/>
                  </a:lnTo>
                  <a:lnTo>
                    <a:pt x="4523" y="9"/>
                  </a:lnTo>
                  <a:lnTo>
                    <a:pt x="4537" y="6"/>
                  </a:lnTo>
                  <a:lnTo>
                    <a:pt x="4552" y="3"/>
                  </a:lnTo>
                  <a:lnTo>
                    <a:pt x="4566" y="1"/>
                  </a:lnTo>
                  <a:lnTo>
                    <a:pt x="4582" y="0"/>
                  </a:lnTo>
                  <a:lnTo>
                    <a:pt x="4598" y="0"/>
                  </a:lnTo>
                  <a:lnTo>
                    <a:pt x="4612" y="0"/>
                  </a:lnTo>
                  <a:lnTo>
                    <a:pt x="4627" y="1"/>
                  </a:lnTo>
                  <a:lnTo>
                    <a:pt x="4640" y="3"/>
                  </a:lnTo>
                  <a:lnTo>
                    <a:pt x="4655" y="5"/>
                  </a:lnTo>
                  <a:lnTo>
                    <a:pt x="4668" y="8"/>
                  </a:lnTo>
                  <a:lnTo>
                    <a:pt x="4681" y="11"/>
                  </a:lnTo>
                  <a:lnTo>
                    <a:pt x="4694" y="17"/>
                  </a:lnTo>
                  <a:lnTo>
                    <a:pt x="4707" y="21"/>
                  </a:lnTo>
                  <a:lnTo>
                    <a:pt x="4718" y="27"/>
                  </a:lnTo>
                  <a:lnTo>
                    <a:pt x="4730" y="32"/>
                  </a:lnTo>
                  <a:lnTo>
                    <a:pt x="4740" y="39"/>
                  </a:lnTo>
                  <a:lnTo>
                    <a:pt x="4750" y="47"/>
                  </a:lnTo>
                  <a:lnTo>
                    <a:pt x="4759" y="54"/>
                  </a:lnTo>
                  <a:lnTo>
                    <a:pt x="4767" y="62"/>
                  </a:lnTo>
                  <a:lnTo>
                    <a:pt x="4776" y="71"/>
                  </a:lnTo>
                  <a:lnTo>
                    <a:pt x="4782" y="80"/>
                  </a:lnTo>
                  <a:lnTo>
                    <a:pt x="4788" y="90"/>
                  </a:lnTo>
                  <a:lnTo>
                    <a:pt x="4794" y="101"/>
                  </a:lnTo>
                  <a:lnTo>
                    <a:pt x="4799" y="112"/>
                  </a:lnTo>
                  <a:lnTo>
                    <a:pt x="4804" y="124"/>
                  </a:lnTo>
                  <a:lnTo>
                    <a:pt x="4807" y="135"/>
                  </a:lnTo>
                  <a:lnTo>
                    <a:pt x="4810" y="148"/>
                  </a:lnTo>
                  <a:lnTo>
                    <a:pt x="4812" y="161"/>
                  </a:lnTo>
                  <a:lnTo>
                    <a:pt x="4813" y="175"/>
                  </a:lnTo>
                  <a:lnTo>
                    <a:pt x="4707" y="175"/>
                  </a:lnTo>
                  <a:lnTo>
                    <a:pt x="4706" y="165"/>
                  </a:lnTo>
                  <a:lnTo>
                    <a:pt x="4704" y="156"/>
                  </a:lnTo>
                  <a:lnTo>
                    <a:pt x="4701" y="149"/>
                  </a:lnTo>
                  <a:lnTo>
                    <a:pt x="4696" y="142"/>
                  </a:lnTo>
                  <a:lnTo>
                    <a:pt x="4692" y="136"/>
                  </a:lnTo>
                  <a:lnTo>
                    <a:pt x="4687" y="130"/>
                  </a:lnTo>
                  <a:lnTo>
                    <a:pt x="4680" y="124"/>
                  </a:lnTo>
                  <a:lnTo>
                    <a:pt x="4673" y="117"/>
                  </a:lnTo>
                  <a:lnTo>
                    <a:pt x="4663" y="111"/>
                  </a:lnTo>
                  <a:lnTo>
                    <a:pt x="4655" y="107"/>
                  </a:lnTo>
                  <a:lnTo>
                    <a:pt x="4645" y="103"/>
                  </a:lnTo>
                  <a:lnTo>
                    <a:pt x="4636" y="100"/>
                  </a:lnTo>
                  <a:lnTo>
                    <a:pt x="4626" y="97"/>
                  </a:lnTo>
                  <a:lnTo>
                    <a:pt x="4615" y="95"/>
                  </a:lnTo>
                  <a:lnTo>
                    <a:pt x="4605" y="94"/>
                  </a:lnTo>
                  <a:lnTo>
                    <a:pt x="4593" y="94"/>
                  </a:lnTo>
                  <a:lnTo>
                    <a:pt x="4582" y="94"/>
                  </a:lnTo>
                  <a:lnTo>
                    <a:pt x="4572" y="95"/>
                  </a:lnTo>
                  <a:lnTo>
                    <a:pt x="4561" y="97"/>
                  </a:lnTo>
                  <a:lnTo>
                    <a:pt x="4551" y="99"/>
                  </a:lnTo>
                  <a:lnTo>
                    <a:pt x="4541" y="102"/>
                  </a:lnTo>
                  <a:lnTo>
                    <a:pt x="4533" y="105"/>
                  </a:lnTo>
                  <a:lnTo>
                    <a:pt x="4524" y="109"/>
                  </a:lnTo>
                  <a:lnTo>
                    <a:pt x="4515" y="114"/>
                  </a:lnTo>
                  <a:lnTo>
                    <a:pt x="4508" y="120"/>
                  </a:lnTo>
                  <a:lnTo>
                    <a:pt x="4501" y="126"/>
                  </a:lnTo>
                  <a:lnTo>
                    <a:pt x="4495" y="132"/>
                  </a:lnTo>
                  <a:lnTo>
                    <a:pt x="4488" y="138"/>
                  </a:lnTo>
                  <a:lnTo>
                    <a:pt x="4483" y="146"/>
                  </a:lnTo>
                  <a:lnTo>
                    <a:pt x="4478" y="153"/>
                  </a:lnTo>
                  <a:lnTo>
                    <a:pt x="4473" y="161"/>
                  </a:lnTo>
                  <a:lnTo>
                    <a:pt x="4469" y="169"/>
                  </a:lnTo>
                  <a:lnTo>
                    <a:pt x="4466" y="179"/>
                  </a:lnTo>
                  <a:lnTo>
                    <a:pt x="4462" y="188"/>
                  </a:lnTo>
                  <a:lnTo>
                    <a:pt x="4459" y="198"/>
                  </a:lnTo>
                  <a:lnTo>
                    <a:pt x="4457" y="208"/>
                  </a:lnTo>
                  <a:lnTo>
                    <a:pt x="4455" y="218"/>
                  </a:lnTo>
                  <a:lnTo>
                    <a:pt x="4454" y="230"/>
                  </a:lnTo>
                  <a:lnTo>
                    <a:pt x="4454" y="242"/>
                  </a:lnTo>
                  <a:lnTo>
                    <a:pt x="4453" y="254"/>
                  </a:lnTo>
                  <a:lnTo>
                    <a:pt x="4454" y="269"/>
                  </a:lnTo>
                  <a:lnTo>
                    <a:pt x="4455" y="284"/>
                  </a:lnTo>
                  <a:lnTo>
                    <a:pt x="4457" y="297"/>
                  </a:lnTo>
                  <a:lnTo>
                    <a:pt x="4459" y="311"/>
                  </a:lnTo>
                  <a:lnTo>
                    <a:pt x="4463" y="324"/>
                  </a:lnTo>
                  <a:lnTo>
                    <a:pt x="4468" y="337"/>
                  </a:lnTo>
                  <a:lnTo>
                    <a:pt x="4473" y="348"/>
                  </a:lnTo>
                  <a:lnTo>
                    <a:pt x="4478" y="360"/>
                  </a:lnTo>
                  <a:lnTo>
                    <a:pt x="4482" y="367"/>
                  </a:lnTo>
                  <a:lnTo>
                    <a:pt x="4487" y="373"/>
                  </a:lnTo>
                  <a:lnTo>
                    <a:pt x="4493" y="381"/>
                  </a:lnTo>
                  <a:lnTo>
                    <a:pt x="4498" y="386"/>
                  </a:lnTo>
                  <a:lnTo>
                    <a:pt x="4504" y="392"/>
                  </a:lnTo>
                  <a:lnTo>
                    <a:pt x="4510" y="396"/>
                  </a:lnTo>
                  <a:lnTo>
                    <a:pt x="4517" y="401"/>
                  </a:lnTo>
                  <a:lnTo>
                    <a:pt x="4523" y="406"/>
                  </a:lnTo>
                  <a:lnTo>
                    <a:pt x="4530" y="409"/>
                  </a:lnTo>
                  <a:lnTo>
                    <a:pt x="4537" y="412"/>
                  </a:lnTo>
                  <a:lnTo>
                    <a:pt x="4545" y="415"/>
                  </a:lnTo>
                  <a:lnTo>
                    <a:pt x="4553" y="417"/>
                  </a:lnTo>
                  <a:lnTo>
                    <a:pt x="4570" y="420"/>
                  </a:lnTo>
                  <a:lnTo>
                    <a:pt x="4587" y="420"/>
                  </a:lnTo>
                  <a:lnTo>
                    <a:pt x="4599" y="420"/>
                  </a:lnTo>
                  <a:lnTo>
                    <a:pt x="4610" y="419"/>
                  </a:lnTo>
                  <a:lnTo>
                    <a:pt x="4622" y="417"/>
                  </a:lnTo>
                  <a:lnTo>
                    <a:pt x="4632" y="414"/>
                  </a:lnTo>
                  <a:lnTo>
                    <a:pt x="4642" y="410"/>
                  </a:lnTo>
                  <a:lnTo>
                    <a:pt x="4652" y="406"/>
                  </a:lnTo>
                  <a:lnTo>
                    <a:pt x="4661" y="400"/>
                  </a:lnTo>
                  <a:lnTo>
                    <a:pt x="4669" y="394"/>
                  </a:lnTo>
                  <a:lnTo>
                    <a:pt x="4678" y="387"/>
                  </a:lnTo>
                  <a:lnTo>
                    <a:pt x="4685" y="380"/>
                  </a:lnTo>
                  <a:lnTo>
                    <a:pt x="4691" y="372"/>
                  </a:lnTo>
                  <a:lnTo>
                    <a:pt x="4696" y="364"/>
                  </a:lnTo>
                  <a:lnTo>
                    <a:pt x="4701" y="355"/>
                  </a:lnTo>
                  <a:lnTo>
                    <a:pt x="4704" y="345"/>
                  </a:lnTo>
                  <a:lnTo>
                    <a:pt x="4706" y="336"/>
                  </a:lnTo>
                  <a:lnTo>
                    <a:pt x="4707" y="326"/>
                  </a:lnTo>
                  <a:lnTo>
                    <a:pt x="4602" y="326"/>
                  </a:lnTo>
                  <a:lnTo>
                    <a:pt x="4602" y="238"/>
                  </a:lnTo>
                  <a:close/>
                  <a:moveTo>
                    <a:pt x="3752" y="6"/>
                  </a:moveTo>
                  <a:lnTo>
                    <a:pt x="3857" y="6"/>
                  </a:lnTo>
                  <a:lnTo>
                    <a:pt x="4053" y="331"/>
                  </a:lnTo>
                  <a:lnTo>
                    <a:pt x="4053" y="6"/>
                  </a:lnTo>
                  <a:lnTo>
                    <a:pt x="4158" y="6"/>
                  </a:lnTo>
                  <a:lnTo>
                    <a:pt x="4158" y="504"/>
                  </a:lnTo>
                  <a:lnTo>
                    <a:pt x="4053" y="504"/>
                  </a:lnTo>
                  <a:lnTo>
                    <a:pt x="3857" y="189"/>
                  </a:lnTo>
                  <a:lnTo>
                    <a:pt x="3857" y="504"/>
                  </a:lnTo>
                  <a:lnTo>
                    <a:pt x="3752" y="504"/>
                  </a:lnTo>
                  <a:lnTo>
                    <a:pt x="3752" y="6"/>
                  </a:lnTo>
                  <a:close/>
                  <a:moveTo>
                    <a:pt x="3445" y="6"/>
                  </a:moveTo>
                  <a:lnTo>
                    <a:pt x="3549" y="6"/>
                  </a:lnTo>
                  <a:lnTo>
                    <a:pt x="3549" y="504"/>
                  </a:lnTo>
                  <a:lnTo>
                    <a:pt x="3445" y="504"/>
                  </a:lnTo>
                  <a:lnTo>
                    <a:pt x="3445" y="6"/>
                  </a:lnTo>
                  <a:close/>
                  <a:moveTo>
                    <a:pt x="2896" y="6"/>
                  </a:moveTo>
                  <a:lnTo>
                    <a:pt x="3288" y="6"/>
                  </a:lnTo>
                  <a:lnTo>
                    <a:pt x="3288" y="103"/>
                  </a:lnTo>
                  <a:lnTo>
                    <a:pt x="3143" y="103"/>
                  </a:lnTo>
                  <a:lnTo>
                    <a:pt x="3143" y="504"/>
                  </a:lnTo>
                  <a:lnTo>
                    <a:pt x="3038" y="504"/>
                  </a:lnTo>
                  <a:lnTo>
                    <a:pt x="3038" y="103"/>
                  </a:lnTo>
                  <a:lnTo>
                    <a:pt x="2896" y="103"/>
                  </a:lnTo>
                  <a:lnTo>
                    <a:pt x="2896" y="6"/>
                  </a:lnTo>
                  <a:close/>
                  <a:moveTo>
                    <a:pt x="2499" y="315"/>
                  </a:moveTo>
                  <a:lnTo>
                    <a:pt x="2607" y="315"/>
                  </a:lnTo>
                  <a:lnTo>
                    <a:pt x="2553" y="147"/>
                  </a:lnTo>
                  <a:lnTo>
                    <a:pt x="2499" y="315"/>
                  </a:lnTo>
                  <a:close/>
                  <a:moveTo>
                    <a:pt x="2501" y="6"/>
                  </a:moveTo>
                  <a:lnTo>
                    <a:pt x="2605" y="6"/>
                  </a:lnTo>
                  <a:lnTo>
                    <a:pt x="2787" y="504"/>
                  </a:lnTo>
                  <a:lnTo>
                    <a:pt x="2666" y="504"/>
                  </a:lnTo>
                  <a:lnTo>
                    <a:pt x="2635" y="403"/>
                  </a:lnTo>
                  <a:lnTo>
                    <a:pt x="2470" y="403"/>
                  </a:lnTo>
                  <a:lnTo>
                    <a:pt x="2439" y="504"/>
                  </a:lnTo>
                  <a:lnTo>
                    <a:pt x="2320" y="504"/>
                  </a:lnTo>
                  <a:lnTo>
                    <a:pt x="2501" y="6"/>
                  </a:lnTo>
                  <a:close/>
                  <a:moveTo>
                    <a:pt x="1867" y="101"/>
                  </a:moveTo>
                  <a:lnTo>
                    <a:pt x="1867" y="229"/>
                  </a:lnTo>
                  <a:lnTo>
                    <a:pt x="1979" y="229"/>
                  </a:lnTo>
                  <a:lnTo>
                    <a:pt x="1993" y="229"/>
                  </a:lnTo>
                  <a:lnTo>
                    <a:pt x="2005" y="226"/>
                  </a:lnTo>
                  <a:lnTo>
                    <a:pt x="2011" y="224"/>
                  </a:lnTo>
                  <a:lnTo>
                    <a:pt x="2016" y="221"/>
                  </a:lnTo>
                  <a:lnTo>
                    <a:pt x="2020" y="218"/>
                  </a:lnTo>
                  <a:lnTo>
                    <a:pt x="2024" y="214"/>
                  </a:lnTo>
                  <a:lnTo>
                    <a:pt x="2029" y="210"/>
                  </a:lnTo>
                  <a:lnTo>
                    <a:pt x="2034" y="204"/>
                  </a:lnTo>
                  <a:lnTo>
                    <a:pt x="2038" y="199"/>
                  </a:lnTo>
                  <a:lnTo>
                    <a:pt x="2041" y="192"/>
                  </a:lnTo>
                  <a:lnTo>
                    <a:pt x="2043" y="186"/>
                  </a:lnTo>
                  <a:lnTo>
                    <a:pt x="2045" y="180"/>
                  </a:lnTo>
                  <a:lnTo>
                    <a:pt x="2046" y="173"/>
                  </a:lnTo>
                  <a:lnTo>
                    <a:pt x="2046" y="165"/>
                  </a:lnTo>
                  <a:lnTo>
                    <a:pt x="2046" y="158"/>
                  </a:lnTo>
                  <a:lnTo>
                    <a:pt x="2045" y="152"/>
                  </a:lnTo>
                  <a:lnTo>
                    <a:pt x="2043" y="146"/>
                  </a:lnTo>
                  <a:lnTo>
                    <a:pt x="2041" y="139"/>
                  </a:lnTo>
                  <a:lnTo>
                    <a:pt x="2039" y="134"/>
                  </a:lnTo>
                  <a:lnTo>
                    <a:pt x="2036" y="129"/>
                  </a:lnTo>
                  <a:lnTo>
                    <a:pt x="2031" y="124"/>
                  </a:lnTo>
                  <a:lnTo>
                    <a:pt x="2027" y="118"/>
                  </a:lnTo>
                  <a:lnTo>
                    <a:pt x="2023" y="114"/>
                  </a:lnTo>
                  <a:lnTo>
                    <a:pt x="2018" y="111"/>
                  </a:lnTo>
                  <a:lnTo>
                    <a:pt x="2013" y="108"/>
                  </a:lnTo>
                  <a:lnTo>
                    <a:pt x="2007" y="105"/>
                  </a:lnTo>
                  <a:lnTo>
                    <a:pt x="2000" y="104"/>
                  </a:lnTo>
                  <a:lnTo>
                    <a:pt x="1994" y="102"/>
                  </a:lnTo>
                  <a:lnTo>
                    <a:pt x="1988" y="101"/>
                  </a:lnTo>
                  <a:lnTo>
                    <a:pt x="1981" y="101"/>
                  </a:lnTo>
                  <a:lnTo>
                    <a:pt x="1867" y="101"/>
                  </a:lnTo>
                  <a:close/>
                  <a:moveTo>
                    <a:pt x="1763" y="6"/>
                  </a:moveTo>
                  <a:lnTo>
                    <a:pt x="1972" y="6"/>
                  </a:lnTo>
                  <a:lnTo>
                    <a:pt x="1996" y="7"/>
                  </a:lnTo>
                  <a:lnTo>
                    <a:pt x="2017" y="8"/>
                  </a:lnTo>
                  <a:lnTo>
                    <a:pt x="2035" y="9"/>
                  </a:lnTo>
                  <a:lnTo>
                    <a:pt x="2048" y="11"/>
                  </a:lnTo>
                  <a:lnTo>
                    <a:pt x="2061" y="14"/>
                  </a:lnTo>
                  <a:lnTo>
                    <a:pt x="2072" y="20"/>
                  </a:lnTo>
                  <a:lnTo>
                    <a:pt x="2084" y="25"/>
                  </a:lnTo>
                  <a:lnTo>
                    <a:pt x="2095" y="32"/>
                  </a:lnTo>
                  <a:lnTo>
                    <a:pt x="2106" y="43"/>
                  </a:lnTo>
                  <a:lnTo>
                    <a:pt x="2118" y="53"/>
                  </a:lnTo>
                  <a:lnTo>
                    <a:pt x="2127" y="65"/>
                  </a:lnTo>
                  <a:lnTo>
                    <a:pt x="2136" y="79"/>
                  </a:lnTo>
                  <a:lnTo>
                    <a:pt x="2140" y="88"/>
                  </a:lnTo>
                  <a:lnTo>
                    <a:pt x="2144" y="98"/>
                  </a:lnTo>
                  <a:lnTo>
                    <a:pt x="2147" y="106"/>
                  </a:lnTo>
                  <a:lnTo>
                    <a:pt x="2150" y="115"/>
                  </a:lnTo>
                  <a:lnTo>
                    <a:pt x="2152" y="125"/>
                  </a:lnTo>
                  <a:lnTo>
                    <a:pt x="2154" y="135"/>
                  </a:lnTo>
                  <a:lnTo>
                    <a:pt x="2154" y="144"/>
                  </a:lnTo>
                  <a:lnTo>
                    <a:pt x="2155" y="154"/>
                  </a:lnTo>
                  <a:lnTo>
                    <a:pt x="2154" y="163"/>
                  </a:lnTo>
                  <a:lnTo>
                    <a:pt x="2154" y="172"/>
                  </a:lnTo>
                  <a:lnTo>
                    <a:pt x="2153" y="180"/>
                  </a:lnTo>
                  <a:lnTo>
                    <a:pt x="2151" y="188"/>
                  </a:lnTo>
                  <a:lnTo>
                    <a:pt x="2149" y="196"/>
                  </a:lnTo>
                  <a:lnTo>
                    <a:pt x="2146" y="205"/>
                  </a:lnTo>
                  <a:lnTo>
                    <a:pt x="2143" y="212"/>
                  </a:lnTo>
                  <a:lnTo>
                    <a:pt x="2139" y="220"/>
                  </a:lnTo>
                  <a:lnTo>
                    <a:pt x="2134" y="228"/>
                  </a:lnTo>
                  <a:lnTo>
                    <a:pt x="2130" y="235"/>
                  </a:lnTo>
                  <a:lnTo>
                    <a:pt x="2125" y="241"/>
                  </a:lnTo>
                  <a:lnTo>
                    <a:pt x="2119" y="248"/>
                  </a:lnTo>
                  <a:lnTo>
                    <a:pt x="2105" y="261"/>
                  </a:lnTo>
                  <a:lnTo>
                    <a:pt x="2091" y="273"/>
                  </a:lnTo>
                  <a:lnTo>
                    <a:pt x="2098" y="276"/>
                  </a:lnTo>
                  <a:lnTo>
                    <a:pt x="2105" y="278"/>
                  </a:lnTo>
                  <a:lnTo>
                    <a:pt x="2112" y="281"/>
                  </a:lnTo>
                  <a:lnTo>
                    <a:pt x="2117" y="284"/>
                  </a:lnTo>
                  <a:lnTo>
                    <a:pt x="2122" y="287"/>
                  </a:lnTo>
                  <a:lnTo>
                    <a:pt x="2127" y="291"/>
                  </a:lnTo>
                  <a:lnTo>
                    <a:pt x="2131" y="295"/>
                  </a:lnTo>
                  <a:lnTo>
                    <a:pt x="2134" y="300"/>
                  </a:lnTo>
                  <a:lnTo>
                    <a:pt x="2138" y="306"/>
                  </a:lnTo>
                  <a:lnTo>
                    <a:pt x="2140" y="312"/>
                  </a:lnTo>
                  <a:lnTo>
                    <a:pt x="2142" y="318"/>
                  </a:lnTo>
                  <a:lnTo>
                    <a:pt x="2144" y="325"/>
                  </a:lnTo>
                  <a:lnTo>
                    <a:pt x="2147" y="342"/>
                  </a:lnTo>
                  <a:lnTo>
                    <a:pt x="2147" y="361"/>
                  </a:lnTo>
                  <a:lnTo>
                    <a:pt x="2147" y="443"/>
                  </a:lnTo>
                  <a:lnTo>
                    <a:pt x="2148" y="452"/>
                  </a:lnTo>
                  <a:lnTo>
                    <a:pt x="2149" y="461"/>
                  </a:lnTo>
                  <a:lnTo>
                    <a:pt x="2150" y="468"/>
                  </a:lnTo>
                  <a:lnTo>
                    <a:pt x="2153" y="474"/>
                  </a:lnTo>
                  <a:lnTo>
                    <a:pt x="2156" y="480"/>
                  </a:lnTo>
                  <a:lnTo>
                    <a:pt x="2162" y="488"/>
                  </a:lnTo>
                  <a:lnTo>
                    <a:pt x="2168" y="496"/>
                  </a:lnTo>
                  <a:lnTo>
                    <a:pt x="2176" y="504"/>
                  </a:lnTo>
                  <a:lnTo>
                    <a:pt x="2082" y="504"/>
                  </a:lnTo>
                  <a:lnTo>
                    <a:pt x="2072" y="503"/>
                  </a:lnTo>
                  <a:lnTo>
                    <a:pt x="2065" y="502"/>
                  </a:lnTo>
                  <a:lnTo>
                    <a:pt x="2060" y="499"/>
                  </a:lnTo>
                  <a:lnTo>
                    <a:pt x="2054" y="494"/>
                  </a:lnTo>
                  <a:lnTo>
                    <a:pt x="2050" y="490"/>
                  </a:lnTo>
                  <a:lnTo>
                    <a:pt x="2048" y="486"/>
                  </a:lnTo>
                  <a:lnTo>
                    <a:pt x="2046" y="481"/>
                  </a:lnTo>
                  <a:lnTo>
                    <a:pt x="2045" y="478"/>
                  </a:lnTo>
                  <a:lnTo>
                    <a:pt x="2044" y="473"/>
                  </a:lnTo>
                  <a:lnTo>
                    <a:pt x="2044" y="465"/>
                  </a:lnTo>
                  <a:lnTo>
                    <a:pt x="2043" y="454"/>
                  </a:lnTo>
                  <a:lnTo>
                    <a:pt x="2043" y="441"/>
                  </a:lnTo>
                  <a:lnTo>
                    <a:pt x="2043" y="377"/>
                  </a:lnTo>
                  <a:lnTo>
                    <a:pt x="2043" y="371"/>
                  </a:lnTo>
                  <a:lnTo>
                    <a:pt x="2042" y="365"/>
                  </a:lnTo>
                  <a:lnTo>
                    <a:pt x="2041" y="359"/>
                  </a:lnTo>
                  <a:lnTo>
                    <a:pt x="2039" y="354"/>
                  </a:lnTo>
                  <a:lnTo>
                    <a:pt x="2037" y="349"/>
                  </a:lnTo>
                  <a:lnTo>
                    <a:pt x="2034" y="344"/>
                  </a:lnTo>
                  <a:lnTo>
                    <a:pt x="2030" y="340"/>
                  </a:lnTo>
                  <a:lnTo>
                    <a:pt x="2027" y="336"/>
                  </a:lnTo>
                  <a:lnTo>
                    <a:pt x="2022" y="333"/>
                  </a:lnTo>
                  <a:lnTo>
                    <a:pt x="2018" y="330"/>
                  </a:lnTo>
                  <a:lnTo>
                    <a:pt x="2013" y="328"/>
                  </a:lnTo>
                  <a:lnTo>
                    <a:pt x="2008" y="325"/>
                  </a:lnTo>
                  <a:lnTo>
                    <a:pt x="1995" y="322"/>
                  </a:lnTo>
                  <a:lnTo>
                    <a:pt x="1982" y="321"/>
                  </a:lnTo>
                  <a:lnTo>
                    <a:pt x="1867" y="321"/>
                  </a:lnTo>
                  <a:lnTo>
                    <a:pt x="1867" y="504"/>
                  </a:lnTo>
                  <a:lnTo>
                    <a:pt x="1763" y="504"/>
                  </a:lnTo>
                  <a:lnTo>
                    <a:pt x="1763" y="6"/>
                  </a:lnTo>
                  <a:close/>
                  <a:moveTo>
                    <a:pt x="1209" y="6"/>
                  </a:moveTo>
                  <a:lnTo>
                    <a:pt x="1569" y="6"/>
                  </a:lnTo>
                  <a:lnTo>
                    <a:pt x="1569" y="100"/>
                  </a:lnTo>
                  <a:lnTo>
                    <a:pt x="1314" y="100"/>
                  </a:lnTo>
                  <a:lnTo>
                    <a:pt x="1314" y="195"/>
                  </a:lnTo>
                  <a:lnTo>
                    <a:pt x="1538" y="195"/>
                  </a:lnTo>
                  <a:lnTo>
                    <a:pt x="1538" y="289"/>
                  </a:lnTo>
                  <a:lnTo>
                    <a:pt x="1314" y="289"/>
                  </a:lnTo>
                  <a:lnTo>
                    <a:pt x="1314" y="409"/>
                  </a:lnTo>
                  <a:lnTo>
                    <a:pt x="1583" y="409"/>
                  </a:lnTo>
                  <a:lnTo>
                    <a:pt x="1583" y="504"/>
                  </a:lnTo>
                  <a:lnTo>
                    <a:pt x="1209" y="504"/>
                  </a:lnTo>
                  <a:lnTo>
                    <a:pt x="1209" y="6"/>
                  </a:lnTo>
                  <a:close/>
                  <a:moveTo>
                    <a:pt x="764" y="100"/>
                  </a:moveTo>
                  <a:lnTo>
                    <a:pt x="764" y="238"/>
                  </a:lnTo>
                  <a:lnTo>
                    <a:pt x="861" y="238"/>
                  </a:lnTo>
                  <a:lnTo>
                    <a:pt x="869" y="238"/>
                  </a:lnTo>
                  <a:lnTo>
                    <a:pt x="875" y="237"/>
                  </a:lnTo>
                  <a:lnTo>
                    <a:pt x="882" y="235"/>
                  </a:lnTo>
                  <a:lnTo>
                    <a:pt x="887" y="233"/>
                  </a:lnTo>
                  <a:lnTo>
                    <a:pt x="894" y="231"/>
                  </a:lnTo>
                  <a:lnTo>
                    <a:pt x="899" y="228"/>
                  </a:lnTo>
                  <a:lnTo>
                    <a:pt x="904" y="224"/>
                  </a:lnTo>
                  <a:lnTo>
                    <a:pt x="909" y="219"/>
                  </a:lnTo>
                  <a:lnTo>
                    <a:pt x="913" y="214"/>
                  </a:lnTo>
                  <a:lnTo>
                    <a:pt x="917" y="208"/>
                  </a:lnTo>
                  <a:lnTo>
                    <a:pt x="922" y="203"/>
                  </a:lnTo>
                  <a:lnTo>
                    <a:pt x="925" y="196"/>
                  </a:lnTo>
                  <a:lnTo>
                    <a:pt x="927" y="189"/>
                  </a:lnTo>
                  <a:lnTo>
                    <a:pt x="928" y="183"/>
                  </a:lnTo>
                  <a:lnTo>
                    <a:pt x="929" y="176"/>
                  </a:lnTo>
                  <a:lnTo>
                    <a:pt x="930" y="168"/>
                  </a:lnTo>
                  <a:lnTo>
                    <a:pt x="929" y="160"/>
                  </a:lnTo>
                  <a:lnTo>
                    <a:pt x="928" y="153"/>
                  </a:lnTo>
                  <a:lnTo>
                    <a:pt x="927" y="146"/>
                  </a:lnTo>
                  <a:lnTo>
                    <a:pt x="924" y="139"/>
                  </a:lnTo>
                  <a:lnTo>
                    <a:pt x="921" y="133"/>
                  </a:lnTo>
                  <a:lnTo>
                    <a:pt x="917" y="128"/>
                  </a:lnTo>
                  <a:lnTo>
                    <a:pt x="912" y="123"/>
                  </a:lnTo>
                  <a:lnTo>
                    <a:pt x="907" y="117"/>
                  </a:lnTo>
                  <a:lnTo>
                    <a:pt x="902" y="113"/>
                  </a:lnTo>
                  <a:lnTo>
                    <a:pt x="896" y="110"/>
                  </a:lnTo>
                  <a:lnTo>
                    <a:pt x="888" y="107"/>
                  </a:lnTo>
                  <a:lnTo>
                    <a:pt x="881" y="104"/>
                  </a:lnTo>
                  <a:lnTo>
                    <a:pt x="873" y="102"/>
                  </a:lnTo>
                  <a:lnTo>
                    <a:pt x="864" y="101"/>
                  </a:lnTo>
                  <a:lnTo>
                    <a:pt x="855" y="100"/>
                  </a:lnTo>
                  <a:lnTo>
                    <a:pt x="846" y="100"/>
                  </a:lnTo>
                  <a:lnTo>
                    <a:pt x="764" y="100"/>
                  </a:lnTo>
                  <a:close/>
                  <a:moveTo>
                    <a:pt x="658" y="6"/>
                  </a:moveTo>
                  <a:lnTo>
                    <a:pt x="853" y="6"/>
                  </a:lnTo>
                  <a:lnTo>
                    <a:pt x="876" y="7"/>
                  </a:lnTo>
                  <a:lnTo>
                    <a:pt x="896" y="8"/>
                  </a:lnTo>
                  <a:lnTo>
                    <a:pt x="914" y="11"/>
                  </a:lnTo>
                  <a:lnTo>
                    <a:pt x="930" y="14"/>
                  </a:lnTo>
                  <a:lnTo>
                    <a:pt x="945" y="20"/>
                  </a:lnTo>
                  <a:lnTo>
                    <a:pt x="957" y="26"/>
                  </a:lnTo>
                  <a:lnTo>
                    <a:pt x="971" y="34"/>
                  </a:lnTo>
                  <a:lnTo>
                    <a:pt x="982" y="43"/>
                  </a:lnTo>
                  <a:lnTo>
                    <a:pt x="994" y="55"/>
                  </a:lnTo>
                  <a:lnTo>
                    <a:pt x="1005" y="69"/>
                  </a:lnTo>
                  <a:lnTo>
                    <a:pt x="1014" y="82"/>
                  </a:lnTo>
                  <a:lnTo>
                    <a:pt x="1021" y="98"/>
                  </a:lnTo>
                  <a:lnTo>
                    <a:pt x="1027" y="114"/>
                  </a:lnTo>
                  <a:lnTo>
                    <a:pt x="1031" y="131"/>
                  </a:lnTo>
                  <a:lnTo>
                    <a:pt x="1033" y="150"/>
                  </a:lnTo>
                  <a:lnTo>
                    <a:pt x="1034" y="168"/>
                  </a:lnTo>
                  <a:lnTo>
                    <a:pt x="1034" y="186"/>
                  </a:lnTo>
                  <a:lnTo>
                    <a:pt x="1031" y="204"/>
                  </a:lnTo>
                  <a:lnTo>
                    <a:pt x="1028" y="219"/>
                  </a:lnTo>
                  <a:lnTo>
                    <a:pt x="1023" y="235"/>
                  </a:lnTo>
                  <a:lnTo>
                    <a:pt x="1016" y="250"/>
                  </a:lnTo>
                  <a:lnTo>
                    <a:pt x="1008" y="263"/>
                  </a:lnTo>
                  <a:lnTo>
                    <a:pt x="999" y="277"/>
                  </a:lnTo>
                  <a:lnTo>
                    <a:pt x="987" y="289"/>
                  </a:lnTo>
                  <a:lnTo>
                    <a:pt x="976" y="299"/>
                  </a:lnTo>
                  <a:lnTo>
                    <a:pt x="963" y="309"/>
                  </a:lnTo>
                  <a:lnTo>
                    <a:pt x="950" y="316"/>
                  </a:lnTo>
                  <a:lnTo>
                    <a:pt x="936" y="322"/>
                  </a:lnTo>
                  <a:lnTo>
                    <a:pt x="922" y="326"/>
                  </a:lnTo>
                  <a:lnTo>
                    <a:pt x="906" y="330"/>
                  </a:lnTo>
                  <a:lnTo>
                    <a:pt x="888" y="332"/>
                  </a:lnTo>
                  <a:lnTo>
                    <a:pt x="870" y="333"/>
                  </a:lnTo>
                  <a:lnTo>
                    <a:pt x="764" y="333"/>
                  </a:lnTo>
                  <a:lnTo>
                    <a:pt x="764" y="504"/>
                  </a:lnTo>
                  <a:lnTo>
                    <a:pt x="658" y="504"/>
                  </a:lnTo>
                  <a:lnTo>
                    <a:pt x="658" y="6"/>
                  </a:lnTo>
                  <a:close/>
                  <a:moveTo>
                    <a:pt x="236" y="96"/>
                  </a:moveTo>
                  <a:lnTo>
                    <a:pt x="223" y="97"/>
                  </a:lnTo>
                  <a:lnTo>
                    <a:pt x="210" y="98"/>
                  </a:lnTo>
                  <a:lnTo>
                    <a:pt x="198" y="101"/>
                  </a:lnTo>
                  <a:lnTo>
                    <a:pt x="186" y="106"/>
                  </a:lnTo>
                  <a:lnTo>
                    <a:pt x="175" y="111"/>
                  </a:lnTo>
                  <a:lnTo>
                    <a:pt x="164" y="118"/>
                  </a:lnTo>
                  <a:lnTo>
                    <a:pt x="154" y="127"/>
                  </a:lnTo>
                  <a:lnTo>
                    <a:pt x="145" y="137"/>
                  </a:lnTo>
                  <a:lnTo>
                    <a:pt x="135" y="149"/>
                  </a:lnTo>
                  <a:lnTo>
                    <a:pt x="128" y="161"/>
                  </a:lnTo>
                  <a:lnTo>
                    <a:pt x="122" y="175"/>
                  </a:lnTo>
                  <a:lnTo>
                    <a:pt x="115" y="189"/>
                  </a:lnTo>
                  <a:lnTo>
                    <a:pt x="111" y="204"/>
                  </a:lnTo>
                  <a:lnTo>
                    <a:pt x="108" y="220"/>
                  </a:lnTo>
                  <a:lnTo>
                    <a:pt x="107" y="238"/>
                  </a:lnTo>
                  <a:lnTo>
                    <a:pt x="106" y="256"/>
                  </a:lnTo>
                  <a:lnTo>
                    <a:pt x="107" y="276"/>
                  </a:lnTo>
                  <a:lnTo>
                    <a:pt x="108" y="294"/>
                  </a:lnTo>
                  <a:lnTo>
                    <a:pt x="111" y="312"/>
                  </a:lnTo>
                  <a:lnTo>
                    <a:pt x="115" y="329"/>
                  </a:lnTo>
                  <a:lnTo>
                    <a:pt x="122" y="343"/>
                  </a:lnTo>
                  <a:lnTo>
                    <a:pt x="128" y="358"/>
                  </a:lnTo>
                  <a:lnTo>
                    <a:pt x="135" y="370"/>
                  </a:lnTo>
                  <a:lnTo>
                    <a:pt x="145" y="382"/>
                  </a:lnTo>
                  <a:lnTo>
                    <a:pt x="154" y="391"/>
                  </a:lnTo>
                  <a:lnTo>
                    <a:pt x="163" y="399"/>
                  </a:lnTo>
                  <a:lnTo>
                    <a:pt x="174" y="406"/>
                  </a:lnTo>
                  <a:lnTo>
                    <a:pt x="184" y="412"/>
                  </a:lnTo>
                  <a:lnTo>
                    <a:pt x="197" y="416"/>
                  </a:lnTo>
                  <a:lnTo>
                    <a:pt x="208" y="419"/>
                  </a:lnTo>
                  <a:lnTo>
                    <a:pt x="222" y="421"/>
                  </a:lnTo>
                  <a:lnTo>
                    <a:pt x="235" y="421"/>
                  </a:lnTo>
                  <a:lnTo>
                    <a:pt x="249" y="421"/>
                  </a:lnTo>
                  <a:lnTo>
                    <a:pt x="262" y="419"/>
                  </a:lnTo>
                  <a:lnTo>
                    <a:pt x="275" y="416"/>
                  </a:lnTo>
                  <a:lnTo>
                    <a:pt x="286" y="412"/>
                  </a:lnTo>
                  <a:lnTo>
                    <a:pt x="296" y="406"/>
                  </a:lnTo>
                  <a:lnTo>
                    <a:pt x="308" y="399"/>
                  </a:lnTo>
                  <a:lnTo>
                    <a:pt x="317" y="391"/>
                  </a:lnTo>
                  <a:lnTo>
                    <a:pt x="327" y="382"/>
                  </a:lnTo>
                  <a:lnTo>
                    <a:pt x="335" y="371"/>
                  </a:lnTo>
                  <a:lnTo>
                    <a:pt x="343" y="358"/>
                  </a:lnTo>
                  <a:lnTo>
                    <a:pt x="350" y="344"/>
                  </a:lnTo>
                  <a:lnTo>
                    <a:pt x="355" y="330"/>
                  </a:lnTo>
                  <a:lnTo>
                    <a:pt x="360" y="313"/>
                  </a:lnTo>
                  <a:lnTo>
                    <a:pt x="362" y="296"/>
                  </a:lnTo>
                  <a:lnTo>
                    <a:pt x="364" y="278"/>
                  </a:lnTo>
                  <a:lnTo>
                    <a:pt x="365" y="258"/>
                  </a:lnTo>
                  <a:lnTo>
                    <a:pt x="364" y="238"/>
                  </a:lnTo>
                  <a:lnTo>
                    <a:pt x="363" y="219"/>
                  </a:lnTo>
                  <a:lnTo>
                    <a:pt x="360" y="203"/>
                  </a:lnTo>
                  <a:lnTo>
                    <a:pt x="356" y="186"/>
                  </a:lnTo>
                  <a:lnTo>
                    <a:pt x="352" y="173"/>
                  </a:lnTo>
                  <a:lnTo>
                    <a:pt x="345" y="159"/>
                  </a:lnTo>
                  <a:lnTo>
                    <a:pt x="339" y="148"/>
                  </a:lnTo>
                  <a:lnTo>
                    <a:pt x="331" y="136"/>
                  </a:lnTo>
                  <a:lnTo>
                    <a:pt x="321" y="127"/>
                  </a:lnTo>
                  <a:lnTo>
                    <a:pt x="311" y="118"/>
                  </a:lnTo>
                  <a:lnTo>
                    <a:pt x="301" y="112"/>
                  </a:lnTo>
                  <a:lnTo>
                    <a:pt x="289" y="106"/>
                  </a:lnTo>
                  <a:lnTo>
                    <a:pt x="278" y="102"/>
                  </a:lnTo>
                  <a:lnTo>
                    <a:pt x="264" y="99"/>
                  </a:lnTo>
                  <a:lnTo>
                    <a:pt x="251" y="97"/>
                  </a:lnTo>
                  <a:lnTo>
                    <a:pt x="236" y="96"/>
                  </a:lnTo>
                  <a:close/>
                  <a:moveTo>
                    <a:pt x="235" y="1"/>
                  </a:moveTo>
                  <a:lnTo>
                    <a:pt x="258" y="2"/>
                  </a:lnTo>
                  <a:lnTo>
                    <a:pt x="280" y="4"/>
                  </a:lnTo>
                  <a:lnTo>
                    <a:pt x="300" y="9"/>
                  </a:lnTo>
                  <a:lnTo>
                    <a:pt x="319" y="16"/>
                  </a:lnTo>
                  <a:lnTo>
                    <a:pt x="338" y="23"/>
                  </a:lnTo>
                  <a:lnTo>
                    <a:pt x="357" y="33"/>
                  </a:lnTo>
                  <a:lnTo>
                    <a:pt x="373" y="45"/>
                  </a:lnTo>
                  <a:lnTo>
                    <a:pt x="390" y="57"/>
                  </a:lnTo>
                  <a:lnTo>
                    <a:pt x="397" y="65"/>
                  </a:lnTo>
                  <a:lnTo>
                    <a:pt x="406" y="74"/>
                  </a:lnTo>
                  <a:lnTo>
                    <a:pt x="413" y="82"/>
                  </a:lnTo>
                  <a:lnTo>
                    <a:pt x="420" y="91"/>
                  </a:lnTo>
                  <a:lnTo>
                    <a:pt x="426" y="101"/>
                  </a:lnTo>
                  <a:lnTo>
                    <a:pt x="433" y="111"/>
                  </a:lnTo>
                  <a:lnTo>
                    <a:pt x="438" y="122"/>
                  </a:lnTo>
                  <a:lnTo>
                    <a:pt x="443" y="132"/>
                  </a:lnTo>
                  <a:lnTo>
                    <a:pt x="449" y="148"/>
                  </a:lnTo>
                  <a:lnTo>
                    <a:pt x="455" y="162"/>
                  </a:lnTo>
                  <a:lnTo>
                    <a:pt x="460" y="178"/>
                  </a:lnTo>
                  <a:lnTo>
                    <a:pt x="464" y="193"/>
                  </a:lnTo>
                  <a:lnTo>
                    <a:pt x="466" y="209"/>
                  </a:lnTo>
                  <a:lnTo>
                    <a:pt x="468" y="226"/>
                  </a:lnTo>
                  <a:lnTo>
                    <a:pt x="470" y="241"/>
                  </a:lnTo>
                  <a:lnTo>
                    <a:pt x="470" y="258"/>
                  </a:lnTo>
                  <a:lnTo>
                    <a:pt x="469" y="281"/>
                  </a:lnTo>
                  <a:lnTo>
                    <a:pt x="467" y="303"/>
                  </a:lnTo>
                  <a:lnTo>
                    <a:pt x="464" y="323"/>
                  </a:lnTo>
                  <a:lnTo>
                    <a:pt x="459" y="344"/>
                  </a:lnTo>
                  <a:lnTo>
                    <a:pt x="452" y="364"/>
                  </a:lnTo>
                  <a:lnTo>
                    <a:pt x="444" y="384"/>
                  </a:lnTo>
                  <a:lnTo>
                    <a:pt x="435" y="401"/>
                  </a:lnTo>
                  <a:lnTo>
                    <a:pt x="424" y="420"/>
                  </a:lnTo>
                  <a:lnTo>
                    <a:pt x="416" y="432"/>
                  </a:lnTo>
                  <a:lnTo>
                    <a:pt x="407" y="442"/>
                  </a:lnTo>
                  <a:lnTo>
                    <a:pt x="397" y="452"/>
                  </a:lnTo>
                  <a:lnTo>
                    <a:pt x="388" y="462"/>
                  </a:lnTo>
                  <a:lnTo>
                    <a:pt x="378" y="470"/>
                  </a:lnTo>
                  <a:lnTo>
                    <a:pt x="367" y="478"/>
                  </a:lnTo>
                  <a:lnTo>
                    <a:pt x="356" y="486"/>
                  </a:lnTo>
                  <a:lnTo>
                    <a:pt x="344" y="492"/>
                  </a:lnTo>
                  <a:lnTo>
                    <a:pt x="333" y="497"/>
                  </a:lnTo>
                  <a:lnTo>
                    <a:pt x="320" y="502"/>
                  </a:lnTo>
                  <a:lnTo>
                    <a:pt x="307" y="506"/>
                  </a:lnTo>
                  <a:lnTo>
                    <a:pt x="293" y="510"/>
                  </a:lnTo>
                  <a:lnTo>
                    <a:pt x="280" y="513"/>
                  </a:lnTo>
                  <a:lnTo>
                    <a:pt x="265" y="515"/>
                  </a:lnTo>
                  <a:lnTo>
                    <a:pt x="250" y="516"/>
                  </a:lnTo>
                  <a:lnTo>
                    <a:pt x="235" y="516"/>
                  </a:lnTo>
                  <a:lnTo>
                    <a:pt x="212" y="515"/>
                  </a:lnTo>
                  <a:lnTo>
                    <a:pt x="191" y="513"/>
                  </a:lnTo>
                  <a:lnTo>
                    <a:pt x="171" y="509"/>
                  </a:lnTo>
                  <a:lnTo>
                    <a:pt x="152" y="502"/>
                  </a:lnTo>
                  <a:lnTo>
                    <a:pt x="133" y="495"/>
                  </a:lnTo>
                  <a:lnTo>
                    <a:pt x="115" y="486"/>
                  </a:lnTo>
                  <a:lnTo>
                    <a:pt x="100" y="475"/>
                  </a:lnTo>
                  <a:lnTo>
                    <a:pt x="84" y="463"/>
                  </a:lnTo>
                  <a:lnTo>
                    <a:pt x="76" y="454"/>
                  </a:lnTo>
                  <a:lnTo>
                    <a:pt x="68" y="446"/>
                  </a:lnTo>
                  <a:lnTo>
                    <a:pt x="59" y="437"/>
                  </a:lnTo>
                  <a:lnTo>
                    <a:pt x="52" y="427"/>
                  </a:lnTo>
                  <a:lnTo>
                    <a:pt x="45" y="417"/>
                  </a:lnTo>
                  <a:lnTo>
                    <a:pt x="38" y="407"/>
                  </a:lnTo>
                  <a:lnTo>
                    <a:pt x="32" y="396"/>
                  </a:lnTo>
                  <a:lnTo>
                    <a:pt x="27" y="385"/>
                  </a:lnTo>
                  <a:lnTo>
                    <a:pt x="21" y="370"/>
                  </a:lnTo>
                  <a:lnTo>
                    <a:pt x="16" y="355"/>
                  </a:lnTo>
                  <a:lnTo>
                    <a:pt x="10" y="339"/>
                  </a:lnTo>
                  <a:lnTo>
                    <a:pt x="7" y="323"/>
                  </a:lnTo>
                  <a:lnTo>
                    <a:pt x="4" y="307"/>
                  </a:lnTo>
                  <a:lnTo>
                    <a:pt x="2" y="290"/>
                  </a:lnTo>
                  <a:lnTo>
                    <a:pt x="1" y="273"/>
                  </a:lnTo>
                  <a:lnTo>
                    <a:pt x="0" y="256"/>
                  </a:lnTo>
                  <a:lnTo>
                    <a:pt x="1" y="236"/>
                  </a:lnTo>
                  <a:lnTo>
                    <a:pt x="3" y="215"/>
                  </a:lnTo>
                  <a:lnTo>
                    <a:pt x="7" y="194"/>
                  </a:lnTo>
                  <a:lnTo>
                    <a:pt x="12" y="174"/>
                  </a:lnTo>
                  <a:lnTo>
                    <a:pt x="20" y="154"/>
                  </a:lnTo>
                  <a:lnTo>
                    <a:pt x="27" y="134"/>
                  </a:lnTo>
                  <a:lnTo>
                    <a:pt x="36" y="116"/>
                  </a:lnTo>
                  <a:lnTo>
                    <a:pt x="46" y="100"/>
                  </a:lnTo>
                  <a:lnTo>
                    <a:pt x="55" y="86"/>
                  </a:lnTo>
                  <a:lnTo>
                    <a:pt x="66" y="74"/>
                  </a:lnTo>
                  <a:lnTo>
                    <a:pt x="76" y="62"/>
                  </a:lnTo>
                  <a:lnTo>
                    <a:pt x="87" y="52"/>
                  </a:lnTo>
                  <a:lnTo>
                    <a:pt x="99" y="43"/>
                  </a:lnTo>
                  <a:lnTo>
                    <a:pt x="112" y="34"/>
                  </a:lnTo>
                  <a:lnTo>
                    <a:pt x="126" y="27"/>
                  </a:lnTo>
                  <a:lnTo>
                    <a:pt x="139" y="20"/>
                  </a:lnTo>
                  <a:lnTo>
                    <a:pt x="151" y="16"/>
                  </a:lnTo>
                  <a:lnTo>
                    <a:pt x="162" y="12"/>
                  </a:lnTo>
                  <a:lnTo>
                    <a:pt x="174" y="9"/>
                  </a:lnTo>
                  <a:lnTo>
                    <a:pt x="185" y="6"/>
                  </a:lnTo>
                  <a:lnTo>
                    <a:pt x="198" y="4"/>
                  </a:lnTo>
                  <a:lnTo>
                    <a:pt x="210" y="2"/>
                  </a:lnTo>
                  <a:lnTo>
                    <a:pt x="223" y="2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846638" y="2446338"/>
              <a:ext cx="265113" cy="312738"/>
            </a:xfrm>
            <a:custGeom>
              <a:avLst/>
              <a:gdLst>
                <a:gd name="T0" fmla="*/ 1833 w 1833"/>
                <a:gd name="T1" fmla="*/ 9 h 2159"/>
                <a:gd name="T2" fmla="*/ 1233 w 1833"/>
                <a:gd name="T3" fmla="*/ 502 h 2159"/>
                <a:gd name="T4" fmla="*/ 1114 w 1833"/>
                <a:gd name="T5" fmla="*/ 514 h 2159"/>
                <a:gd name="T6" fmla="*/ 1003 w 1833"/>
                <a:gd name="T7" fmla="*/ 546 h 2159"/>
                <a:gd name="T8" fmla="*/ 902 w 1833"/>
                <a:gd name="T9" fmla="*/ 599 h 2159"/>
                <a:gd name="T10" fmla="*/ 811 w 1833"/>
                <a:gd name="T11" fmla="*/ 674 h 2159"/>
                <a:gd name="T12" fmla="*/ 734 w 1833"/>
                <a:gd name="T13" fmla="*/ 763 h 2159"/>
                <a:gd name="T14" fmla="*/ 680 w 1833"/>
                <a:gd name="T15" fmla="*/ 857 h 2159"/>
                <a:gd name="T16" fmla="*/ 647 w 1833"/>
                <a:gd name="T17" fmla="*/ 956 h 2159"/>
                <a:gd name="T18" fmla="*/ 636 w 1833"/>
                <a:gd name="T19" fmla="*/ 1060 h 2159"/>
                <a:gd name="T20" fmla="*/ 647 w 1833"/>
                <a:gd name="T21" fmla="*/ 1182 h 2159"/>
                <a:gd name="T22" fmla="*/ 679 w 1833"/>
                <a:gd name="T23" fmla="*/ 1293 h 2159"/>
                <a:gd name="T24" fmla="*/ 731 w 1833"/>
                <a:gd name="T25" fmla="*/ 1394 h 2159"/>
                <a:gd name="T26" fmla="*/ 806 w 1833"/>
                <a:gd name="T27" fmla="*/ 1485 h 2159"/>
                <a:gd name="T28" fmla="*/ 895 w 1833"/>
                <a:gd name="T29" fmla="*/ 1560 h 2159"/>
                <a:gd name="T30" fmla="*/ 997 w 1833"/>
                <a:gd name="T31" fmla="*/ 1614 h 2159"/>
                <a:gd name="T32" fmla="*/ 1109 w 1833"/>
                <a:gd name="T33" fmla="*/ 1647 h 2159"/>
                <a:gd name="T34" fmla="*/ 1233 w 1833"/>
                <a:gd name="T35" fmla="*/ 1657 h 2159"/>
                <a:gd name="T36" fmla="*/ 1833 w 1833"/>
                <a:gd name="T37" fmla="*/ 2150 h 2159"/>
                <a:gd name="T38" fmla="*/ 1028 w 1833"/>
                <a:gd name="T39" fmla="*/ 2159 h 2159"/>
                <a:gd name="T40" fmla="*/ 918 w 1833"/>
                <a:gd name="T41" fmla="*/ 2152 h 2159"/>
                <a:gd name="T42" fmla="*/ 812 w 1833"/>
                <a:gd name="T43" fmla="*/ 2134 h 2159"/>
                <a:gd name="T44" fmla="*/ 712 w 1833"/>
                <a:gd name="T45" fmla="*/ 2107 h 2159"/>
                <a:gd name="T46" fmla="*/ 616 w 1833"/>
                <a:gd name="T47" fmla="*/ 2070 h 2159"/>
                <a:gd name="T48" fmla="*/ 525 w 1833"/>
                <a:gd name="T49" fmla="*/ 2023 h 2159"/>
                <a:gd name="T50" fmla="*/ 440 w 1833"/>
                <a:gd name="T51" fmla="*/ 1966 h 2159"/>
                <a:gd name="T52" fmla="*/ 357 w 1833"/>
                <a:gd name="T53" fmla="*/ 1899 h 2159"/>
                <a:gd name="T54" fmla="*/ 281 w 1833"/>
                <a:gd name="T55" fmla="*/ 1822 h 2159"/>
                <a:gd name="T56" fmla="*/ 214 w 1833"/>
                <a:gd name="T57" fmla="*/ 1739 h 2159"/>
                <a:gd name="T58" fmla="*/ 155 w 1833"/>
                <a:gd name="T59" fmla="*/ 1652 h 2159"/>
                <a:gd name="T60" fmla="*/ 106 w 1833"/>
                <a:gd name="T61" fmla="*/ 1560 h 2159"/>
                <a:gd name="T62" fmla="*/ 65 w 1833"/>
                <a:gd name="T63" fmla="*/ 1463 h 2159"/>
                <a:gd name="T64" fmla="*/ 35 w 1833"/>
                <a:gd name="T65" fmla="*/ 1363 h 2159"/>
                <a:gd name="T66" fmla="*/ 14 w 1833"/>
                <a:gd name="T67" fmla="*/ 1256 h 2159"/>
                <a:gd name="T68" fmla="*/ 2 w 1833"/>
                <a:gd name="T69" fmla="*/ 1145 h 2159"/>
                <a:gd name="T70" fmla="*/ 0 w 1833"/>
                <a:gd name="T71" fmla="*/ 1033 h 2159"/>
                <a:gd name="T72" fmla="*/ 7 w 1833"/>
                <a:gd name="T73" fmla="*/ 929 h 2159"/>
                <a:gd name="T74" fmla="*/ 25 w 1833"/>
                <a:gd name="T75" fmla="*/ 829 h 2159"/>
                <a:gd name="T76" fmla="*/ 53 w 1833"/>
                <a:gd name="T77" fmla="*/ 732 h 2159"/>
                <a:gd name="T78" fmla="*/ 90 w 1833"/>
                <a:gd name="T79" fmla="*/ 639 h 2159"/>
                <a:gd name="T80" fmla="*/ 137 w 1833"/>
                <a:gd name="T81" fmla="*/ 548 h 2159"/>
                <a:gd name="T82" fmla="*/ 194 w 1833"/>
                <a:gd name="T83" fmla="*/ 461 h 2159"/>
                <a:gd name="T84" fmla="*/ 262 w 1833"/>
                <a:gd name="T85" fmla="*/ 378 h 2159"/>
                <a:gd name="T86" fmla="*/ 339 w 1833"/>
                <a:gd name="T87" fmla="*/ 297 h 2159"/>
                <a:gd name="T88" fmla="*/ 422 w 1833"/>
                <a:gd name="T89" fmla="*/ 226 h 2159"/>
                <a:gd name="T90" fmla="*/ 507 w 1833"/>
                <a:gd name="T91" fmla="*/ 164 h 2159"/>
                <a:gd name="T92" fmla="*/ 596 w 1833"/>
                <a:gd name="T93" fmla="*/ 112 h 2159"/>
                <a:gd name="T94" fmla="*/ 688 w 1833"/>
                <a:gd name="T95" fmla="*/ 70 h 2159"/>
                <a:gd name="T96" fmla="*/ 783 w 1833"/>
                <a:gd name="T97" fmla="*/ 37 h 2159"/>
                <a:gd name="T98" fmla="*/ 882 w 1833"/>
                <a:gd name="T99" fmla="*/ 16 h 2159"/>
                <a:gd name="T100" fmla="*/ 984 w 1833"/>
                <a:gd name="T101" fmla="*/ 3 h 21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833" h="2159">
                  <a:moveTo>
                    <a:pt x="1062" y="0"/>
                  </a:moveTo>
                  <a:lnTo>
                    <a:pt x="1824" y="0"/>
                  </a:lnTo>
                  <a:lnTo>
                    <a:pt x="1833" y="0"/>
                  </a:lnTo>
                  <a:lnTo>
                    <a:pt x="1833" y="9"/>
                  </a:lnTo>
                  <a:lnTo>
                    <a:pt x="1833" y="493"/>
                  </a:lnTo>
                  <a:lnTo>
                    <a:pt x="1833" y="502"/>
                  </a:lnTo>
                  <a:lnTo>
                    <a:pt x="1824" y="502"/>
                  </a:lnTo>
                  <a:lnTo>
                    <a:pt x="1233" y="502"/>
                  </a:lnTo>
                  <a:lnTo>
                    <a:pt x="1203" y="503"/>
                  </a:lnTo>
                  <a:lnTo>
                    <a:pt x="1173" y="506"/>
                  </a:lnTo>
                  <a:lnTo>
                    <a:pt x="1143" y="509"/>
                  </a:lnTo>
                  <a:lnTo>
                    <a:pt x="1114" y="514"/>
                  </a:lnTo>
                  <a:lnTo>
                    <a:pt x="1086" y="519"/>
                  </a:lnTo>
                  <a:lnTo>
                    <a:pt x="1057" y="527"/>
                  </a:lnTo>
                  <a:lnTo>
                    <a:pt x="1030" y="536"/>
                  </a:lnTo>
                  <a:lnTo>
                    <a:pt x="1003" y="546"/>
                  </a:lnTo>
                  <a:lnTo>
                    <a:pt x="977" y="558"/>
                  </a:lnTo>
                  <a:lnTo>
                    <a:pt x="951" y="570"/>
                  </a:lnTo>
                  <a:lnTo>
                    <a:pt x="926" y="584"/>
                  </a:lnTo>
                  <a:lnTo>
                    <a:pt x="902" y="599"/>
                  </a:lnTo>
                  <a:lnTo>
                    <a:pt x="879" y="616"/>
                  </a:lnTo>
                  <a:lnTo>
                    <a:pt x="856" y="634"/>
                  </a:lnTo>
                  <a:lnTo>
                    <a:pt x="833" y="653"/>
                  </a:lnTo>
                  <a:lnTo>
                    <a:pt x="811" y="674"/>
                  </a:lnTo>
                  <a:lnTo>
                    <a:pt x="789" y="696"/>
                  </a:lnTo>
                  <a:lnTo>
                    <a:pt x="769" y="718"/>
                  </a:lnTo>
                  <a:lnTo>
                    <a:pt x="752" y="741"/>
                  </a:lnTo>
                  <a:lnTo>
                    <a:pt x="734" y="763"/>
                  </a:lnTo>
                  <a:lnTo>
                    <a:pt x="718" y="786"/>
                  </a:lnTo>
                  <a:lnTo>
                    <a:pt x="704" y="809"/>
                  </a:lnTo>
                  <a:lnTo>
                    <a:pt x="691" y="833"/>
                  </a:lnTo>
                  <a:lnTo>
                    <a:pt x="680" y="857"/>
                  </a:lnTo>
                  <a:lnTo>
                    <a:pt x="669" y="881"/>
                  </a:lnTo>
                  <a:lnTo>
                    <a:pt x="660" y="906"/>
                  </a:lnTo>
                  <a:lnTo>
                    <a:pt x="653" y="930"/>
                  </a:lnTo>
                  <a:lnTo>
                    <a:pt x="647" y="956"/>
                  </a:lnTo>
                  <a:lnTo>
                    <a:pt x="642" y="981"/>
                  </a:lnTo>
                  <a:lnTo>
                    <a:pt x="639" y="1007"/>
                  </a:lnTo>
                  <a:lnTo>
                    <a:pt x="637" y="1033"/>
                  </a:lnTo>
                  <a:lnTo>
                    <a:pt x="636" y="1060"/>
                  </a:lnTo>
                  <a:lnTo>
                    <a:pt x="637" y="1091"/>
                  </a:lnTo>
                  <a:lnTo>
                    <a:pt x="639" y="1122"/>
                  </a:lnTo>
                  <a:lnTo>
                    <a:pt x="642" y="1152"/>
                  </a:lnTo>
                  <a:lnTo>
                    <a:pt x="647" y="1182"/>
                  </a:lnTo>
                  <a:lnTo>
                    <a:pt x="653" y="1211"/>
                  </a:lnTo>
                  <a:lnTo>
                    <a:pt x="660" y="1239"/>
                  </a:lnTo>
                  <a:lnTo>
                    <a:pt x="668" y="1266"/>
                  </a:lnTo>
                  <a:lnTo>
                    <a:pt x="679" y="1293"/>
                  </a:lnTo>
                  <a:lnTo>
                    <a:pt x="689" y="1319"/>
                  </a:lnTo>
                  <a:lnTo>
                    <a:pt x="702" y="1345"/>
                  </a:lnTo>
                  <a:lnTo>
                    <a:pt x="716" y="1370"/>
                  </a:lnTo>
                  <a:lnTo>
                    <a:pt x="731" y="1394"/>
                  </a:lnTo>
                  <a:lnTo>
                    <a:pt x="747" y="1418"/>
                  </a:lnTo>
                  <a:lnTo>
                    <a:pt x="765" y="1441"/>
                  </a:lnTo>
                  <a:lnTo>
                    <a:pt x="785" y="1463"/>
                  </a:lnTo>
                  <a:lnTo>
                    <a:pt x="806" y="1485"/>
                  </a:lnTo>
                  <a:lnTo>
                    <a:pt x="827" y="1506"/>
                  </a:lnTo>
                  <a:lnTo>
                    <a:pt x="849" y="1526"/>
                  </a:lnTo>
                  <a:lnTo>
                    <a:pt x="871" y="1544"/>
                  </a:lnTo>
                  <a:lnTo>
                    <a:pt x="895" y="1560"/>
                  </a:lnTo>
                  <a:lnTo>
                    <a:pt x="920" y="1576"/>
                  </a:lnTo>
                  <a:lnTo>
                    <a:pt x="945" y="1590"/>
                  </a:lnTo>
                  <a:lnTo>
                    <a:pt x="970" y="1603"/>
                  </a:lnTo>
                  <a:lnTo>
                    <a:pt x="997" y="1614"/>
                  </a:lnTo>
                  <a:lnTo>
                    <a:pt x="1024" y="1624"/>
                  </a:lnTo>
                  <a:lnTo>
                    <a:pt x="1051" y="1633"/>
                  </a:lnTo>
                  <a:lnTo>
                    <a:pt x="1080" y="1640"/>
                  </a:lnTo>
                  <a:lnTo>
                    <a:pt x="1109" y="1647"/>
                  </a:lnTo>
                  <a:lnTo>
                    <a:pt x="1140" y="1651"/>
                  </a:lnTo>
                  <a:lnTo>
                    <a:pt x="1170" y="1654"/>
                  </a:lnTo>
                  <a:lnTo>
                    <a:pt x="1201" y="1656"/>
                  </a:lnTo>
                  <a:lnTo>
                    <a:pt x="1233" y="1657"/>
                  </a:lnTo>
                  <a:lnTo>
                    <a:pt x="1824" y="1657"/>
                  </a:lnTo>
                  <a:lnTo>
                    <a:pt x="1833" y="1657"/>
                  </a:lnTo>
                  <a:lnTo>
                    <a:pt x="1833" y="1666"/>
                  </a:lnTo>
                  <a:lnTo>
                    <a:pt x="1833" y="2150"/>
                  </a:lnTo>
                  <a:lnTo>
                    <a:pt x="1833" y="2159"/>
                  </a:lnTo>
                  <a:lnTo>
                    <a:pt x="1824" y="2159"/>
                  </a:lnTo>
                  <a:lnTo>
                    <a:pt x="1056" y="2159"/>
                  </a:lnTo>
                  <a:lnTo>
                    <a:pt x="1028" y="2159"/>
                  </a:lnTo>
                  <a:lnTo>
                    <a:pt x="1000" y="2158"/>
                  </a:lnTo>
                  <a:lnTo>
                    <a:pt x="972" y="2156"/>
                  </a:lnTo>
                  <a:lnTo>
                    <a:pt x="945" y="2154"/>
                  </a:lnTo>
                  <a:lnTo>
                    <a:pt x="918" y="2152"/>
                  </a:lnTo>
                  <a:lnTo>
                    <a:pt x="891" y="2148"/>
                  </a:lnTo>
                  <a:lnTo>
                    <a:pt x="865" y="2144"/>
                  </a:lnTo>
                  <a:lnTo>
                    <a:pt x="838" y="2140"/>
                  </a:lnTo>
                  <a:lnTo>
                    <a:pt x="812" y="2134"/>
                  </a:lnTo>
                  <a:lnTo>
                    <a:pt x="787" y="2128"/>
                  </a:lnTo>
                  <a:lnTo>
                    <a:pt x="762" y="2122"/>
                  </a:lnTo>
                  <a:lnTo>
                    <a:pt x="737" y="2115"/>
                  </a:lnTo>
                  <a:lnTo>
                    <a:pt x="712" y="2107"/>
                  </a:lnTo>
                  <a:lnTo>
                    <a:pt x="687" y="2099"/>
                  </a:lnTo>
                  <a:lnTo>
                    <a:pt x="663" y="2090"/>
                  </a:lnTo>
                  <a:lnTo>
                    <a:pt x="639" y="2080"/>
                  </a:lnTo>
                  <a:lnTo>
                    <a:pt x="616" y="2070"/>
                  </a:lnTo>
                  <a:lnTo>
                    <a:pt x="592" y="2059"/>
                  </a:lnTo>
                  <a:lnTo>
                    <a:pt x="570" y="2048"/>
                  </a:lnTo>
                  <a:lnTo>
                    <a:pt x="548" y="2035"/>
                  </a:lnTo>
                  <a:lnTo>
                    <a:pt x="525" y="2023"/>
                  </a:lnTo>
                  <a:lnTo>
                    <a:pt x="503" y="2009"/>
                  </a:lnTo>
                  <a:lnTo>
                    <a:pt x="481" y="1996"/>
                  </a:lnTo>
                  <a:lnTo>
                    <a:pt x="460" y="1981"/>
                  </a:lnTo>
                  <a:lnTo>
                    <a:pt x="440" y="1966"/>
                  </a:lnTo>
                  <a:lnTo>
                    <a:pt x="419" y="1950"/>
                  </a:lnTo>
                  <a:lnTo>
                    <a:pt x="398" y="1934"/>
                  </a:lnTo>
                  <a:lnTo>
                    <a:pt x="378" y="1917"/>
                  </a:lnTo>
                  <a:lnTo>
                    <a:pt x="357" y="1899"/>
                  </a:lnTo>
                  <a:lnTo>
                    <a:pt x="339" y="1881"/>
                  </a:lnTo>
                  <a:lnTo>
                    <a:pt x="319" y="1862"/>
                  </a:lnTo>
                  <a:lnTo>
                    <a:pt x="300" y="1842"/>
                  </a:lnTo>
                  <a:lnTo>
                    <a:pt x="281" y="1822"/>
                  </a:lnTo>
                  <a:lnTo>
                    <a:pt x="264" y="1803"/>
                  </a:lnTo>
                  <a:lnTo>
                    <a:pt x="246" y="1782"/>
                  </a:lnTo>
                  <a:lnTo>
                    <a:pt x="229" y="1761"/>
                  </a:lnTo>
                  <a:lnTo>
                    <a:pt x="214" y="1739"/>
                  </a:lnTo>
                  <a:lnTo>
                    <a:pt x="198" y="1718"/>
                  </a:lnTo>
                  <a:lnTo>
                    <a:pt x="183" y="1696"/>
                  </a:lnTo>
                  <a:lnTo>
                    <a:pt x="168" y="1675"/>
                  </a:lnTo>
                  <a:lnTo>
                    <a:pt x="155" y="1652"/>
                  </a:lnTo>
                  <a:lnTo>
                    <a:pt x="141" y="1630"/>
                  </a:lnTo>
                  <a:lnTo>
                    <a:pt x="129" y="1607"/>
                  </a:lnTo>
                  <a:lnTo>
                    <a:pt x="117" y="1583"/>
                  </a:lnTo>
                  <a:lnTo>
                    <a:pt x="106" y="1560"/>
                  </a:lnTo>
                  <a:lnTo>
                    <a:pt x="94" y="1536"/>
                  </a:lnTo>
                  <a:lnTo>
                    <a:pt x="84" y="1512"/>
                  </a:lnTo>
                  <a:lnTo>
                    <a:pt x="74" y="1488"/>
                  </a:lnTo>
                  <a:lnTo>
                    <a:pt x="65" y="1463"/>
                  </a:lnTo>
                  <a:lnTo>
                    <a:pt x="57" y="1438"/>
                  </a:lnTo>
                  <a:lnTo>
                    <a:pt x="49" y="1414"/>
                  </a:lnTo>
                  <a:lnTo>
                    <a:pt x="41" y="1388"/>
                  </a:lnTo>
                  <a:lnTo>
                    <a:pt x="35" y="1363"/>
                  </a:lnTo>
                  <a:lnTo>
                    <a:pt x="29" y="1336"/>
                  </a:lnTo>
                  <a:lnTo>
                    <a:pt x="23" y="1310"/>
                  </a:lnTo>
                  <a:lnTo>
                    <a:pt x="18" y="1284"/>
                  </a:lnTo>
                  <a:lnTo>
                    <a:pt x="14" y="1256"/>
                  </a:lnTo>
                  <a:lnTo>
                    <a:pt x="10" y="1228"/>
                  </a:lnTo>
                  <a:lnTo>
                    <a:pt x="7" y="1201"/>
                  </a:lnTo>
                  <a:lnTo>
                    <a:pt x="4" y="1173"/>
                  </a:lnTo>
                  <a:lnTo>
                    <a:pt x="2" y="1145"/>
                  </a:lnTo>
                  <a:lnTo>
                    <a:pt x="1" y="1117"/>
                  </a:lnTo>
                  <a:lnTo>
                    <a:pt x="0" y="1089"/>
                  </a:lnTo>
                  <a:lnTo>
                    <a:pt x="0" y="1060"/>
                  </a:lnTo>
                  <a:lnTo>
                    <a:pt x="0" y="1033"/>
                  </a:lnTo>
                  <a:lnTo>
                    <a:pt x="1" y="1007"/>
                  </a:lnTo>
                  <a:lnTo>
                    <a:pt x="3" y="981"/>
                  </a:lnTo>
                  <a:lnTo>
                    <a:pt x="5" y="955"/>
                  </a:lnTo>
                  <a:lnTo>
                    <a:pt x="7" y="929"/>
                  </a:lnTo>
                  <a:lnTo>
                    <a:pt x="11" y="904"/>
                  </a:lnTo>
                  <a:lnTo>
                    <a:pt x="15" y="879"/>
                  </a:lnTo>
                  <a:lnTo>
                    <a:pt x="19" y="854"/>
                  </a:lnTo>
                  <a:lnTo>
                    <a:pt x="25" y="829"/>
                  </a:lnTo>
                  <a:lnTo>
                    <a:pt x="31" y="804"/>
                  </a:lnTo>
                  <a:lnTo>
                    <a:pt x="37" y="780"/>
                  </a:lnTo>
                  <a:lnTo>
                    <a:pt x="44" y="756"/>
                  </a:lnTo>
                  <a:lnTo>
                    <a:pt x="53" y="732"/>
                  </a:lnTo>
                  <a:lnTo>
                    <a:pt x="61" y="708"/>
                  </a:lnTo>
                  <a:lnTo>
                    <a:pt x="69" y="684"/>
                  </a:lnTo>
                  <a:lnTo>
                    <a:pt x="80" y="662"/>
                  </a:lnTo>
                  <a:lnTo>
                    <a:pt x="90" y="639"/>
                  </a:lnTo>
                  <a:lnTo>
                    <a:pt x="100" y="616"/>
                  </a:lnTo>
                  <a:lnTo>
                    <a:pt x="112" y="593"/>
                  </a:lnTo>
                  <a:lnTo>
                    <a:pt x="124" y="570"/>
                  </a:lnTo>
                  <a:lnTo>
                    <a:pt x="137" y="548"/>
                  </a:lnTo>
                  <a:lnTo>
                    <a:pt x="150" y="526"/>
                  </a:lnTo>
                  <a:lnTo>
                    <a:pt x="165" y="504"/>
                  </a:lnTo>
                  <a:lnTo>
                    <a:pt x="180" y="483"/>
                  </a:lnTo>
                  <a:lnTo>
                    <a:pt x="194" y="461"/>
                  </a:lnTo>
                  <a:lnTo>
                    <a:pt x="211" y="440"/>
                  </a:lnTo>
                  <a:lnTo>
                    <a:pt x="227" y="419"/>
                  </a:lnTo>
                  <a:lnTo>
                    <a:pt x="244" y="398"/>
                  </a:lnTo>
                  <a:lnTo>
                    <a:pt x="262" y="378"/>
                  </a:lnTo>
                  <a:lnTo>
                    <a:pt x="280" y="357"/>
                  </a:lnTo>
                  <a:lnTo>
                    <a:pt x="299" y="337"/>
                  </a:lnTo>
                  <a:lnTo>
                    <a:pt x="319" y="317"/>
                  </a:lnTo>
                  <a:lnTo>
                    <a:pt x="339" y="297"/>
                  </a:lnTo>
                  <a:lnTo>
                    <a:pt x="359" y="279"/>
                  </a:lnTo>
                  <a:lnTo>
                    <a:pt x="380" y="261"/>
                  </a:lnTo>
                  <a:lnTo>
                    <a:pt x="401" y="243"/>
                  </a:lnTo>
                  <a:lnTo>
                    <a:pt x="422" y="226"/>
                  </a:lnTo>
                  <a:lnTo>
                    <a:pt x="443" y="209"/>
                  </a:lnTo>
                  <a:lnTo>
                    <a:pt x="463" y="193"/>
                  </a:lnTo>
                  <a:lnTo>
                    <a:pt x="485" y="179"/>
                  </a:lnTo>
                  <a:lnTo>
                    <a:pt x="507" y="164"/>
                  </a:lnTo>
                  <a:lnTo>
                    <a:pt x="529" y="150"/>
                  </a:lnTo>
                  <a:lnTo>
                    <a:pt x="551" y="137"/>
                  </a:lnTo>
                  <a:lnTo>
                    <a:pt x="574" y="124"/>
                  </a:lnTo>
                  <a:lnTo>
                    <a:pt x="596" y="112"/>
                  </a:lnTo>
                  <a:lnTo>
                    <a:pt x="618" y="101"/>
                  </a:lnTo>
                  <a:lnTo>
                    <a:pt x="641" y="89"/>
                  </a:lnTo>
                  <a:lnTo>
                    <a:pt x="664" y="79"/>
                  </a:lnTo>
                  <a:lnTo>
                    <a:pt x="688" y="70"/>
                  </a:lnTo>
                  <a:lnTo>
                    <a:pt x="711" y="61"/>
                  </a:lnTo>
                  <a:lnTo>
                    <a:pt x="735" y="53"/>
                  </a:lnTo>
                  <a:lnTo>
                    <a:pt x="759" y="45"/>
                  </a:lnTo>
                  <a:lnTo>
                    <a:pt x="783" y="37"/>
                  </a:lnTo>
                  <a:lnTo>
                    <a:pt x="808" y="31"/>
                  </a:lnTo>
                  <a:lnTo>
                    <a:pt x="832" y="25"/>
                  </a:lnTo>
                  <a:lnTo>
                    <a:pt x="857" y="20"/>
                  </a:lnTo>
                  <a:lnTo>
                    <a:pt x="882" y="16"/>
                  </a:lnTo>
                  <a:lnTo>
                    <a:pt x="907" y="11"/>
                  </a:lnTo>
                  <a:lnTo>
                    <a:pt x="932" y="8"/>
                  </a:lnTo>
                  <a:lnTo>
                    <a:pt x="958" y="5"/>
                  </a:lnTo>
                  <a:lnTo>
                    <a:pt x="984" y="3"/>
                  </a:lnTo>
                  <a:lnTo>
                    <a:pt x="1010" y="1"/>
                  </a:lnTo>
                  <a:lnTo>
                    <a:pt x="1036" y="1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154613" y="2438400"/>
              <a:ext cx="360363" cy="328613"/>
            </a:xfrm>
            <a:custGeom>
              <a:avLst/>
              <a:gdLst>
                <a:gd name="T0" fmla="*/ 1056 w 2495"/>
                <a:gd name="T1" fmla="*/ 527 h 2271"/>
                <a:gd name="T2" fmla="*/ 872 w 2495"/>
                <a:gd name="T3" fmla="*/ 620 h 2271"/>
                <a:gd name="T4" fmla="*/ 731 w 2495"/>
                <a:gd name="T5" fmla="*/ 776 h 2271"/>
                <a:gd name="T6" fmla="*/ 653 w 2495"/>
                <a:gd name="T7" fmla="*/ 974 h 2271"/>
                <a:gd name="T8" fmla="*/ 640 w 2495"/>
                <a:gd name="T9" fmla="*/ 1204 h 2271"/>
                <a:gd name="T10" fmla="*/ 678 w 2495"/>
                <a:gd name="T11" fmla="*/ 1383 h 2271"/>
                <a:gd name="T12" fmla="*/ 781 w 2495"/>
                <a:gd name="T13" fmla="*/ 1559 h 2271"/>
                <a:gd name="T14" fmla="*/ 919 w 2495"/>
                <a:gd name="T15" fmla="*/ 1681 h 2271"/>
                <a:gd name="T16" fmla="*/ 1117 w 2495"/>
                <a:gd name="T17" fmla="*/ 1758 h 2271"/>
                <a:gd name="T18" fmla="*/ 1349 w 2495"/>
                <a:gd name="T19" fmla="*/ 1763 h 2271"/>
                <a:gd name="T20" fmla="*/ 1554 w 2495"/>
                <a:gd name="T21" fmla="*/ 1703 h 2271"/>
                <a:gd name="T22" fmla="*/ 1713 w 2495"/>
                <a:gd name="T23" fmla="*/ 1578 h 2271"/>
                <a:gd name="T24" fmla="*/ 1817 w 2495"/>
                <a:gd name="T25" fmla="*/ 1399 h 2271"/>
                <a:gd name="T26" fmla="*/ 1858 w 2495"/>
                <a:gd name="T27" fmla="*/ 1175 h 2271"/>
                <a:gd name="T28" fmla="*/ 1835 w 2495"/>
                <a:gd name="T29" fmla="*/ 943 h 2271"/>
                <a:gd name="T30" fmla="*/ 1747 w 2495"/>
                <a:gd name="T31" fmla="*/ 751 h 2271"/>
                <a:gd name="T32" fmla="*/ 1600 w 2495"/>
                <a:gd name="T33" fmla="*/ 602 h 2271"/>
                <a:gd name="T34" fmla="*/ 1409 w 2495"/>
                <a:gd name="T35" fmla="*/ 520 h 2271"/>
                <a:gd name="T36" fmla="*/ 1215 w 2495"/>
                <a:gd name="T37" fmla="*/ 2271 h 2271"/>
                <a:gd name="T38" fmla="*/ 996 w 2495"/>
                <a:gd name="T39" fmla="*/ 2254 h 2271"/>
                <a:gd name="T40" fmla="*/ 796 w 2495"/>
                <a:gd name="T41" fmla="*/ 2209 h 2271"/>
                <a:gd name="T42" fmla="*/ 611 w 2495"/>
                <a:gd name="T43" fmla="*/ 2136 h 2271"/>
                <a:gd name="T44" fmla="*/ 443 w 2495"/>
                <a:gd name="T45" fmla="*/ 2036 h 2271"/>
                <a:gd name="T46" fmla="*/ 288 w 2495"/>
                <a:gd name="T47" fmla="*/ 1903 h 2271"/>
                <a:gd name="T48" fmla="*/ 162 w 2495"/>
                <a:gd name="T49" fmla="*/ 1744 h 2271"/>
                <a:gd name="T50" fmla="*/ 72 w 2495"/>
                <a:gd name="T51" fmla="*/ 1564 h 2271"/>
                <a:gd name="T52" fmla="*/ 19 w 2495"/>
                <a:gd name="T53" fmla="*/ 1362 h 2271"/>
                <a:gd name="T54" fmla="*/ 0 w 2495"/>
                <a:gd name="T55" fmla="*/ 1140 h 2271"/>
                <a:gd name="T56" fmla="*/ 19 w 2495"/>
                <a:gd name="T57" fmla="*/ 919 h 2271"/>
                <a:gd name="T58" fmla="*/ 72 w 2495"/>
                <a:gd name="T59" fmla="*/ 719 h 2271"/>
                <a:gd name="T60" fmla="*/ 162 w 2495"/>
                <a:gd name="T61" fmla="*/ 538 h 2271"/>
                <a:gd name="T62" fmla="*/ 288 w 2495"/>
                <a:gd name="T63" fmla="*/ 377 h 2271"/>
                <a:gd name="T64" fmla="*/ 421 w 2495"/>
                <a:gd name="T65" fmla="*/ 259 h 2271"/>
                <a:gd name="T66" fmla="*/ 587 w 2495"/>
                <a:gd name="T67" fmla="*/ 153 h 2271"/>
                <a:gd name="T68" fmla="*/ 770 w 2495"/>
                <a:gd name="T69" fmla="*/ 74 h 2271"/>
                <a:gd name="T70" fmla="*/ 968 w 2495"/>
                <a:gd name="T71" fmla="*/ 23 h 2271"/>
                <a:gd name="T72" fmla="*/ 1184 w 2495"/>
                <a:gd name="T73" fmla="*/ 1 h 2271"/>
                <a:gd name="T74" fmla="*/ 1407 w 2495"/>
                <a:gd name="T75" fmla="*/ 7 h 2271"/>
                <a:gd name="T76" fmla="*/ 1616 w 2495"/>
                <a:gd name="T77" fmla="*/ 41 h 2271"/>
                <a:gd name="T78" fmla="*/ 1809 w 2495"/>
                <a:gd name="T79" fmla="*/ 104 h 2271"/>
                <a:gd name="T80" fmla="*/ 1984 w 2495"/>
                <a:gd name="T81" fmla="*/ 194 h 2271"/>
                <a:gd name="T82" fmla="*/ 2144 w 2495"/>
                <a:gd name="T83" fmla="*/ 315 h 2271"/>
                <a:gd name="T84" fmla="*/ 2285 w 2495"/>
                <a:gd name="T85" fmla="*/ 467 h 2271"/>
                <a:gd name="T86" fmla="*/ 2389 w 2495"/>
                <a:gd name="T87" fmla="*/ 638 h 2271"/>
                <a:gd name="T88" fmla="*/ 2459 w 2495"/>
                <a:gd name="T89" fmla="*/ 831 h 2271"/>
                <a:gd name="T90" fmla="*/ 2492 w 2495"/>
                <a:gd name="T91" fmla="*/ 1043 h 2271"/>
                <a:gd name="T92" fmla="*/ 2489 w 2495"/>
                <a:gd name="T93" fmla="*/ 1270 h 2271"/>
                <a:gd name="T94" fmla="*/ 2451 w 2495"/>
                <a:gd name="T95" fmla="*/ 1480 h 2271"/>
                <a:gd name="T96" fmla="*/ 2376 w 2495"/>
                <a:gd name="T97" fmla="*/ 1669 h 2271"/>
                <a:gd name="T98" fmla="*/ 2265 w 2495"/>
                <a:gd name="T99" fmla="*/ 1838 h 2271"/>
                <a:gd name="T100" fmla="*/ 2119 w 2495"/>
                <a:gd name="T101" fmla="*/ 1984 h 2271"/>
                <a:gd name="T102" fmla="*/ 1959 w 2495"/>
                <a:gd name="T103" fmla="*/ 2097 h 2271"/>
                <a:gd name="T104" fmla="*/ 1781 w 2495"/>
                <a:gd name="T105" fmla="*/ 2181 h 2271"/>
                <a:gd name="T106" fmla="*/ 1587 w 2495"/>
                <a:gd name="T107" fmla="*/ 2238 h 2271"/>
                <a:gd name="T108" fmla="*/ 1376 w 2495"/>
                <a:gd name="T109" fmla="*/ 2267 h 22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95" h="2271">
                  <a:moveTo>
                    <a:pt x="1247" y="502"/>
                  </a:moveTo>
                  <a:lnTo>
                    <a:pt x="1214" y="503"/>
                  </a:lnTo>
                  <a:lnTo>
                    <a:pt x="1181" y="505"/>
                  </a:lnTo>
                  <a:lnTo>
                    <a:pt x="1148" y="508"/>
                  </a:lnTo>
                  <a:lnTo>
                    <a:pt x="1117" y="514"/>
                  </a:lnTo>
                  <a:lnTo>
                    <a:pt x="1086" y="520"/>
                  </a:lnTo>
                  <a:lnTo>
                    <a:pt x="1056" y="527"/>
                  </a:lnTo>
                  <a:lnTo>
                    <a:pt x="1028" y="537"/>
                  </a:lnTo>
                  <a:lnTo>
                    <a:pt x="1000" y="547"/>
                  </a:lnTo>
                  <a:lnTo>
                    <a:pt x="971" y="558"/>
                  </a:lnTo>
                  <a:lnTo>
                    <a:pt x="945" y="572"/>
                  </a:lnTo>
                  <a:lnTo>
                    <a:pt x="920" y="586"/>
                  </a:lnTo>
                  <a:lnTo>
                    <a:pt x="896" y="602"/>
                  </a:lnTo>
                  <a:lnTo>
                    <a:pt x="872" y="620"/>
                  </a:lnTo>
                  <a:lnTo>
                    <a:pt x="849" y="638"/>
                  </a:lnTo>
                  <a:lnTo>
                    <a:pt x="826" y="659"/>
                  </a:lnTo>
                  <a:lnTo>
                    <a:pt x="805" y="680"/>
                  </a:lnTo>
                  <a:lnTo>
                    <a:pt x="784" y="703"/>
                  </a:lnTo>
                  <a:lnTo>
                    <a:pt x="765" y="727"/>
                  </a:lnTo>
                  <a:lnTo>
                    <a:pt x="748" y="751"/>
                  </a:lnTo>
                  <a:lnTo>
                    <a:pt x="731" y="776"/>
                  </a:lnTo>
                  <a:lnTo>
                    <a:pt x="717" y="802"/>
                  </a:lnTo>
                  <a:lnTo>
                    <a:pt x="702" y="829"/>
                  </a:lnTo>
                  <a:lnTo>
                    <a:pt x="690" y="856"/>
                  </a:lnTo>
                  <a:lnTo>
                    <a:pt x="679" y="884"/>
                  </a:lnTo>
                  <a:lnTo>
                    <a:pt x="669" y="913"/>
                  </a:lnTo>
                  <a:lnTo>
                    <a:pt x="660" y="943"/>
                  </a:lnTo>
                  <a:lnTo>
                    <a:pt x="653" y="974"/>
                  </a:lnTo>
                  <a:lnTo>
                    <a:pt x="647" y="1006"/>
                  </a:lnTo>
                  <a:lnTo>
                    <a:pt x="643" y="1038"/>
                  </a:lnTo>
                  <a:lnTo>
                    <a:pt x="640" y="1071"/>
                  </a:lnTo>
                  <a:lnTo>
                    <a:pt x="638" y="1105"/>
                  </a:lnTo>
                  <a:lnTo>
                    <a:pt x="637" y="1140"/>
                  </a:lnTo>
                  <a:lnTo>
                    <a:pt x="638" y="1173"/>
                  </a:lnTo>
                  <a:lnTo>
                    <a:pt x="640" y="1204"/>
                  </a:lnTo>
                  <a:lnTo>
                    <a:pt x="643" y="1237"/>
                  </a:lnTo>
                  <a:lnTo>
                    <a:pt x="647" y="1267"/>
                  </a:lnTo>
                  <a:lnTo>
                    <a:pt x="653" y="1297"/>
                  </a:lnTo>
                  <a:lnTo>
                    <a:pt x="660" y="1326"/>
                  </a:lnTo>
                  <a:lnTo>
                    <a:pt x="669" y="1355"/>
                  </a:lnTo>
                  <a:lnTo>
                    <a:pt x="678" y="1383"/>
                  </a:lnTo>
                  <a:lnTo>
                    <a:pt x="689" y="1410"/>
                  </a:lnTo>
                  <a:lnTo>
                    <a:pt x="701" y="1436"/>
                  </a:lnTo>
                  <a:lnTo>
                    <a:pt x="715" y="1462"/>
                  </a:lnTo>
                  <a:lnTo>
                    <a:pt x="729" y="1488"/>
                  </a:lnTo>
                  <a:lnTo>
                    <a:pt x="745" y="1512"/>
                  </a:lnTo>
                  <a:lnTo>
                    <a:pt x="762" y="1536"/>
                  </a:lnTo>
                  <a:lnTo>
                    <a:pt x="781" y="1559"/>
                  </a:lnTo>
                  <a:lnTo>
                    <a:pt x="801" y="1582"/>
                  </a:lnTo>
                  <a:lnTo>
                    <a:pt x="823" y="1605"/>
                  </a:lnTo>
                  <a:lnTo>
                    <a:pt x="846" y="1626"/>
                  </a:lnTo>
                  <a:lnTo>
                    <a:pt x="870" y="1645"/>
                  </a:lnTo>
                  <a:lnTo>
                    <a:pt x="894" y="1664"/>
                  </a:lnTo>
                  <a:lnTo>
                    <a:pt x="919" y="1681"/>
                  </a:lnTo>
                  <a:lnTo>
                    <a:pt x="945" y="1696"/>
                  </a:lnTo>
                  <a:lnTo>
                    <a:pt x="972" y="1710"/>
                  </a:lnTo>
                  <a:lnTo>
                    <a:pt x="1000" y="1722"/>
                  </a:lnTo>
                  <a:lnTo>
                    <a:pt x="1028" y="1734"/>
                  </a:lnTo>
                  <a:lnTo>
                    <a:pt x="1057" y="1743"/>
                  </a:lnTo>
                  <a:lnTo>
                    <a:pt x="1087" y="1751"/>
                  </a:lnTo>
                  <a:lnTo>
                    <a:pt x="1117" y="1758"/>
                  </a:lnTo>
                  <a:lnTo>
                    <a:pt x="1149" y="1763"/>
                  </a:lnTo>
                  <a:lnTo>
                    <a:pt x="1181" y="1766"/>
                  </a:lnTo>
                  <a:lnTo>
                    <a:pt x="1214" y="1769"/>
                  </a:lnTo>
                  <a:lnTo>
                    <a:pt x="1247" y="1769"/>
                  </a:lnTo>
                  <a:lnTo>
                    <a:pt x="1282" y="1769"/>
                  </a:lnTo>
                  <a:lnTo>
                    <a:pt x="1316" y="1767"/>
                  </a:lnTo>
                  <a:lnTo>
                    <a:pt x="1349" y="1763"/>
                  </a:lnTo>
                  <a:lnTo>
                    <a:pt x="1381" y="1759"/>
                  </a:lnTo>
                  <a:lnTo>
                    <a:pt x="1412" y="1752"/>
                  </a:lnTo>
                  <a:lnTo>
                    <a:pt x="1443" y="1745"/>
                  </a:lnTo>
                  <a:lnTo>
                    <a:pt x="1472" y="1737"/>
                  </a:lnTo>
                  <a:lnTo>
                    <a:pt x="1500" y="1726"/>
                  </a:lnTo>
                  <a:lnTo>
                    <a:pt x="1527" y="1715"/>
                  </a:lnTo>
                  <a:lnTo>
                    <a:pt x="1554" y="1703"/>
                  </a:lnTo>
                  <a:lnTo>
                    <a:pt x="1579" y="1689"/>
                  </a:lnTo>
                  <a:lnTo>
                    <a:pt x="1604" y="1673"/>
                  </a:lnTo>
                  <a:lnTo>
                    <a:pt x="1628" y="1657"/>
                  </a:lnTo>
                  <a:lnTo>
                    <a:pt x="1651" y="1639"/>
                  </a:lnTo>
                  <a:lnTo>
                    <a:pt x="1673" y="1619"/>
                  </a:lnTo>
                  <a:lnTo>
                    <a:pt x="1693" y="1600"/>
                  </a:lnTo>
                  <a:lnTo>
                    <a:pt x="1713" y="1578"/>
                  </a:lnTo>
                  <a:lnTo>
                    <a:pt x="1732" y="1555"/>
                  </a:lnTo>
                  <a:lnTo>
                    <a:pt x="1750" y="1531"/>
                  </a:lnTo>
                  <a:lnTo>
                    <a:pt x="1765" y="1506"/>
                  </a:lnTo>
                  <a:lnTo>
                    <a:pt x="1781" y="1481"/>
                  </a:lnTo>
                  <a:lnTo>
                    <a:pt x="1794" y="1455"/>
                  </a:lnTo>
                  <a:lnTo>
                    <a:pt x="1806" y="1427"/>
                  </a:lnTo>
                  <a:lnTo>
                    <a:pt x="1817" y="1399"/>
                  </a:lnTo>
                  <a:lnTo>
                    <a:pt x="1826" y="1370"/>
                  </a:lnTo>
                  <a:lnTo>
                    <a:pt x="1835" y="1340"/>
                  </a:lnTo>
                  <a:lnTo>
                    <a:pt x="1842" y="1308"/>
                  </a:lnTo>
                  <a:lnTo>
                    <a:pt x="1848" y="1277"/>
                  </a:lnTo>
                  <a:lnTo>
                    <a:pt x="1852" y="1244"/>
                  </a:lnTo>
                  <a:lnTo>
                    <a:pt x="1856" y="1211"/>
                  </a:lnTo>
                  <a:lnTo>
                    <a:pt x="1858" y="1175"/>
                  </a:lnTo>
                  <a:lnTo>
                    <a:pt x="1859" y="1140"/>
                  </a:lnTo>
                  <a:lnTo>
                    <a:pt x="1858" y="1105"/>
                  </a:lnTo>
                  <a:lnTo>
                    <a:pt x="1856" y="1071"/>
                  </a:lnTo>
                  <a:lnTo>
                    <a:pt x="1852" y="1038"/>
                  </a:lnTo>
                  <a:lnTo>
                    <a:pt x="1848" y="1006"/>
                  </a:lnTo>
                  <a:lnTo>
                    <a:pt x="1842" y="974"/>
                  </a:lnTo>
                  <a:lnTo>
                    <a:pt x="1835" y="943"/>
                  </a:lnTo>
                  <a:lnTo>
                    <a:pt x="1826" y="913"/>
                  </a:lnTo>
                  <a:lnTo>
                    <a:pt x="1816" y="884"/>
                  </a:lnTo>
                  <a:lnTo>
                    <a:pt x="1806" y="856"/>
                  </a:lnTo>
                  <a:lnTo>
                    <a:pt x="1793" y="829"/>
                  </a:lnTo>
                  <a:lnTo>
                    <a:pt x="1779" y="802"/>
                  </a:lnTo>
                  <a:lnTo>
                    <a:pt x="1764" y="776"/>
                  </a:lnTo>
                  <a:lnTo>
                    <a:pt x="1747" y="751"/>
                  </a:lnTo>
                  <a:lnTo>
                    <a:pt x="1730" y="727"/>
                  </a:lnTo>
                  <a:lnTo>
                    <a:pt x="1711" y="703"/>
                  </a:lnTo>
                  <a:lnTo>
                    <a:pt x="1690" y="680"/>
                  </a:lnTo>
                  <a:lnTo>
                    <a:pt x="1669" y="659"/>
                  </a:lnTo>
                  <a:lnTo>
                    <a:pt x="1647" y="638"/>
                  </a:lnTo>
                  <a:lnTo>
                    <a:pt x="1624" y="620"/>
                  </a:lnTo>
                  <a:lnTo>
                    <a:pt x="1600" y="602"/>
                  </a:lnTo>
                  <a:lnTo>
                    <a:pt x="1575" y="586"/>
                  </a:lnTo>
                  <a:lnTo>
                    <a:pt x="1550" y="572"/>
                  </a:lnTo>
                  <a:lnTo>
                    <a:pt x="1524" y="558"/>
                  </a:lnTo>
                  <a:lnTo>
                    <a:pt x="1496" y="547"/>
                  </a:lnTo>
                  <a:lnTo>
                    <a:pt x="1468" y="537"/>
                  </a:lnTo>
                  <a:lnTo>
                    <a:pt x="1440" y="527"/>
                  </a:lnTo>
                  <a:lnTo>
                    <a:pt x="1409" y="520"/>
                  </a:lnTo>
                  <a:lnTo>
                    <a:pt x="1378" y="514"/>
                  </a:lnTo>
                  <a:lnTo>
                    <a:pt x="1347" y="508"/>
                  </a:lnTo>
                  <a:lnTo>
                    <a:pt x="1315" y="505"/>
                  </a:lnTo>
                  <a:lnTo>
                    <a:pt x="1281" y="503"/>
                  </a:lnTo>
                  <a:lnTo>
                    <a:pt x="1247" y="502"/>
                  </a:lnTo>
                  <a:close/>
                  <a:moveTo>
                    <a:pt x="1247" y="2271"/>
                  </a:moveTo>
                  <a:lnTo>
                    <a:pt x="1215" y="2271"/>
                  </a:lnTo>
                  <a:lnTo>
                    <a:pt x="1183" y="2270"/>
                  </a:lnTo>
                  <a:lnTo>
                    <a:pt x="1151" y="2269"/>
                  </a:lnTo>
                  <a:lnTo>
                    <a:pt x="1119" y="2267"/>
                  </a:lnTo>
                  <a:lnTo>
                    <a:pt x="1088" y="2265"/>
                  </a:lnTo>
                  <a:lnTo>
                    <a:pt x="1058" y="2262"/>
                  </a:lnTo>
                  <a:lnTo>
                    <a:pt x="1027" y="2258"/>
                  </a:lnTo>
                  <a:lnTo>
                    <a:pt x="996" y="2254"/>
                  </a:lnTo>
                  <a:lnTo>
                    <a:pt x="967" y="2249"/>
                  </a:lnTo>
                  <a:lnTo>
                    <a:pt x="937" y="2243"/>
                  </a:lnTo>
                  <a:lnTo>
                    <a:pt x="908" y="2238"/>
                  </a:lnTo>
                  <a:lnTo>
                    <a:pt x="880" y="2232"/>
                  </a:lnTo>
                  <a:lnTo>
                    <a:pt x="851" y="2225"/>
                  </a:lnTo>
                  <a:lnTo>
                    <a:pt x="823" y="2217"/>
                  </a:lnTo>
                  <a:lnTo>
                    <a:pt x="796" y="2209"/>
                  </a:lnTo>
                  <a:lnTo>
                    <a:pt x="768" y="2200"/>
                  </a:lnTo>
                  <a:lnTo>
                    <a:pt x="741" y="2190"/>
                  </a:lnTo>
                  <a:lnTo>
                    <a:pt x="715" y="2181"/>
                  </a:lnTo>
                  <a:lnTo>
                    <a:pt x="687" y="2171"/>
                  </a:lnTo>
                  <a:lnTo>
                    <a:pt x="661" y="2160"/>
                  </a:lnTo>
                  <a:lnTo>
                    <a:pt x="637" y="2149"/>
                  </a:lnTo>
                  <a:lnTo>
                    <a:pt x="611" y="2136"/>
                  </a:lnTo>
                  <a:lnTo>
                    <a:pt x="586" y="2124"/>
                  </a:lnTo>
                  <a:lnTo>
                    <a:pt x="562" y="2110"/>
                  </a:lnTo>
                  <a:lnTo>
                    <a:pt x="537" y="2097"/>
                  </a:lnTo>
                  <a:lnTo>
                    <a:pt x="513" y="2082"/>
                  </a:lnTo>
                  <a:lnTo>
                    <a:pt x="490" y="2068"/>
                  </a:lnTo>
                  <a:lnTo>
                    <a:pt x="466" y="2052"/>
                  </a:lnTo>
                  <a:lnTo>
                    <a:pt x="443" y="2036"/>
                  </a:lnTo>
                  <a:lnTo>
                    <a:pt x="421" y="2020"/>
                  </a:lnTo>
                  <a:lnTo>
                    <a:pt x="398" y="2002"/>
                  </a:lnTo>
                  <a:lnTo>
                    <a:pt x="376" y="1984"/>
                  </a:lnTo>
                  <a:lnTo>
                    <a:pt x="354" y="1966"/>
                  </a:lnTo>
                  <a:lnTo>
                    <a:pt x="332" y="1945"/>
                  </a:lnTo>
                  <a:lnTo>
                    <a:pt x="310" y="1924"/>
                  </a:lnTo>
                  <a:lnTo>
                    <a:pt x="288" y="1903"/>
                  </a:lnTo>
                  <a:lnTo>
                    <a:pt x="268" y="1882"/>
                  </a:lnTo>
                  <a:lnTo>
                    <a:pt x="249" y="1861"/>
                  </a:lnTo>
                  <a:lnTo>
                    <a:pt x="230" y="1838"/>
                  </a:lnTo>
                  <a:lnTo>
                    <a:pt x="212" y="1815"/>
                  </a:lnTo>
                  <a:lnTo>
                    <a:pt x="194" y="1792"/>
                  </a:lnTo>
                  <a:lnTo>
                    <a:pt x="178" y="1768"/>
                  </a:lnTo>
                  <a:lnTo>
                    <a:pt x="162" y="1744"/>
                  </a:lnTo>
                  <a:lnTo>
                    <a:pt x="148" y="1720"/>
                  </a:lnTo>
                  <a:lnTo>
                    <a:pt x="133" y="1695"/>
                  </a:lnTo>
                  <a:lnTo>
                    <a:pt x="120" y="1669"/>
                  </a:lnTo>
                  <a:lnTo>
                    <a:pt x="106" y="1644"/>
                  </a:lnTo>
                  <a:lnTo>
                    <a:pt x="95" y="1617"/>
                  </a:lnTo>
                  <a:lnTo>
                    <a:pt x="83" y="1591"/>
                  </a:lnTo>
                  <a:lnTo>
                    <a:pt x="72" y="1564"/>
                  </a:lnTo>
                  <a:lnTo>
                    <a:pt x="62" y="1536"/>
                  </a:lnTo>
                  <a:lnTo>
                    <a:pt x="53" y="1508"/>
                  </a:lnTo>
                  <a:lnTo>
                    <a:pt x="45" y="1480"/>
                  </a:lnTo>
                  <a:lnTo>
                    <a:pt x="37" y="1452"/>
                  </a:lnTo>
                  <a:lnTo>
                    <a:pt x="30" y="1422"/>
                  </a:lnTo>
                  <a:lnTo>
                    <a:pt x="24" y="1393"/>
                  </a:lnTo>
                  <a:lnTo>
                    <a:pt x="19" y="1362"/>
                  </a:lnTo>
                  <a:lnTo>
                    <a:pt x="13" y="1332"/>
                  </a:lnTo>
                  <a:lnTo>
                    <a:pt x="9" y="1301"/>
                  </a:lnTo>
                  <a:lnTo>
                    <a:pt x="6" y="1270"/>
                  </a:lnTo>
                  <a:lnTo>
                    <a:pt x="3" y="1238"/>
                  </a:lnTo>
                  <a:lnTo>
                    <a:pt x="2" y="1205"/>
                  </a:lnTo>
                  <a:lnTo>
                    <a:pt x="1" y="1173"/>
                  </a:lnTo>
                  <a:lnTo>
                    <a:pt x="0" y="1140"/>
                  </a:lnTo>
                  <a:lnTo>
                    <a:pt x="1" y="1108"/>
                  </a:lnTo>
                  <a:lnTo>
                    <a:pt x="2" y="1074"/>
                  </a:lnTo>
                  <a:lnTo>
                    <a:pt x="3" y="1043"/>
                  </a:lnTo>
                  <a:lnTo>
                    <a:pt x="6" y="1011"/>
                  </a:lnTo>
                  <a:lnTo>
                    <a:pt x="9" y="980"/>
                  </a:lnTo>
                  <a:lnTo>
                    <a:pt x="13" y="949"/>
                  </a:lnTo>
                  <a:lnTo>
                    <a:pt x="19" y="919"/>
                  </a:lnTo>
                  <a:lnTo>
                    <a:pt x="24" y="889"/>
                  </a:lnTo>
                  <a:lnTo>
                    <a:pt x="30" y="860"/>
                  </a:lnTo>
                  <a:lnTo>
                    <a:pt x="37" y="831"/>
                  </a:lnTo>
                  <a:lnTo>
                    <a:pt x="45" y="802"/>
                  </a:lnTo>
                  <a:lnTo>
                    <a:pt x="53" y="774"/>
                  </a:lnTo>
                  <a:lnTo>
                    <a:pt x="62" y="746"/>
                  </a:lnTo>
                  <a:lnTo>
                    <a:pt x="72" y="719"/>
                  </a:lnTo>
                  <a:lnTo>
                    <a:pt x="83" y="692"/>
                  </a:lnTo>
                  <a:lnTo>
                    <a:pt x="95" y="664"/>
                  </a:lnTo>
                  <a:lnTo>
                    <a:pt x="106" y="638"/>
                  </a:lnTo>
                  <a:lnTo>
                    <a:pt x="120" y="612"/>
                  </a:lnTo>
                  <a:lnTo>
                    <a:pt x="133" y="588"/>
                  </a:lnTo>
                  <a:lnTo>
                    <a:pt x="148" y="563"/>
                  </a:lnTo>
                  <a:lnTo>
                    <a:pt x="162" y="538"/>
                  </a:lnTo>
                  <a:lnTo>
                    <a:pt x="178" y="514"/>
                  </a:lnTo>
                  <a:lnTo>
                    <a:pt x="194" y="490"/>
                  </a:lnTo>
                  <a:lnTo>
                    <a:pt x="212" y="467"/>
                  </a:lnTo>
                  <a:lnTo>
                    <a:pt x="230" y="444"/>
                  </a:lnTo>
                  <a:lnTo>
                    <a:pt x="249" y="421"/>
                  </a:lnTo>
                  <a:lnTo>
                    <a:pt x="268" y="399"/>
                  </a:lnTo>
                  <a:lnTo>
                    <a:pt x="288" y="377"/>
                  </a:lnTo>
                  <a:lnTo>
                    <a:pt x="310" y="357"/>
                  </a:lnTo>
                  <a:lnTo>
                    <a:pt x="331" y="336"/>
                  </a:lnTo>
                  <a:lnTo>
                    <a:pt x="354" y="315"/>
                  </a:lnTo>
                  <a:lnTo>
                    <a:pt x="376" y="295"/>
                  </a:lnTo>
                  <a:lnTo>
                    <a:pt x="398" y="277"/>
                  </a:lnTo>
                  <a:lnTo>
                    <a:pt x="421" y="259"/>
                  </a:lnTo>
                  <a:lnTo>
                    <a:pt x="444" y="242"/>
                  </a:lnTo>
                  <a:lnTo>
                    <a:pt x="467" y="226"/>
                  </a:lnTo>
                  <a:lnTo>
                    <a:pt x="490" y="210"/>
                  </a:lnTo>
                  <a:lnTo>
                    <a:pt x="514" y="194"/>
                  </a:lnTo>
                  <a:lnTo>
                    <a:pt x="538" y="180"/>
                  </a:lnTo>
                  <a:lnTo>
                    <a:pt x="563" y="166"/>
                  </a:lnTo>
                  <a:lnTo>
                    <a:pt x="587" y="153"/>
                  </a:lnTo>
                  <a:lnTo>
                    <a:pt x="612" y="139"/>
                  </a:lnTo>
                  <a:lnTo>
                    <a:pt x="638" y="127"/>
                  </a:lnTo>
                  <a:lnTo>
                    <a:pt x="663" y="115"/>
                  </a:lnTo>
                  <a:lnTo>
                    <a:pt x="690" y="104"/>
                  </a:lnTo>
                  <a:lnTo>
                    <a:pt x="716" y="93"/>
                  </a:lnTo>
                  <a:lnTo>
                    <a:pt x="743" y="83"/>
                  </a:lnTo>
                  <a:lnTo>
                    <a:pt x="770" y="74"/>
                  </a:lnTo>
                  <a:lnTo>
                    <a:pt x="797" y="64"/>
                  </a:lnTo>
                  <a:lnTo>
                    <a:pt x="825" y="56"/>
                  </a:lnTo>
                  <a:lnTo>
                    <a:pt x="853" y="49"/>
                  </a:lnTo>
                  <a:lnTo>
                    <a:pt x="881" y="41"/>
                  </a:lnTo>
                  <a:lnTo>
                    <a:pt x="909" y="35"/>
                  </a:lnTo>
                  <a:lnTo>
                    <a:pt x="938" y="29"/>
                  </a:lnTo>
                  <a:lnTo>
                    <a:pt x="968" y="23"/>
                  </a:lnTo>
                  <a:lnTo>
                    <a:pt x="997" y="19"/>
                  </a:lnTo>
                  <a:lnTo>
                    <a:pt x="1028" y="14"/>
                  </a:lnTo>
                  <a:lnTo>
                    <a:pt x="1058" y="10"/>
                  </a:lnTo>
                  <a:lnTo>
                    <a:pt x="1089" y="7"/>
                  </a:lnTo>
                  <a:lnTo>
                    <a:pt x="1120" y="4"/>
                  </a:lnTo>
                  <a:lnTo>
                    <a:pt x="1151" y="3"/>
                  </a:lnTo>
                  <a:lnTo>
                    <a:pt x="1184" y="1"/>
                  </a:lnTo>
                  <a:lnTo>
                    <a:pt x="1215" y="0"/>
                  </a:lnTo>
                  <a:lnTo>
                    <a:pt x="1247" y="0"/>
                  </a:lnTo>
                  <a:lnTo>
                    <a:pt x="1280" y="0"/>
                  </a:lnTo>
                  <a:lnTo>
                    <a:pt x="1313" y="1"/>
                  </a:lnTo>
                  <a:lnTo>
                    <a:pt x="1344" y="3"/>
                  </a:lnTo>
                  <a:lnTo>
                    <a:pt x="1376" y="4"/>
                  </a:lnTo>
                  <a:lnTo>
                    <a:pt x="1407" y="7"/>
                  </a:lnTo>
                  <a:lnTo>
                    <a:pt x="1438" y="10"/>
                  </a:lnTo>
                  <a:lnTo>
                    <a:pt x="1469" y="14"/>
                  </a:lnTo>
                  <a:lnTo>
                    <a:pt x="1499" y="19"/>
                  </a:lnTo>
                  <a:lnTo>
                    <a:pt x="1529" y="23"/>
                  </a:lnTo>
                  <a:lnTo>
                    <a:pt x="1558" y="29"/>
                  </a:lnTo>
                  <a:lnTo>
                    <a:pt x="1587" y="35"/>
                  </a:lnTo>
                  <a:lnTo>
                    <a:pt x="1616" y="41"/>
                  </a:lnTo>
                  <a:lnTo>
                    <a:pt x="1644" y="49"/>
                  </a:lnTo>
                  <a:lnTo>
                    <a:pt x="1673" y="56"/>
                  </a:lnTo>
                  <a:lnTo>
                    <a:pt x="1701" y="64"/>
                  </a:lnTo>
                  <a:lnTo>
                    <a:pt x="1728" y="74"/>
                  </a:lnTo>
                  <a:lnTo>
                    <a:pt x="1755" y="83"/>
                  </a:lnTo>
                  <a:lnTo>
                    <a:pt x="1782" y="93"/>
                  </a:lnTo>
                  <a:lnTo>
                    <a:pt x="1809" y="104"/>
                  </a:lnTo>
                  <a:lnTo>
                    <a:pt x="1835" y="115"/>
                  </a:lnTo>
                  <a:lnTo>
                    <a:pt x="1861" y="127"/>
                  </a:lnTo>
                  <a:lnTo>
                    <a:pt x="1886" y="139"/>
                  </a:lnTo>
                  <a:lnTo>
                    <a:pt x="1911" y="152"/>
                  </a:lnTo>
                  <a:lnTo>
                    <a:pt x="1936" y="166"/>
                  </a:lnTo>
                  <a:lnTo>
                    <a:pt x="1960" y="180"/>
                  </a:lnTo>
                  <a:lnTo>
                    <a:pt x="1984" y="194"/>
                  </a:lnTo>
                  <a:lnTo>
                    <a:pt x="2007" y="210"/>
                  </a:lnTo>
                  <a:lnTo>
                    <a:pt x="2031" y="226"/>
                  </a:lnTo>
                  <a:lnTo>
                    <a:pt x="2054" y="242"/>
                  </a:lnTo>
                  <a:lnTo>
                    <a:pt x="2077" y="259"/>
                  </a:lnTo>
                  <a:lnTo>
                    <a:pt x="2099" y="277"/>
                  </a:lnTo>
                  <a:lnTo>
                    <a:pt x="2121" y="295"/>
                  </a:lnTo>
                  <a:lnTo>
                    <a:pt x="2144" y="315"/>
                  </a:lnTo>
                  <a:lnTo>
                    <a:pt x="2167" y="335"/>
                  </a:lnTo>
                  <a:lnTo>
                    <a:pt x="2188" y="357"/>
                  </a:lnTo>
                  <a:lnTo>
                    <a:pt x="2209" y="377"/>
                  </a:lnTo>
                  <a:lnTo>
                    <a:pt x="2229" y="399"/>
                  </a:lnTo>
                  <a:lnTo>
                    <a:pt x="2248" y="421"/>
                  </a:lnTo>
                  <a:lnTo>
                    <a:pt x="2266" y="444"/>
                  </a:lnTo>
                  <a:lnTo>
                    <a:pt x="2285" y="467"/>
                  </a:lnTo>
                  <a:lnTo>
                    <a:pt x="2302" y="490"/>
                  </a:lnTo>
                  <a:lnTo>
                    <a:pt x="2318" y="514"/>
                  </a:lnTo>
                  <a:lnTo>
                    <a:pt x="2334" y="538"/>
                  </a:lnTo>
                  <a:lnTo>
                    <a:pt x="2349" y="563"/>
                  </a:lnTo>
                  <a:lnTo>
                    <a:pt x="2363" y="588"/>
                  </a:lnTo>
                  <a:lnTo>
                    <a:pt x="2377" y="612"/>
                  </a:lnTo>
                  <a:lnTo>
                    <a:pt x="2389" y="638"/>
                  </a:lnTo>
                  <a:lnTo>
                    <a:pt x="2402" y="664"/>
                  </a:lnTo>
                  <a:lnTo>
                    <a:pt x="2413" y="692"/>
                  </a:lnTo>
                  <a:lnTo>
                    <a:pt x="2424" y="719"/>
                  </a:lnTo>
                  <a:lnTo>
                    <a:pt x="2433" y="746"/>
                  </a:lnTo>
                  <a:lnTo>
                    <a:pt x="2442" y="774"/>
                  </a:lnTo>
                  <a:lnTo>
                    <a:pt x="2451" y="802"/>
                  </a:lnTo>
                  <a:lnTo>
                    <a:pt x="2459" y="831"/>
                  </a:lnTo>
                  <a:lnTo>
                    <a:pt x="2465" y="860"/>
                  </a:lnTo>
                  <a:lnTo>
                    <a:pt x="2471" y="889"/>
                  </a:lnTo>
                  <a:lnTo>
                    <a:pt x="2478" y="919"/>
                  </a:lnTo>
                  <a:lnTo>
                    <a:pt x="2482" y="949"/>
                  </a:lnTo>
                  <a:lnTo>
                    <a:pt x="2486" y="980"/>
                  </a:lnTo>
                  <a:lnTo>
                    <a:pt x="2489" y="1011"/>
                  </a:lnTo>
                  <a:lnTo>
                    <a:pt x="2492" y="1043"/>
                  </a:lnTo>
                  <a:lnTo>
                    <a:pt x="2493" y="1074"/>
                  </a:lnTo>
                  <a:lnTo>
                    <a:pt x="2494" y="1107"/>
                  </a:lnTo>
                  <a:lnTo>
                    <a:pt x="2495" y="1140"/>
                  </a:lnTo>
                  <a:lnTo>
                    <a:pt x="2494" y="1173"/>
                  </a:lnTo>
                  <a:lnTo>
                    <a:pt x="2493" y="1205"/>
                  </a:lnTo>
                  <a:lnTo>
                    <a:pt x="2492" y="1238"/>
                  </a:lnTo>
                  <a:lnTo>
                    <a:pt x="2489" y="1270"/>
                  </a:lnTo>
                  <a:lnTo>
                    <a:pt x="2486" y="1301"/>
                  </a:lnTo>
                  <a:lnTo>
                    <a:pt x="2482" y="1332"/>
                  </a:lnTo>
                  <a:lnTo>
                    <a:pt x="2477" y="1362"/>
                  </a:lnTo>
                  <a:lnTo>
                    <a:pt x="2471" y="1393"/>
                  </a:lnTo>
                  <a:lnTo>
                    <a:pt x="2465" y="1422"/>
                  </a:lnTo>
                  <a:lnTo>
                    <a:pt x="2458" y="1452"/>
                  </a:lnTo>
                  <a:lnTo>
                    <a:pt x="2451" y="1480"/>
                  </a:lnTo>
                  <a:lnTo>
                    <a:pt x="2442" y="1508"/>
                  </a:lnTo>
                  <a:lnTo>
                    <a:pt x="2433" y="1536"/>
                  </a:lnTo>
                  <a:lnTo>
                    <a:pt x="2424" y="1564"/>
                  </a:lnTo>
                  <a:lnTo>
                    <a:pt x="2412" y="1591"/>
                  </a:lnTo>
                  <a:lnTo>
                    <a:pt x="2401" y="1617"/>
                  </a:lnTo>
                  <a:lnTo>
                    <a:pt x="2389" y="1644"/>
                  </a:lnTo>
                  <a:lnTo>
                    <a:pt x="2376" y="1669"/>
                  </a:lnTo>
                  <a:lnTo>
                    <a:pt x="2362" y="1695"/>
                  </a:lnTo>
                  <a:lnTo>
                    <a:pt x="2348" y="1720"/>
                  </a:lnTo>
                  <a:lnTo>
                    <a:pt x="2333" y="1744"/>
                  </a:lnTo>
                  <a:lnTo>
                    <a:pt x="2317" y="1768"/>
                  </a:lnTo>
                  <a:lnTo>
                    <a:pt x="2301" y="1792"/>
                  </a:lnTo>
                  <a:lnTo>
                    <a:pt x="2283" y="1815"/>
                  </a:lnTo>
                  <a:lnTo>
                    <a:pt x="2265" y="1838"/>
                  </a:lnTo>
                  <a:lnTo>
                    <a:pt x="2247" y="1861"/>
                  </a:lnTo>
                  <a:lnTo>
                    <a:pt x="2227" y="1882"/>
                  </a:lnTo>
                  <a:lnTo>
                    <a:pt x="2207" y="1903"/>
                  </a:lnTo>
                  <a:lnTo>
                    <a:pt x="2185" y="1924"/>
                  </a:lnTo>
                  <a:lnTo>
                    <a:pt x="2164" y="1945"/>
                  </a:lnTo>
                  <a:lnTo>
                    <a:pt x="2142" y="1966"/>
                  </a:lnTo>
                  <a:lnTo>
                    <a:pt x="2119" y="1984"/>
                  </a:lnTo>
                  <a:lnTo>
                    <a:pt x="2097" y="2002"/>
                  </a:lnTo>
                  <a:lnTo>
                    <a:pt x="2074" y="2020"/>
                  </a:lnTo>
                  <a:lnTo>
                    <a:pt x="2052" y="2036"/>
                  </a:lnTo>
                  <a:lnTo>
                    <a:pt x="2029" y="2052"/>
                  </a:lnTo>
                  <a:lnTo>
                    <a:pt x="2005" y="2068"/>
                  </a:lnTo>
                  <a:lnTo>
                    <a:pt x="1983" y="2082"/>
                  </a:lnTo>
                  <a:lnTo>
                    <a:pt x="1959" y="2097"/>
                  </a:lnTo>
                  <a:lnTo>
                    <a:pt x="1934" y="2110"/>
                  </a:lnTo>
                  <a:lnTo>
                    <a:pt x="1910" y="2124"/>
                  </a:lnTo>
                  <a:lnTo>
                    <a:pt x="1885" y="2136"/>
                  </a:lnTo>
                  <a:lnTo>
                    <a:pt x="1859" y="2149"/>
                  </a:lnTo>
                  <a:lnTo>
                    <a:pt x="1834" y="2160"/>
                  </a:lnTo>
                  <a:lnTo>
                    <a:pt x="1808" y="2171"/>
                  </a:lnTo>
                  <a:lnTo>
                    <a:pt x="1781" y="2181"/>
                  </a:lnTo>
                  <a:lnTo>
                    <a:pt x="1755" y="2190"/>
                  </a:lnTo>
                  <a:lnTo>
                    <a:pt x="1728" y="2200"/>
                  </a:lnTo>
                  <a:lnTo>
                    <a:pt x="1700" y="2209"/>
                  </a:lnTo>
                  <a:lnTo>
                    <a:pt x="1673" y="2217"/>
                  </a:lnTo>
                  <a:lnTo>
                    <a:pt x="1644" y="2225"/>
                  </a:lnTo>
                  <a:lnTo>
                    <a:pt x="1615" y="2232"/>
                  </a:lnTo>
                  <a:lnTo>
                    <a:pt x="1587" y="2238"/>
                  </a:lnTo>
                  <a:lnTo>
                    <a:pt x="1558" y="2243"/>
                  </a:lnTo>
                  <a:lnTo>
                    <a:pt x="1528" y="2249"/>
                  </a:lnTo>
                  <a:lnTo>
                    <a:pt x="1499" y="2254"/>
                  </a:lnTo>
                  <a:lnTo>
                    <a:pt x="1469" y="2258"/>
                  </a:lnTo>
                  <a:lnTo>
                    <a:pt x="1437" y="2262"/>
                  </a:lnTo>
                  <a:lnTo>
                    <a:pt x="1407" y="2265"/>
                  </a:lnTo>
                  <a:lnTo>
                    <a:pt x="1376" y="2267"/>
                  </a:lnTo>
                  <a:lnTo>
                    <a:pt x="1344" y="2269"/>
                  </a:lnTo>
                  <a:lnTo>
                    <a:pt x="1313" y="2270"/>
                  </a:lnTo>
                  <a:lnTo>
                    <a:pt x="1280" y="2271"/>
                  </a:lnTo>
                  <a:lnTo>
                    <a:pt x="1247" y="2271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551488" y="2446338"/>
              <a:ext cx="265113" cy="312738"/>
            </a:xfrm>
            <a:custGeom>
              <a:avLst/>
              <a:gdLst>
                <a:gd name="T0" fmla="*/ 1835 w 1835"/>
                <a:gd name="T1" fmla="*/ 9 h 2159"/>
                <a:gd name="T2" fmla="*/ 1235 w 1835"/>
                <a:gd name="T3" fmla="*/ 502 h 2159"/>
                <a:gd name="T4" fmla="*/ 1115 w 1835"/>
                <a:gd name="T5" fmla="*/ 514 h 2159"/>
                <a:gd name="T6" fmla="*/ 1005 w 1835"/>
                <a:gd name="T7" fmla="*/ 546 h 2159"/>
                <a:gd name="T8" fmla="*/ 904 w 1835"/>
                <a:gd name="T9" fmla="*/ 599 h 2159"/>
                <a:gd name="T10" fmla="*/ 812 w 1835"/>
                <a:gd name="T11" fmla="*/ 674 h 2159"/>
                <a:gd name="T12" fmla="*/ 736 w 1835"/>
                <a:gd name="T13" fmla="*/ 763 h 2159"/>
                <a:gd name="T14" fmla="*/ 681 w 1835"/>
                <a:gd name="T15" fmla="*/ 857 h 2159"/>
                <a:gd name="T16" fmla="*/ 648 w 1835"/>
                <a:gd name="T17" fmla="*/ 956 h 2159"/>
                <a:gd name="T18" fmla="*/ 638 w 1835"/>
                <a:gd name="T19" fmla="*/ 1060 h 2159"/>
                <a:gd name="T20" fmla="*/ 648 w 1835"/>
                <a:gd name="T21" fmla="*/ 1182 h 2159"/>
                <a:gd name="T22" fmla="*/ 680 w 1835"/>
                <a:gd name="T23" fmla="*/ 1293 h 2159"/>
                <a:gd name="T24" fmla="*/ 733 w 1835"/>
                <a:gd name="T25" fmla="*/ 1394 h 2159"/>
                <a:gd name="T26" fmla="*/ 806 w 1835"/>
                <a:gd name="T27" fmla="*/ 1485 h 2159"/>
                <a:gd name="T28" fmla="*/ 897 w 1835"/>
                <a:gd name="T29" fmla="*/ 1560 h 2159"/>
                <a:gd name="T30" fmla="*/ 998 w 1835"/>
                <a:gd name="T31" fmla="*/ 1614 h 2159"/>
                <a:gd name="T32" fmla="*/ 1111 w 1835"/>
                <a:gd name="T33" fmla="*/ 1647 h 2159"/>
                <a:gd name="T34" fmla="*/ 1235 w 1835"/>
                <a:gd name="T35" fmla="*/ 1657 h 2159"/>
                <a:gd name="T36" fmla="*/ 1835 w 1835"/>
                <a:gd name="T37" fmla="*/ 2150 h 2159"/>
                <a:gd name="T38" fmla="*/ 1029 w 1835"/>
                <a:gd name="T39" fmla="*/ 2159 h 2159"/>
                <a:gd name="T40" fmla="*/ 919 w 1835"/>
                <a:gd name="T41" fmla="*/ 2152 h 2159"/>
                <a:gd name="T42" fmla="*/ 814 w 1835"/>
                <a:gd name="T43" fmla="*/ 2134 h 2159"/>
                <a:gd name="T44" fmla="*/ 714 w 1835"/>
                <a:gd name="T45" fmla="*/ 2107 h 2159"/>
                <a:gd name="T46" fmla="*/ 617 w 1835"/>
                <a:gd name="T47" fmla="*/ 2070 h 2159"/>
                <a:gd name="T48" fmla="*/ 527 w 1835"/>
                <a:gd name="T49" fmla="*/ 2023 h 2159"/>
                <a:gd name="T50" fmla="*/ 440 w 1835"/>
                <a:gd name="T51" fmla="*/ 1966 h 2159"/>
                <a:gd name="T52" fmla="*/ 359 w 1835"/>
                <a:gd name="T53" fmla="*/ 1899 h 2159"/>
                <a:gd name="T54" fmla="*/ 283 w 1835"/>
                <a:gd name="T55" fmla="*/ 1822 h 2159"/>
                <a:gd name="T56" fmla="*/ 215 w 1835"/>
                <a:gd name="T57" fmla="*/ 1739 h 2159"/>
                <a:gd name="T58" fmla="*/ 156 w 1835"/>
                <a:gd name="T59" fmla="*/ 1652 h 2159"/>
                <a:gd name="T60" fmla="*/ 106 w 1835"/>
                <a:gd name="T61" fmla="*/ 1560 h 2159"/>
                <a:gd name="T62" fmla="*/ 67 w 1835"/>
                <a:gd name="T63" fmla="*/ 1463 h 2159"/>
                <a:gd name="T64" fmla="*/ 37 w 1835"/>
                <a:gd name="T65" fmla="*/ 1363 h 2159"/>
                <a:gd name="T66" fmla="*/ 15 w 1835"/>
                <a:gd name="T67" fmla="*/ 1256 h 2159"/>
                <a:gd name="T68" fmla="*/ 3 w 1835"/>
                <a:gd name="T69" fmla="*/ 1145 h 2159"/>
                <a:gd name="T70" fmla="*/ 1 w 1835"/>
                <a:gd name="T71" fmla="*/ 1033 h 2159"/>
                <a:gd name="T72" fmla="*/ 9 w 1835"/>
                <a:gd name="T73" fmla="*/ 929 h 2159"/>
                <a:gd name="T74" fmla="*/ 26 w 1835"/>
                <a:gd name="T75" fmla="*/ 829 h 2159"/>
                <a:gd name="T76" fmla="*/ 53 w 1835"/>
                <a:gd name="T77" fmla="*/ 732 h 2159"/>
                <a:gd name="T78" fmla="*/ 91 w 1835"/>
                <a:gd name="T79" fmla="*/ 639 h 2159"/>
                <a:gd name="T80" fmla="*/ 139 w 1835"/>
                <a:gd name="T81" fmla="*/ 548 h 2159"/>
                <a:gd name="T82" fmla="*/ 196 w 1835"/>
                <a:gd name="T83" fmla="*/ 461 h 2159"/>
                <a:gd name="T84" fmla="*/ 263 w 1835"/>
                <a:gd name="T85" fmla="*/ 378 h 2159"/>
                <a:gd name="T86" fmla="*/ 340 w 1835"/>
                <a:gd name="T87" fmla="*/ 297 h 2159"/>
                <a:gd name="T88" fmla="*/ 423 w 1835"/>
                <a:gd name="T89" fmla="*/ 226 h 2159"/>
                <a:gd name="T90" fmla="*/ 508 w 1835"/>
                <a:gd name="T91" fmla="*/ 164 h 2159"/>
                <a:gd name="T92" fmla="*/ 597 w 1835"/>
                <a:gd name="T93" fmla="*/ 112 h 2159"/>
                <a:gd name="T94" fmla="*/ 689 w 1835"/>
                <a:gd name="T95" fmla="*/ 70 h 2159"/>
                <a:gd name="T96" fmla="*/ 785 w 1835"/>
                <a:gd name="T97" fmla="*/ 37 h 2159"/>
                <a:gd name="T98" fmla="*/ 883 w 1835"/>
                <a:gd name="T99" fmla="*/ 16 h 2159"/>
                <a:gd name="T100" fmla="*/ 984 w 1835"/>
                <a:gd name="T101" fmla="*/ 3 h 21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835" h="2159">
                  <a:moveTo>
                    <a:pt x="1063" y="0"/>
                  </a:moveTo>
                  <a:lnTo>
                    <a:pt x="1826" y="0"/>
                  </a:lnTo>
                  <a:lnTo>
                    <a:pt x="1835" y="0"/>
                  </a:lnTo>
                  <a:lnTo>
                    <a:pt x="1835" y="9"/>
                  </a:lnTo>
                  <a:lnTo>
                    <a:pt x="1835" y="493"/>
                  </a:lnTo>
                  <a:lnTo>
                    <a:pt x="1835" y="502"/>
                  </a:lnTo>
                  <a:lnTo>
                    <a:pt x="1826" y="502"/>
                  </a:lnTo>
                  <a:lnTo>
                    <a:pt x="1235" y="502"/>
                  </a:lnTo>
                  <a:lnTo>
                    <a:pt x="1204" y="503"/>
                  </a:lnTo>
                  <a:lnTo>
                    <a:pt x="1174" y="506"/>
                  </a:lnTo>
                  <a:lnTo>
                    <a:pt x="1145" y="509"/>
                  </a:lnTo>
                  <a:lnTo>
                    <a:pt x="1115" y="514"/>
                  </a:lnTo>
                  <a:lnTo>
                    <a:pt x="1086" y="519"/>
                  </a:lnTo>
                  <a:lnTo>
                    <a:pt x="1059" y="527"/>
                  </a:lnTo>
                  <a:lnTo>
                    <a:pt x="1031" y="536"/>
                  </a:lnTo>
                  <a:lnTo>
                    <a:pt x="1005" y="546"/>
                  </a:lnTo>
                  <a:lnTo>
                    <a:pt x="979" y="558"/>
                  </a:lnTo>
                  <a:lnTo>
                    <a:pt x="953" y="570"/>
                  </a:lnTo>
                  <a:lnTo>
                    <a:pt x="928" y="584"/>
                  </a:lnTo>
                  <a:lnTo>
                    <a:pt x="904" y="599"/>
                  </a:lnTo>
                  <a:lnTo>
                    <a:pt x="880" y="616"/>
                  </a:lnTo>
                  <a:lnTo>
                    <a:pt x="856" y="634"/>
                  </a:lnTo>
                  <a:lnTo>
                    <a:pt x="834" y="653"/>
                  </a:lnTo>
                  <a:lnTo>
                    <a:pt x="812" y="674"/>
                  </a:lnTo>
                  <a:lnTo>
                    <a:pt x="791" y="696"/>
                  </a:lnTo>
                  <a:lnTo>
                    <a:pt x="771" y="718"/>
                  </a:lnTo>
                  <a:lnTo>
                    <a:pt x="752" y="741"/>
                  </a:lnTo>
                  <a:lnTo>
                    <a:pt x="736" y="763"/>
                  </a:lnTo>
                  <a:lnTo>
                    <a:pt x="720" y="786"/>
                  </a:lnTo>
                  <a:lnTo>
                    <a:pt x="706" y="809"/>
                  </a:lnTo>
                  <a:lnTo>
                    <a:pt x="693" y="833"/>
                  </a:lnTo>
                  <a:lnTo>
                    <a:pt x="681" y="857"/>
                  </a:lnTo>
                  <a:lnTo>
                    <a:pt x="671" y="881"/>
                  </a:lnTo>
                  <a:lnTo>
                    <a:pt x="662" y="906"/>
                  </a:lnTo>
                  <a:lnTo>
                    <a:pt x="655" y="930"/>
                  </a:lnTo>
                  <a:lnTo>
                    <a:pt x="648" y="956"/>
                  </a:lnTo>
                  <a:lnTo>
                    <a:pt x="644" y="981"/>
                  </a:lnTo>
                  <a:lnTo>
                    <a:pt x="640" y="1007"/>
                  </a:lnTo>
                  <a:lnTo>
                    <a:pt x="638" y="1033"/>
                  </a:lnTo>
                  <a:lnTo>
                    <a:pt x="638" y="1060"/>
                  </a:lnTo>
                  <a:lnTo>
                    <a:pt x="638" y="1091"/>
                  </a:lnTo>
                  <a:lnTo>
                    <a:pt x="640" y="1122"/>
                  </a:lnTo>
                  <a:lnTo>
                    <a:pt x="643" y="1152"/>
                  </a:lnTo>
                  <a:lnTo>
                    <a:pt x="648" y="1182"/>
                  </a:lnTo>
                  <a:lnTo>
                    <a:pt x="655" y="1211"/>
                  </a:lnTo>
                  <a:lnTo>
                    <a:pt x="662" y="1239"/>
                  </a:lnTo>
                  <a:lnTo>
                    <a:pt x="670" y="1266"/>
                  </a:lnTo>
                  <a:lnTo>
                    <a:pt x="680" y="1293"/>
                  </a:lnTo>
                  <a:lnTo>
                    <a:pt x="691" y="1319"/>
                  </a:lnTo>
                  <a:lnTo>
                    <a:pt x="703" y="1345"/>
                  </a:lnTo>
                  <a:lnTo>
                    <a:pt x="717" y="1370"/>
                  </a:lnTo>
                  <a:lnTo>
                    <a:pt x="733" y="1394"/>
                  </a:lnTo>
                  <a:lnTo>
                    <a:pt x="749" y="1418"/>
                  </a:lnTo>
                  <a:lnTo>
                    <a:pt x="767" y="1441"/>
                  </a:lnTo>
                  <a:lnTo>
                    <a:pt x="787" y="1463"/>
                  </a:lnTo>
                  <a:lnTo>
                    <a:pt x="806" y="1485"/>
                  </a:lnTo>
                  <a:lnTo>
                    <a:pt x="828" y="1506"/>
                  </a:lnTo>
                  <a:lnTo>
                    <a:pt x="850" y="1526"/>
                  </a:lnTo>
                  <a:lnTo>
                    <a:pt x="873" y="1544"/>
                  </a:lnTo>
                  <a:lnTo>
                    <a:pt x="897" y="1560"/>
                  </a:lnTo>
                  <a:lnTo>
                    <a:pt x="921" y="1576"/>
                  </a:lnTo>
                  <a:lnTo>
                    <a:pt x="946" y="1590"/>
                  </a:lnTo>
                  <a:lnTo>
                    <a:pt x="972" y="1603"/>
                  </a:lnTo>
                  <a:lnTo>
                    <a:pt x="998" y="1614"/>
                  </a:lnTo>
                  <a:lnTo>
                    <a:pt x="1025" y="1624"/>
                  </a:lnTo>
                  <a:lnTo>
                    <a:pt x="1053" y="1633"/>
                  </a:lnTo>
                  <a:lnTo>
                    <a:pt x="1081" y="1640"/>
                  </a:lnTo>
                  <a:lnTo>
                    <a:pt x="1111" y="1647"/>
                  </a:lnTo>
                  <a:lnTo>
                    <a:pt x="1140" y="1651"/>
                  </a:lnTo>
                  <a:lnTo>
                    <a:pt x="1172" y="1654"/>
                  </a:lnTo>
                  <a:lnTo>
                    <a:pt x="1203" y="1656"/>
                  </a:lnTo>
                  <a:lnTo>
                    <a:pt x="1235" y="1657"/>
                  </a:lnTo>
                  <a:lnTo>
                    <a:pt x="1826" y="1657"/>
                  </a:lnTo>
                  <a:lnTo>
                    <a:pt x="1835" y="1657"/>
                  </a:lnTo>
                  <a:lnTo>
                    <a:pt x="1835" y="1666"/>
                  </a:lnTo>
                  <a:lnTo>
                    <a:pt x="1835" y="2150"/>
                  </a:lnTo>
                  <a:lnTo>
                    <a:pt x="1835" y="2159"/>
                  </a:lnTo>
                  <a:lnTo>
                    <a:pt x="1826" y="2159"/>
                  </a:lnTo>
                  <a:lnTo>
                    <a:pt x="1058" y="2159"/>
                  </a:lnTo>
                  <a:lnTo>
                    <a:pt x="1029" y="2159"/>
                  </a:lnTo>
                  <a:lnTo>
                    <a:pt x="1001" y="2158"/>
                  </a:lnTo>
                  <a:lnTo>
                    <a:pt x="974" y="2156"/>
                  </a:lnTo>
                  <a:lnTo>
                    <a:pt x="946" y="2154"/>
                  </a:lnTo>
                  <a:lnTo>
                    <a:pt x="919" y="2152"/>
                  </a:lnTo>
                  <a:lnTo>
                    <a:pt x="893" y="2148"/>
                  </a:lnTo>
                  <a:lnTo>
                    <a:pt x="866" y="2144"/>
                  </a:lnTo>
                  <a:lnTo>
                    <a:pt x="840" y="2140"/>
                  </a:lnTo>
                  <a:lnTo>
                    <a:pt x="814" y="2134"/>
                  </a:lnTo>
                  <a:lnTo>
                    <a:pt x="789" y="2128"/>
                  </a:lnTo>
                  <a:lnTo>
                    <a:pt x="763" y="2122"/>
                  </a:lnTo>
                  <a:lnTo>
                    <a:pt x="738" y="2115"/>
                  </a:lnTo>
                  <a:lnTo>
                    <a:pt x="714" y="2107"/>
                  </a:lnTo>
                  <a:lnTo>
                    <a:pt x="689" y="2099"/>
                  </a:lnTo>
                  <a:lnTo>
                    <a:pt x="665" y="2090"/>
                  </a:lnTo>
                  <a:lnTo>
                    <a:pt x="641" y="2080"/>
                  </a:lnTo>
                  <a:lnTo>
                    <a:pt x="617" y="2070"/>
                  </a:lnTo>
                  <a:lnTo>
                    <a:pt x="594" y="2059"/>
                  </a:lnTo>
                  <a:lnTo>
                    <a:pt x="571" y="2048"/>
                  </a:lnTo>
                  <a:lnTo>
                    <a:pt x="549" y="2035"/>
                  </a:lnTo>
                  <a:lnTo>
                    <a:pt x="527" y="2023"/>
                  </a:lnTo>
                  <a:lnTo>
                    <a:pt x="505" y="2009"/>
                  </a:lnTo>
                  <a:lnTo>
                    <a:pt x="483" y="1996"/>
                  </a:lnTo>
                  <a:lnTo>
                    <a:pt x="462" y="1981"/>
                  </a:lnTo>
                  <a:lnTo>
                    <a:pt x="440" y="1966"/>
                  </a:lnTo>
                  <a:lnTo>
                    <a:pt x="420" y="1950"/>
                  </a:lnTo>
                  <a:lnTo>
                    <a:pt x="400" y="1934"/>
                  </a:lnTo>
                  <a:lnTo>
                    <a:pt x="379" y="1917"/>
                  </a:lnTo>
                  <a:lnTo>
                    <a:pt x="359" y="1899"/>
                  </a:lnTo>
                  <a:lnTo>
                    <a:pt x="339" y="1881"/>
                  </a:lnTo>
                  <a:lnTo>
                    <a:pt x="321" y="1862"/>
                  </a:lnTo>
                  <a:lnTo>
                    <a:pt x="302" y="1842"/>
                  </a:lnTo>
                  <a:lnTo>
                    <a:pt x="283" y="1822"/>
                  </a:lnTo>
                  <a:lnTo>
                    <a:pt x="266" y="1803"/>
                  </a:lnTo>
                  <a:lnTo>
                    <a:pt x="248" y="1782"/>
                  </a:lnTo>
                  <a:lnTo>
                    <a:pt x="231" y="1761"/>
                  </a:lnTo>
                  <a:lnTo>
                    <a:pt x="215" y="1739"/>
                  </a:lnTo>
                  <a:lnTo>
                    <a:pt x="199" y="1718"/>
                  </a:lnTo>
                  <a:lnTo>
                    <a:pt x="184" y="1696"/>
                  </a:lnTo>
                  <a:lnTo>
                    <a:pt x="170" y="1675"/>
                  </a:lnTo>
                  <a:lnTo>
                    <a:pt x="156" y="1652"/>
                  </a:lnTo>
                  <a:lnTo>
                    <a:pt x="143" y="1630"/>
                  </a:lnTo>
                  <a:lnTo>
                    <a:pt x="130" y="1607"/>
                  </a:lnTo>
                  <a:lnTo>
                    <a:pt x="118" y="1583"/>
                  </a:lnTo>
                  <a:lnTo>
                    <a:pt x="106" y="1560"/>
                  </a:lnTo>
                  <a:lnTo>
                    <a:pt x="96" y="1536"/>
                  </a:lnTo>
                  <a:lnTo>
                    <a:pt x="86" y="1512"/>
                  </a:lnTo>
                  <a:lnTo>
                    <a:pt x="76" y="1488"/>
                  </a:lnTo>
                  <a:lnTo>
                    <a:pt x="67" y="1463"/>
                  </a:lnTo>
                  <a:lnTo>
                    <a:pt x="59" y="1438"/>
                  </a:lnTo>
                  <a:lnTo>
                    <a:pt x="50" y="1414"/>
                  </a:lnTo>
                  <a:lnTo>
                    <a:pt x="43" y="1388"/>
                  </a:lnTo>
                  <a:lnTo>
                    <a:pt x="37" y="1363"/>
                  </a:lnTo>
                  <a:lnTo>
                    <a:pt x="30" y="1336"/>
                  </a:lnTo>
                  <a:lnTo>
                    <a:pt x="24" y="1310"/>
                  </a:lnTo>
                  <a:lnTo>
                    <a:pt x="20" y="1284"/>
                  </a:lnTo>
                  <a:lnTo>
                    <a:pt x="15" y="1256"/>
                  </a:lnTo>
                  <a:lnTo>
                    <a:pt x="12" y="1228"/>
                  </a:lnTo>
                  <a:lnTo>
                    <a:pt x="9" y="1201"/>
                  </a:lnTo>
                  <a:lnTo>
                    <a:pt x="6" y="1173"/>
                  </a:lnTo>
                  <a:lnTo>
                    <a:pt x="3" y="1145"/>
                  </a:lnTo>
                  <a:lnTo>
                    <a:pt x="2" y="1117"/>
                  </a:lnTo>
                  <a:lnTo>
                    <a:pt x="1" y="1089"/>
                  </a:lnTo>
                  <a:lnTo>
                    <a:pt x="0" y="1060"/>
                  </a:lnTo>
                  <a:lnTo>
                    <a:pt x="1" y="1033"/>
                  </a:lnTo>
                  <a:lnTo>
                    <a:pt x="2" y="1007"/>
                  </a:lnTo>
                  <a:lnTo>
                    <a:pt x="3" y="981"/>
                  </a:lnTo>
                  <a:lnTo>
                    <a:pt x="6" y="955"/>
                  </a:lnTo>
                  <a:lnTo>
                    <a:pt x="9" y="929"/>
                  </a:lnTo>
                  <a:lnTo>
                    <a:pt x="12" y="904"/>
                  </a:lnTo>
                  <a:lnTo>
                    <a:pt x="16" y="879"/>
                  </a:lnTo>
                  <a:lnTo>
                    <a:pt x="21" y="854"/>
                  </a:lnTo>
                  <a:lnTo>
                    <a:pt x="26" y="829"/>
                  </a:lnTo>
                  <a:lnTo>
                    <a:pt x="33" y="804"/>
                  </a:lnTo>
                  <a:lnTo>
                    <a:pt x="39" y="780"/>
                  </a:lnTo>
                  <a:lnTo>
                    <a:pt x="46" y="756"/>
                  </a:lnTo>
                  <a:lnTo>
                    <a:pt x="53" y="732"/>
                  </a:lnTo>
                  <a:lnTo>
                    <a:pt x="62" y="708"/>
                  </a:lnTo>
                  <a:lnTo>
                    <a:pt x="71" y="684"/>
                  </a:lnTo>
                  <a:lnTo>
                    <a:pt x="80" y="662"/>
                  </a:lnTo>
                  <a:lnTo>
                    <a:pt x="91" y="639"/>
                  </a:lnTo>
                  <a:lnTo>
                    <a:pt x="102" y="616"/>
                  </a:lnTo>
                  <a:lnTo>
                    <a:pt x="114" y="593"/>
                  </a:lnTo>
                  <a:lnTo>
                    <a:pt x="126" y="570"/>
                  </a:lnTo>
                  <a:lnTo>
                    <a:pt x="139" y="548"/>
                  </a:lnTo>
                  <a:lnTo>
                    <a:pt x="152" y="526"/>
                  </a:lnTo>
                  <a:lnTo>
                    <a:pt x="166" y="504"/>
                  </a:lnTo>
                  <a:lnTo>
                    <a:pt x="180" y="483"/>
                  </a:lnTo>
                  <a:lnTo>
                    <a:pt x="196" y="461"/>
                  </a:lnTo>
                  <a:lnTo>
                    <a:pt x="211" y="440"/>
                  </a:lnTo>
                  <a:lnTo>
                    <a:pt x="228" y="419"/>
                  </a:lnTo>
                  <a:lnTo>
                    <a:pt x="246" y="398"/>
                  </a:lnTo>
                  <a:lnTo>
                    <a:pt x="263" y="378"/>
                  </a:lnTo>
                  <a:lnTo>
                    <a:pt x="282" y="357"/>
                  </a:lnTo>
                  <a:lnTo>
                    <a:pt x="301" y="337"/>
                  </a:lnTo>
                  <a:lnTo>
                    <a:pt x="321" y="317"/>
                  </a:lnTo>
                  <a:lnTo>
                    <a:pt x="340" y="297"/>
                  </a:lnTo>
                  <a:lnTo>
                    <a:pt x="361" y="279"/>
                  </a:lnTo>
                  <a:lnTo>
                    <a:pt x="381" y="261"/>
                  </a:lnTo>
                  <a:lnTo>
                    <a:pt x="402" y="243"/>
                  </a:lnTo>
                  <a:lnTo>
                    <a:pt x="423" y="226"/>
                  </a:lnTo>
                  <a:lnTo>
                    <a:pt x="444" y="209"/>
                  </a:lnTo>
                  <a:lnTo>
                    <a:pt x="465" y="193"/>
                  </a:lnTo>
                  <a:lnTo>
                    <a:pt x="487" y="179"/>
                  </a:lnTo>
                  <a:lnTo>
                    <a:pt x="508" y="164"/>
                  </a:lnTo>
                  <a:lnTo>
                    <a:pt x="531" y="150"/>
                  </a:lnTo>
                  <a:lnTo>
                    <a:pt x="553" y="137"/>
                  </a:lnTo>
                  <a:lnTo>
                    <a:pt x="575" y="124"/>
                  </a:lnTo>
                  <a:lnTo>
                    <a:pt x="597" y="112"/>
                  </a:lnTo>
                  <a:lnTo>
                    <a:pt x="620" y="101"/>
                  </a:lnTo>
                  <a:lnTo>
                    <a:pt x="643" y="89"/>
                  </a:lnTo>
                  <a:lnTo>
                    <a:pt x="666" y="79"/>
                  </a:lnTo>
                  <a:lnTo>
                    <a:pt x="689" y="70"/>
                  </a:lnTo>
                  <a:lnTo>
                    <a:pt x="713" y="61"/>
                  </a:lnTo>
                  <a:lnTo>
                    <a:pt x="737" y="53"/>
                  </a:lnTo>
                  <a:lnTo>
                    <a:pt x="761" y="45"/>
                  </a:lnTo>
                  <a:lnTo>
                    <a:pt x="785" y="37"/>
                  </a:lnTo>
                  <a:lnTo>
                    <a:pt x="809" y="31"/>
                  </a:lnTo>
                  <a:lnTo>
                    <a:pt x="834" y="25"/>
                  </a:lnTo>
                  <a:lnTo>
                    <a:pt x="858" y="20"/>
                  </a:lnTo>
                  <a:lnTo>
                    <a:pt x="883" y="16"/>
                  </a:lnTo>
                  <a:lnTo>
                    <a:pt x="908" y="11"/>
                  </a:lnTo>
                  <a:lnTo>
                    <a:pt x="933" y="8"/>
                  </a:lnTo>
                  <a:lnTo>
                    <a:pt x="959" y="5"/>
                  </a:lnTo>
                  <a:lnTo>
                    <a:pt x="984" y="3"/>
                  </a:lnTo>
                  <a:lnTo>
                    <a:pt x="1010" y="1"/>
                  </a:lnTo>
                  <a:lnTo>
                    <a:pt x="1036" y="1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492625" y="2446338"/>
              <a:ext cx="295275" cy="312738"/>
            </a:xfrm>
            <a:custGeom>
              <a:avLst/>
              <a:gdLst>
                <a:gd name="T0" fmla="*/ 1457 w 2046"/>
                <a:gd name="T1" fmla="*/ 0 h 2159"/>
                <a:gd name="T2" fmla="*/ 2046 w 2046"/>
                <a:gd name="T3" fmla="*/ 0 h 2159"/>
                <a:gd name="T4" fmla="*/ 2046 w 2046"/>
                <a:gd name="T5" fmla="*/ 2159 h 2159"/>
                <a:gd name="T6" fmla="*/ 1457 w 2046"/>
                <a:gd name="T7" fmla="*/ 2159 h 2159"/>
                <a:gd name="T8" fmla="*/ 608 w 2046"/>
                <a:gd name="T9" fmla="*/ 997 h 2159"/>
                <a:gd name="T10" fmla="*/ 608 w 2046"/>
                <a:gd name="T11" fmla="*/ 2159 h 2159"/>
                <a:gd name="T12" fmla="*/ 0 w 2046"/>
                <a:gd name="T13" fmla="*/ 2159 h 2159"/>
                <a:gd name="T14" fmla="*/ 0 w 2046"/>
                <a:gd name="T15" fmla="*/ 0 h 2159"/>
                <a:gd name="T16" fmla="*/ 608 w 2046"/>
                <a:gd name="T17" fmla="*/ 0 h 2159"/>
                <a:gd name="T18" fmla="*/ 1457 w 2046"/>
                <a:gd name="T19" fmla="*/ 1164 h 2159"/>
                <a:gd name="T20" fmla="*/ 1457 w 2046"/>
                <a:gd name="T21" fmla="*/ 0 h 2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46" h="2159">
                  <a:moveTo>
                    <a:pt x="1457" y="0"/>
                  </a:moveTo>
                  <a:lnTo>
                    <a:pt x="2046" y="0"/>
                  </a:lnTo>
                  <a:lnTo>
                    <a:pt x="2046" y="2159"/>
                  </a:lnTo>
                  <a:lnTo>
                    <a:pt x="1457" y="2159"/>
                  </a:lnTo>
                  <a:lnTo>
                    <a:pt x="608" y="997"/>
                  </a:lnTo>
                  <a:lnTo>
                    <a:pt x="608" y="2159"/>
                  </a:lnTo>
                  <a:lnTo>
                    <a:pt x="0" y="2159"/>
                  </a:lnTo>
                  <a:lnTo>
                    <a:pt x="0" y="0"/>
                  </a:lnTo>
                  <a:lnTo>
                    <a:pt x="608" y="0"/>
                  </a:lnTo>
                  <a:lnTo>
                    <a:pt x="1457" y="1164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843213" y="3979049"/>
            <a:ext cx="3457575" cy="977900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itle 25"/>
          <p:cNvSpPr>
            <a:spLocks noGrp="1"/>
          </p:cNvSpPr>
          <p:nvPr>
            <p:ph type="title"/>
          </p:nvPr>
        </p:nvSpPr>
        <p:spPr>
          <a:xfrm>
            <a:off x="3131004" y="6357875"/>
            <a:ext cx="2860221" cy="363600"/>
          </a:xfrm>
        </p:spPr>
        <p:txBody>
          <a:bodyPr>
            <a:norm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3331-0529-4513-92E9-E4DD45290E9B}" type="datetime3">
              <a:rPr lang="en-US"/>
              <a:pPr>
                <a:defRPr/>
              </a:pPr>
              <a:t>7 August 2013</a:t>
            </a:fld>
            <a:endParaRPr lang="en-US" dirty="0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AB522-BB9E-465C-951D-FD5F7730B7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081213" y="414338"/>
            <a:ext cx="6775450" cy="401637"/>
          </a:xfrm>
          <a:prstGeom prst="rect">
            <a:avLst/>
          </a:prstGeom>
          <a:gradFill rotWithShape="1">
            <a:gsLst>
              <a:gs pos="0">
                <a:srgbClr val="1DA6CD"/>
              </a:gs>
              <a:gs pos="100000">
                <a:srgbClr val="00658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288925" y="320675"/>
            <a:ext cx="1501775" cy="536575"/>
            <a:chOff x="357188" y="320675"/>
            <a:chExt cx="1501776" cy="536575"/>
          </a:xfrm>
        </p:grpSpPr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357188" y="320675"/>
              <a:ext cx="536575" cy="536575"/>
            </a:xfrm>
            <a:custGeom>
              <a:avLst/>
              <a:gdLst>
                <a:gd name="T0" fmla="*/ 328 w 1013"/>
                <a:gd name="T1" fmla="*/ 25 h 1014"/>
                <a:gd name="T2" fmla="*/ 401 w 1013"/>
                <a:gd name="T3" fmla="*/ 5 h 1014"/>
                <a:gd name="T4" fmla="*/ 590 w 1013"/>
                <a:gd name="T5" fmla="*/ 193 h 1014"/>
                <a:gd name="T6" fmla="*/ 658 w 1013"/>
                <a:gd name="T7" fmla="*/ 195 h 1014"/>
                <a:gd name="T8" fmla="*/ 565 w 1013"/>
                <a:gd name="T9" fmla="*/ 161 h 1014"/>
                <a:gd name="T10" fmla="*/ 781 w 1013"/>
                <a:gd name="T11" fmla="*/ 87 h 1014"/>
                <a:gd name="T12" fmla="*/ 837 w 1013"/>
                <a:gd name="T13" fmla="*/ 137 h 1014"/>
                <a:gd name="T14" fmla="*/ 796 w 1013"/>
                <a:gd name="T15" fmla="*/ 353 h 1014"/>
                <a:gd name="T16" fmla="*/ 843 w 1013"/>
                <a:gd name="T17" fmla="*/ 438 h 1014"/>
                <a:gd name="T18" fmla="*/ 844 w 1013"/>
                <a:gd name="T19" fmla="*/ 368 h 1014"/>
                <a:gd name="T20" fmla="*/ 1005 w 1013"/>
                <a:gd name="T21" fmla="*/ 478 h 1014"/>
                <a:gd name="T22" fmla="*/ 992 w 1013"/>
                <a:gd name="T23" fmla="*/ 550 h 1014"/>
                <a:gd name="T24" fmla="*/ 753 w 1013"/>
                <a:gd name="T25" fmla="*/ 703 h 1014"/>
                <a:gd name="T26" fmla="*/ 781 w 1013"/>
                <a:gd name="T27" fmla="*/ 730 h 1014"/>
                <a:gd name="T28" fmla="*/ 840 w 1013"/>
                <a:gd name="T29" fmla="*/ 808 h 1014"/>
                <a:gd name="T30" fmla="*/ 820 w 1013"/>
                <a:gd name="T31" fmla="*/ 910 h 1014"/>
                <a:gd name="T32" fmla="*/ 700 w 1013"/>
                <a:gd name="T33" fmla="*/ 899 h 1014"/>
                <a:gd name="T34" fmla="*/ 503 w 1013"/>
                <a:gd name="T35" fmla="*/ 837 h 1014"/>
                <a:gd name="T36" fmla="*/ 474 w 1013"/>
                <a:gd name="T37" fmla="*/ 865 h 1014"/>
                <a:gd name="T38" fmla="*/ 540 w 1013"/>
                <a:gd name="T39" fmla="*/ 880 h 1014"/>
                <a:gd name="T40" fmla="*/ 397 w 1013"/>
                <a:gd name="T41" fmla="*/ 1012 h 1014"/>
                <a:gd name="T42" fmla="*/ 328 w 1013"/>
                <a:gd name="T43" fmla="*/ 984 h 1014"/>
                <a:gd name="T44" fmla="*/ 266 w 1013"/>
                <a:gd name="T45" fmla="*/ 752 h 1014"/>
                <a:gd name="T46" fmla="*/ 191 w 1013"/>
                <a:gd name="T47" fmla="*/ 726 h 1014"/>
                <a:gd name="T48" fmla="*/ 183 w 1013"/>
                <a:gd name="T49" fmla="*/ 784 h 1014"/>
                <a:gd name="T50" fmla="*/ 20 w 1013"/>
                <a:gd name="T51" fmla="*/ 752 h 1014"/>
                <a:gd name="T52" fmla="*/ 9 w 1013"/>
                <a:gd name="T53" fmla="*/ 679 h 1014"/>
                <a:gd name="T54" fmla="*/ 170 w 1013"/>
                <a:gd name="T55" fmla="*/ 396 h 1014"/>
                <a:gd name="T56" fmla="*/ 120 w 1013"/>
                <a:gd name="T57" fmla="*/ 457 h 1014"/>
                <a:gd name="T58" fmla="*/ 15 w 1013"/>
                <a:gd name="T59" fmla="*/ 350 h 1014"/>
                <a:gd name="T60" fmla="*/ 19 w 1013"/>
                <a:gd name="T61" fmla="*/ 267 h 1014"/>
                <a:gd name="T62" fmla="*/ 168 w 1013"/>
                <a:gd name="T63" fmla="*/ 243 h 1014"/>
                <a:gd name="T64" fmla="*/ 361 w 1013"/>
                <a:gd name="T65" fmla="*/ 190 h 1014"/>
                <a:gd name="T66" fmla="*/ 282 w 1013"/>
                <a:gd name="T67" fmla="*/ 204 h 1014"/>
                <a:gd name="T68" fmla="*/ 578 w 1013"/>
                <a:gd name="T69" fmla="*/ 259 h 1014"/>
                <a:gd name="T70" fmla="*/ 691 w 1013"/>
                <a:gd name="T71" fmla="*/ 339 h 1014"/>
                <a:gd name="T72" fmla="*/ 748 w 1013"/>
                <a:gd name="T73" fmla="*/ 466 h 1014"/>
                <a:gd name="T74" fmla="*/ 731 w 1013"/>
                <a:gd name="T75" fmla="*/ 610 h 1014"/>
                <a:gd name="T76" fmla="*/ 646 w 1013"/>
                <a:gd name="T77" fmla="*/ 719 h 1014"/>
                <a:gd name="T78" fmla="*/ 514 w 1013"/>
                <a:gd name="T79" fmla="*/ 770 h 1014"/>
                <a:gd name="T80" fmla="*/ 373 w 1013"/>
                <a:gd name="T81" fmla="*/ 745 h 1014"/>
                <a:gd name="T82" fmla="*/ 269 w 1013"/>
                <a:gd name="T83" fmla="*/ 654 h 1014"/>
                <a:gd name="T84" fmla="*/ 224 w 1013"/>
                <a:gd name="T85" fmla="*/ 521 h 1014"/>
                <a:gd name="T86" fmla="*/ 255 w 1013"/>
                <a:gd name="T87" fmla="*/ 381 h 1014"/>
                <a:gd name="T88" fmla="*/ 350 w 1013"/>
                <a:gd name="T89" fmla="*/ 281 h 1014"/>
                <a:gd name="T90" fmla="*/ 487 w 1013"/>
                <a:gd name="T91" fmla="*/ 243 h 1014"/>
                <a:gd name="T92" fmla="*/ 487 w 1013"/>
                <a:gd name="T93" fmla="*/ 285 h 1014"/>
                <a:gd name="T94" fmla="*/ 633 w 1013"/>
                <a:gd name="T95" fmla="*/ 340 h 1014"/>
                <a:gd name="T96" fmla="*/ 682 w 1013"/>
                <a:gd name="T97" fmla="*/ 612 h 1014"/>
                <a:gd name="T98" fmla="*/ 705 w 1013"/>
                <a:gd name="T99" fmla="*/ 465 h 1014"/>
                <a:gd name="T100" fmla="*/ 660 w 1013"/>
                <a:gd name="T101" fmla="*/ 646 h 1014"/>
                <a:gd name="T102" fmla="*/ 501 w 1013"/>
                <a:gd name="T103" fmla="*/ 471 h 1014"/>
                <a:gd name="T104" fmla="*/ 624 w 1013"/>
                <a:gd name="T105" fmla="*/ 681 h 1014"/>
                <a:gd name="T106" fmla="*/ 465 w 1013"/>
                <a:gd name="T107" fmla="*/ 508 h 1014"/>
                <a:gd name="T108" fmla="*/ 408 w 1013"/>
                <a:gd name="T109" fmla="*/ 714 h 1014"/>
                <a:gd name="T110" fmla="*/ 553 w 1013"/>
                <a:gd name="T111" fmla="*/ 719 h 1014"/>
                <a:gd name="T112" fmla="*/ 414 w 1013"/>
                <a:gd name="T113" fmla="*/ 529 h 1014"/>
                <a:gd name="T114" fmla="*/ 270 w 1013"/>
                <a:gd name="T115" fmla="*/ 467 h 1014"/>
                <a:gd name="T116" fmla="*/ 291 w 1013"/>
                <a:gd name="T117" fmla="*/ 609 h 10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13" h="1014">
                  <a:moveTo>
                    <a:pt x="257" y="232"/>
                  </a:moveTo>
                  <a:lnTo>
                    <a:pt x="267" y="197"/>
                  </a:lnTo>
                  <a:lnTo>
                    <a:pt x="277" y="161"/>
                  </a:lnTo>
                  <a:lnTo>
                    <a:pt x="286" y="125"/>
                  </a:lnTo>
                  <a:lnTo>
                    <a:pt x="296" y="89"/>
                  </a:lnTo>
                  <a:lnTo>
                    <a:pt x="300" y="75"/>
                  </a:lnTo>
                  <a:lnTo>
                    <a:pt x="305" y="62"/>
                  </a:lnTo>
                  <a:lnTo>
                    <a:pt x="312" y="49"/>
                  </a:lnTo>
                  <a:lnTo>
                    <a:pt x="319" y="37"/>
                  </a:lnTo>
                  <a:lnTo>
                    <a:pt x="323" y="31"/>
                  </a:lnTo>
                  <a:lnTo>
                    <a:pt x="328" y="25"/>
                  </a:lnTo>
                  <a:lnTo>
                    <a:pt x="333" y="20"/>
                  </a:lnTo>
                  <a:lnTo>
                    <a:pt x="338" y="16"/>
                  </a:lnTo>
                  <a:lnTo>
                    <a:pt x="344" y="12"/>
                  </a:lnTo>
                  <a:lnTo>
                    <a:pt x="350" y="8"/>
                  </a:lnTo>
                  <a:lnTo>
                    <a:pt x="358" y="5"/>
                  </a:lnTo>
                  <a:lnTo>
                    <a:pt x="365" y="2"/>
                  </a:lnTo>
                  <a:lnTo>
                    <a:pt x="373" y="1"/>
                  </a:lnTo>
                  <a:lnTo>
                    <a:pt x="380" y="0"/>
                  </a:lnTo>
                  <a:lnTo>
                    <a:pt x="387" y="1"/>
                  </a:lnTo>
                  <a:lnTo>
                    <a:pt x="394" y="2"/>
                  </a:lnTo>
                  <a:lnTo>
                    <a:pt x="401" y="5"/>
                  </a:lnTo>
                  <a:lnTo>
                    <a:pt x="407" y="8"/>
                  </a:lnTo>
                  <a:lnTo>
                    <a:pt x="413" y="12"/>
                  </a:lnTo>
                  <a:lnTo>
                    <a:pt x="419" y="17"/>
                  </a:lnTo>
                  <a:lnTo>
                    <a:pt x="441" y="40"/>
                  </a:lnTo>
                  <a:lnTo>
                    <a:pt x="462" y="66"/>
                  </a:lnTo>
                  <a:lnTo>
                    <a:pt x="478" y="83"/>
                  </a:lnTo>
                  <a:lnTo>
                    <a:pt x="502" y="113"/>
                  </a:lnTo>
                  <a:lnTo>
                    <a:pt x="532" y="148"/>
                  </a:lnTo>
                  <a:lnTo>
                    <a:pt x="563" y="186"/>
                  </a:lnTo>
                  <a:lnTo>
                    <a:pt x="577" y="189"/>
                  </a:lnTo>
                  <a:lnTo>
                    <a:pt x="590" y="193"/>
                  </a:lnTo>
                  <a:lnTo>
                    <a:pt x="604" y="198"/>
                  </a:lnTo>
                  <a:lnTo>
                    <a:pt x="617" y="203"/>
                  </a:lnTo>
                  <a:lnTo>
                    <a:pt x="629" y="208"/>
                  </a:lnTo>
                  <a:lnTo>
                    <a:pt x="642" y="215"/>
                  </a:lnTo>
                  <a:lnTo>
                    <a:pt x="654" y="221"/>
                  </a:lnTo>
                  <a:lnTo>
                    <a:pt x="665" y="228"/>
                  </a:lnTo>
                  <a:lnTo>
                    <a:pt x="665" y="221"/>
                  </a:lnTo>
                  <a:lnTo>
                    <a:pt x="664" y="214"/>
                  </a:lnTo>
                  <a:lnTo>
                    <a:pt x="663" y="207"/>
                  </a:lnTo>
                  <a:lnTo>
                    <a:pt x="660" y="201"/>
                  </a:lnTo>
                  <a:lnTo>
                    <a:pt x="658" y="195"/>
                  </a:lnTo>
                  <a:lnTo>
                    <a:pt x="654" y="189"/>
                  </a:lnTo>
                  <a:lnTo>
                    <a:pt x="650" y="184"/>
                  </a:lnTo>
                  <a:lnTo>
                    <a:pt x="644" y="179"/>
                  </a:lnTo>
                  <a:lnTo>
                    <a:pt x="638" y="174"/>
                  </a:lnTo>
                  <a:lnTo>
                    <a:pt x="631" y="171"/>
                  </a:lnTo>
                  <a:lnTo>
                    <a:pt x="623" y="167"/>
                  </a:lnTo>
                  <a:lnTo>
                    <a:pt x="614" y="165"/>
                  </a:lnTo>
                  <a:lnTo>
                    <a:pt x="604" y="163"/>
                  </a:lnTo>
                  <a:lnTo>
                    <a:pt x="593" y="161"/>
                  </a:lnTo>
                  <a:lnTo>
                    <a:pt x="579" y="161"/>
                  </a:lnTo>
                  <a:lnTo>
                    <a:pt x="565" y="161"/>
                  </a:lnTo>
                  <a:lnTo>
                    <a:pt x="601" y="146"/>
                  </a:lnTo>
                  <a:lnTo>
                    <a:pt x="635" y="131"/>
                  </a:lnTo>
                  <a:lnTo>
                    <a:pt x="669" y="117"/>
                  </a:lnTo>
                  <a:lnTo>
                    <a:pt x="704" y="102"/>
                  </a:lnTo>
                  <a:lnTo>
                    <a:pt x="717" y="96"/>
                  </a:lnTo>
                  <a:lnTo>
                    <a:pt x="731" y="92"/>
                  </a:lnTo>
                  <a:lnTo>
                    <a:pt x="745" y="88"/>
                  </a:lnTo>
                  <a:lnTo>
                    <a:pt x="759" y="87"/>
                  </a:lnTo>
                  <a:lnTo>
                    <a:pt x="767" y="86"/>
                  </a:lnTo>
                  <a:lnTo>
                    <a:pt x="774" y="87"/>
                  </a:lnTo>
                  <a:lnTo>
                    <a:pt x="781" y="87"/>
                  </a:lnTo>
                  <a:lnTo>
                    <a:pt x="788" y="89"/>
                  </a:lnTo>
                  <a:lnTo>
                    <a:pt x="795" y="91"/>
                  </a:lnTo>
                  <a:lnTo>
                    <a:pt x="802" y="93"/>
                  </a:lnTo>
                  <a:lnTo>
                    <a:pt x="808" y="96"/>
                  </a:lnTo>
                  <a:lnTo>
                    <a:pt x="815" y="100"/>
                  </a:lnTo>
                  <a:lnTo>
                    <a:pt x="821" y="106"/>
                  </a:lnTo>
                  <a:lnTo>
                    <a:pt x="826" y="112"/>
                  </a:lnTo>
                  <a:lnTo>
                    <a:pt x="831" y="117"/>
                  </a:lnTo>
                  <a:lnTo>
                    <a:pt x="834" y="124"/>
                  </a:lnTo>
                  <a:lnTo>
                    <a:pt x="836" y="130"/>
                  </a:lnTo>
                  <a:lnTo>
                    <a:pt x="837" y="137"/>
                  </a:lnTo>
                  <a:lnTo>
                    <a:pt x="837" y="144"/>
                  </a:lnTo>
                  <a:lnTo>
                    <a:pt x="837" y="152"/>
                  </a:lnTo>
                  <a:lnTo>
                    <a:pt x="832" y="183"/>
                  </a:lnTo>
                  <a:lnTo>
                    <a:pt x="825" y="216"/>
                  </a:lnTo>
                  <a:lnTo>
                    <a:pt x="823" y="225"/>
                  </a:lnTo>
                  <a:lnTo>
                    <a:pt x="820" y="240"/>
                  </a:lnTo>
                  <a:lnTo>
                    <a:pt x="816" y="259"/>
                  </a:lnTo>
                  <a:lnTo>
                    <a:pt x="812" y="280"/>
                  </a:lnTo>
                  <a:lnTo>
                    <a:pt x="807" y="303"/>
                  </a:lnTo>
                  <a:lnTo>
                    <a:pt x="802" y="329"/>
                  </a:lnTo>
                  <a:lnTo>
                    <a:pt x="796" y="353"/>
                  </a:lnTo>
                  <a:lnTo>
                    <a:pt x="791" y="377"/>
                  </a:lnTo>
                  <a:lnTo>
                    <a:pt x="800" y="400"/>
                  </a:lnTo>
                  <a:lnTo>
                    <a:pt x="807" y="423"/>
                  </a:lnTo>
                  <a:lnTo>
                    <a:pt x="812" y="447"/>
                  </a:lnTo>
                  <a:lnTo>
                    <a:pt x="815" y="472"/>
                  </a:lnTo>
                  <a:lnTo>
                    <a:pt x="821" y="467"/>
                  </a:lnTo>
                  <a:lnTo>
                    <a:pt x="828" y="462"/>
                  </a:lnTo>
                  <a:lnTo>
                    <a:pt x="832" y="456"/>
                  </a:lnTo>
                  <a:lnTo>
                    <a:pt x="837" y="451"/>
                  </a:lnTo>
                  <a:lnTo>
                    <a:pt x="840" y="445"/>
                  </a:lnTo>
                  <a:lnTo>
                    <a:pt x="843" y="438"/>
                  </a:lnTo>
                  <a:lnTo>
                    <a:pt x="844" y="431"/>
                  </a:lnTo>
                  <a:lnTo>
                    <a:pt x="845" y="424"/>
                  </a:lnTo>
                  <a:lnTo>
                    <a:pt x="845" y="417"/>
                  </a:lnTo>
                  <a:lnTo>
                    <a:pt x="844" y="409"/>
                  </a:lnTo>
                  <a:lnTo>
                    <a:pt x="842" y="400"/>
                  </a:lnTo>
                  <a:lnTo>
                    <a:pt x="838" y="391"/>
                  </a:lnTo>
                  <a:lnTo>
                    <a:pt x="833" y="382"/>
                  </a:lnTo>
                  <a:lnTo>
                    <a:pt x="826" y="372"/>
                  </a:lnTo>
                  <a:lnTo>
                    <a:pt x="819" y="362"/>
                  </a:lnTo>
                  <a:lnTo>
                    <a:pt x="810" y="351"/>
                  </a:lnTo>
                  <a:lnTo>
                    <a:pt x="844" y="368"/>
                  </a:lnTo>
                  <a:lnTo>
                    <a:pt x="877" y="386"/>
                  </a:lnTo>
                  <a:lnTo>
                    <a:pt x="910" y="403"/>
                  </a:lnTo>
                  <a:lnTo>
                    <a:pt x="943" y="420"/>
                  </a:lnTo>
                  <a:lnTo>
                    <a:pt x="955" y="427"/>
                  </a:lnTo>
                  <a:lnTo>
                    <a:pt x="968" y="435"/>
                  </a:lnTo>
                  <a:lnTo>
                    <a:pt x="979" y="444"/>
                  </a:lnTo>
                  <a:lnTo>
                    <a:pt x="989" y="454"/>
                  </a:lnTo>
                  <a:lnTo>
                    <a:pt x="994" y="460"/>
                  </a:lnTo>
                  <a:lnTo>
                    <a:pt x="998" y="465"/>
                  </a:lnTo>
                  <a:lnTo>
                    <a:pt x="1002" y="471"/>
                  </a:lnTo>
                  <a:lnTo>
                    <a:pt x="1005" y="478"/>
                  </a:lnTo>
                  <a:lnTo>
                    <a:pt x="1008" y="484"/>
                  </a:lnTo>
                  <a:lnTo>
                    <a:pt x="1010" y="491"/>
                  </a:lnTo>
                  <a:lnTo>
                    <a:pt x="1012" y="498"/>
                  </a:lnTo>
                  <a:lnTo>
                    <a:pt x="1013" y="505"/>
                  </a:lnTo>
                  <a:lnTo>
                    <a:pt x="1013" y="514"/>
                  </a:lnTo>
                  <a:lnTo>
                    <a:pt x="1012" y="521"/>
                  </a:lnTo>
                  <a:lnTo>
                    <a:pt x="1010" y="528"/>
                  </a:lnTo>
                  <a:lnTo>
                    <a:pt x="1007" y="534"/>
                  </a:lnTo>
                  <a:lnTo>
                    <a:pt x="1003" y="540"/>
                  </a:lnTo>
                  <a:lnTo>
                    <a:pt x="998" y="545"/>
                  </a:lnTo>
                  <a:lnTo>
                    <a:pt x="992" y="550"/>
                  </a:lnTo>
                  <a:lnTo>
                    <a:pt x="986" y="555"/>
                  </a:lnTo>
                  <a:lnTo>
                    <a:pt x="958" y="570"/>
                  </a:lnTo>
                  <a:lnTo>
                    <a:pt x="929" y="585"/>
                  </a:lnTo>
                  <a:lnTo>
                    <a:pt x="906" y="597"/>
                  </a:lnTo>
                  <a:lnTo>
                    <a:pt x="870" y="615"/>
                  </a:lnTo>
                  <a:lnTo>
                    <a:pt x="825" y="637"/>
                  </a:lnTo>
                  <a:lnTo>
                    <a:pt x="780" y="659"/>
                  </a:lnTo>
                  <a:lnTo>
                    <a:pt x="774" y="671"/>
                  </a:lnTo>
                  <a:lnTo>
                    <a:pt x="767" y="682"/>
                  </a:lnTo>
                  <a:lnTo>
                    <a:pt x="760" y="692"/>
                  </a:lnTo>
                  <a:lnTo>
                    <a:pt x="753" y="703"/>
                  </a:lnTo>
                  <a:lnTo>
                    <a:pt x="737" y="724"/>
                  </a:lnTo>
                  <a:lnTo>
                    <a:pt x="719" y="742"/>
                  </a:lnTo>
                  <a:lnTo>
                    <a:pt x="727" y="744"/>
                  </a:lnTo>
                  <a:lnTo>
                    <a:pt x="734" y="745"/>
                  </a:lnTo>
                  <a:lnTo>
                    <a:pt x="742" y="745"/>
                  </a:lnTo>
                  <a:lnTo>
                    <a:pt x="749" y="745"/>
                  </a:lnTo>
                  <a:lnTo>
                    <a:pt x="756" y="744"/>
                  </a:lnTo>
                  <a:lnTo>
                    <a:pt x="762" y="742"/>
                  </a:lnTo>
                  <a:lnTo>
                    <a:pt x="769" y="739"/>
                  </a:lnTo>
                  <a:lnTo>
                    <a:pt x="775" y="735"/>
                  </a:lnTo>
                  <a:lnTo>
                    <a:pt x="781" y="730"/>
                  </a:lnTo>
                  <a:lnTo>
                    <a:pt x="786" y="724"/>
                  </a:lnTo>
                  <a:lnTo>
                    <a:pt x="792" y="717"/>
                  </a:lnTo>
                  <a:lnTo>
                    <a:pt x="796" y="708"/>
                  </a:lnTo>
                  <a:lnTo>
                    <a:pt x="801" y="698"/>
                  </a:lnTo>
                  <a:lnTo>
                    <a:pt x="805" y="688"/>
                  </a:lnTo>
                  <a:lnTo>
                    <a:pt x="808" y="676"/>
                  </a:lnTo>
                  <a:lnTo>
                    <a:pt x="811" y="662"/>
                  </a:lnTo>
                  <a:lnTo>
                    <a:pt x="818" y="698"/>
                  </a:lnTo>
                  <a:lnTo>
                    <a:pt x="825" y="735"/>
                  </a:lnTo>
                  <a:lnTo>
                    <a:pt x="833" y="772"/>
                  </a:lnTo>
                  <a:lnTo>
                    <a:pt x="840" y="808"/>
                  </a:lnTo>
                  <a:lnTo>
                    <a:pt x="842" y="822"/>
                  </a:lnTo>
                  <a:lnTo>
                    <a:pt x="843" y="836"/>
                  </a:lnTo>
                  <a:lnTo>
                    <a:pt x="843" y="851"/>
                  </a:lnTo>
                  <a:lnTo>
                    <a:pt x="842" y="865"/>
                  </a:lnTo>
                  <a:lnTo>
                    <a:pt x="840" y="872"/>
                  </a:lnTo>
                  <a:lnTo>
                    <a:pt x="839" y="879"/>
                  </a:lnTo>
                  <a:lnTo>
                    <a:pt x="836" y="885"/>
                  </a:lnTo>
                  <a:lnTo>
                    <a:pt x="833" y="892"/>
                  </a:lnTo>
                  <a:lnTo>
                    <a:pt x="830" y="898"/>
                  </a:lnTo>
                  <a:lnTo>
                    <a:pt x="825" y="904"/>
                  </a:lnTo>
                  <a:lnTo>
                    <a:pt x="820" y="910"/>
                  </a:lnTo>
                  <a:lnTo>
                    <a:pt x="815" y="916"/>
                  </a:lnTo>
                  <a:lnTo>
                    <a:pt x="809" y="921"/>
                  </a:lnTo>
                  <a:lnTo>
                    <a:pt x="802" y="924"/>
                  </a:lnTo>
                  <a:lnTo>
                    <a:pt x="796" y="927"/>
                  </a:lnTo>
                  <a:lnTo>
                    <a:pt x="789" y="928"/>
                  </a:lnTo>
                  <a:lnTo>
                    <a:pt x="782" y="929"/>
                  </a:lnTo>
                  <a:lnTo>
                    <a:pt x="775" y="928"/>
                  </a:lnTo>
                  <a:lnTo>
                    <a:pt x="768" y="927"/>
                  </a:lnTo>
                  <a:lnTo>
                    <a:pt x="760" y="925"/>
                  </a:lnTo>
                  <a:lnTo>
                    <a:pt x="730" y="914"/>
                  </a:lnTo>
                  <a:lnTo>
                    <a:pt x="700" y="899"/>
                  </a:lnTo>
                  <a:lnTo>
                    <a:pt x="691" y="895"/>
                  </a:lnTo>
                  <a:lnTo>
                    <a:pt x="677" y="889"/>
                  </a:lnTo>
                  <a:lnTo>
                    <a:pt x="660" y="882"/>
                  </a:lnTo>
                  <a:lnTo>
                    <a:pt x="640" y="873"/>
                  </a:lnTo>
                  <a:lnTo>
                    <a:pt x="618" y="863"/>
                  </a:lnTo>
                  <a:lnTo>
                    <a:pt x="595" y="853"/>
                  </a:lnTo>
                  <a:lnTo>
                    <a:pt x="571" y="842"/>
                  </a:lnTo>
                  <a:lnTo>
                    <a:pt x="548" y="832"/>
                  </a:lnTo>
                  <a:lnTo>
                    <a:pt x="533" y="834"/>
                  </a:lnTo>
                  <a:lnTo>
                    <a:pt x="518" y="836"/>
                  </a:lnTo>
                  <a:lnTo>
                    <a:pt x="503" y="837"/>
                  </a:lnTo>
                  <a:lnTo>
                    <a:pt x="487" y="837"/>
                  </a:lnTo>
                  <a:lnTo>
                    <a:pt x="477" y="837"/>
                  </a:lnTo>
                  <a:lnTo>
                    <a:pt x="467" y="837"/>
                  </a:lnTo>
                  <a:lnTo>
                    <a:pt x="456" y="836"/>
                  </a:lnTo>
                  <a:lnTo>
                    <a:pt x="446" y="835"/>
                  </a:lnTo>
                  <a:lnTo>
                    <a:pt x="450" y="841"/>
                  </a:lnTo>
                  <a:lnTo>
                    <a:pt x="454" y="847"/>
                  </a:lnTo>
                  <a:lnTo>
                    <a:pt x="458" y="852"/>
                  </a:lnTo>
                  <a:lnTo>
                    <a:pt x="463" y="857"/>
                  </a:lnTo>
                  <a:lnTo>
                    <a:pt x="468" y="861"/>
                  </a:lnTo>
                  <a:lnTo>
                    <a:pt x="474" y="865"/>
                  </a:lnTo>
                  <a:lnTo>
                    <a:pt x="480" y="867"/>
                  </a:lnTo>
                  <a:lnTo>
                    <a:pt x="487" y="869"/>
                  </a:lnTo>
                  <a:lnTo>
                    <a:pt x="494" y="871"/>
                  </a:lnTo>
                  <a:lnTo>
                    <a:pt x="502" y="871"/>
                  </a:lnTo>
                  <a:lnTo>
                    <a:pt x="511" y="870"/>
                  </a:lnTo>
                  <a:lnTo>
                    <a:pt x="520" y="869"/>
                  </a:lnTo>
                  <a:lnTo>
                    <a:pt x="530" y="866"/>
                  </a:lnTo>
                  <a:lnTo>
                    <a:pt x="541" y="863"/>
                  </a:lnTo>
                  <a:lnTo>
                    <a:pt x="553" y="858"/>
                  </a:lnTo>
                  <a:lnTo>
                    <a:pt x="565" y="852"/>
                  </a:lnTo>
                  <a:lnTo>
                    <a:pt x="540" y="880"/>
                  </a:lnTo>
                  <a:lnTo>
                    <a:pt x="516" y="908"/>
                  </a:lnTo>
                  <a:lnTo>
                    <a:pt x="491" y="937"/>
                  </a:lnTo>
                  <a:lnTo>
                    <a:pt x="467" y="965"/>
                  </a:lnTo>
                  <a:lnTo>
                    <a:pt x="457" y="975"/>
                  </a:lnTo>
                  <a:lnTo>
                    <a:pt x="447" y="985"/>
                  </a:lnTo>
                  <a:lnTo>
                    <a:pt x="435" y="994"/>
                  </a:lnTo>
                  <a:lnTo>
                    <a:pt x="423" y="1002"/>
                  </a:lnTo>
                  <a:lnTo>
                    <a:pt x="417" y="1005"/>
                  </a:lnTo>
                  <a:lnTo>
                    <a:pt x="410" y="1008"/>
                  </a:lnTo>
                  <a:lnTo>
                    <a:pt x="404" y="1010"/>
                  </a:lnTo>
                  <a:lnTo>
                    <a:pt x="397" y="1012"/>
                  </a:lnTo>
                  <a:lnTo>
                    <a:pt x="390" y="1013"/>
                  </a:lnTo>
                  <a:lnTo>
                    <a:pt x="382" y="1014"/>
                  </a:lnTo>
                  <a:lnTo>
                    <a:pt x="375" y="1014"/>
                  </a:lnTo>
                  <a:lnTo>
                    <a:pt x="368" y="1013"/>
                  </a:lnTo>
                  <a:lnTo>
                    <a:pt x="360" y="1011"/>
                  </a:lnTo>
                  <a:lnTo>
                    <a:pt x="352" y="1009"/>
                  </a:lnTo>
                  <a:lnTo>
                    <a:pt x="346" y="1005"/>
                  </a:lnTo>
                  <a:lnTo>
                    <a:pt x="340" y="1001"/>
                  </a:lnTo>
                  <a:lnTo>
                    <a:pt x="336" y="996"/>
                  </a:lnTo>
                  <a:lnTo>
                    <a:pt x="332" y="990"/>
                  </a:lnTo>
                  <a:lnTo>
                    <a:pt x="328" y="984"/>
                  </a:lnTo>
                  <a:lnTo>
                    <a:pt x="325" y="977"/>
                  </a:lnTo>
                  <a:lnTo>
                    <a:pt x="315" y="946"/>
                  </a:lnTo>
                  <a:lnTo>
                    <a:pt x="307" y="915"/>
                  </a:lnTo>
                  <a:lnTo>
                    <a:pt x="304" y="904"/>
                  </a:lnTo>
                  <a:lnTo>
                    <a:pt x="300" y="889"/>
                  </a:lnTo>
                  <a:lnTo>
                    <a:pt x="296" y="871"/>
                  </a:lnTo>
                  <a:lnTo>
                    <a:pt x="290" y="849"/>
                  </a:lnTo>
                  <a:lnTo>
                    <a:pt x="284" y="826"/>
                  </a:lnTo>
                  <a:lnTo>
                    <a:pt x="278" y="801"/>
                  </a:lnTo>
                  <a:lnTo>
                    <a:pt x="272" y="777"/>
                  </a:lnTo>
                  <a:lnTo>
                    <a:pt x="266" y="752"/>
                  </a:lnTo>
                  <a:lnTo>
                    <a:pt x="248" y="735"/>
                  </a:lnTo>
                  <a:lnTo>
                    <a:pt x="231" y="716"/>
                  </a:lnTo>
                  <a:lnTo>
                    <a:pt x="216" y="695"/>
                  </a:lnTo>
                  <a:lnTo>
                    <a:pt x="203" y="674"/>
                  </a:lnTo>
                  <a:lnTo>
                    <a:pt x="199" y="681"/>
                  </a:lnTo>
                  <a:lnTo>
                    <a:pt x="196" y="688"/>
                  </a:lnTo>
                  <a:lnTo>
                    <a:pt x="193" y="695"/>
                  </a:lnTo>
                  <a:lnTo>
                    <a:pt x="191" y="703"/>
                  </a:lnTo>
                  <a:lnTo>
                    <a:pt x="190" y="711"/>
                  </a:lnTo>
                  <a:lnTo>
                    <a:pt x="190" y="718"/>
                  </a:lnTo>
                  <a:lnTo>
                    <a:pt x="191" y="726"/>
                  </a:lnTo>
                  <a:lnTo>
                    <a:pt x="193" y="733"/>
                  </a:lnTo>
                  <a:lnTo>
                    <a:pt x="196" y="740"/>
                  </a:lnTo>
                  <a:lnTo>
                    <a:pt x="201" y="747"/>
                  </a:lnTo>
                  <a:lnTo>
                    <a:pt x="207" y="754"/>
                  </a:lnTo>
                  <a:lnTo>
                    <a:pt x="214" y="761"/>
                  </a:lnTo>
                  <a:lnTo>
                    <a:pt x="222" y="768"/>
                  </a:lnTo>
                  <a:lnTo>
                    <a:pt x="232" y="774"/>
                  </a:lnTo>
                  <a:lnTo>
                    <a:pt x="244" y="781"/>
                  </a:lnTo>
                  <a:lnTo>
                    <a:pt x="258" y="787"/>
                  </a:lnTo>
                  <a:lnTo>
                    <a:pt x="220" y="786"/>
                  </a:lnTo>
                  <a:lnTo>
                    <a:pt x="183" y="784"/>
                  </a:lnTo>
                  <a:lnTo>
                    <a:pt x="146" y="783"/>
                  </a:lnTo>
                  <a:lnTo>
                    <a:pt x="107" y="781"/>
                  </a:lnTo>
                  <a:lnTo>
                    <a:pt x="93" y="780"/>
                  </a:lnTo>
                  <a:lnTo>
                    <a:pt x="78" y="778"/>
                  </a:lnTo>
                  <a:lnTo>
                    <a:pt x="64" y="775"/>
                  </a:lnTo>
                  <a:lnTo>
                    <a:pt x="51" y="771"/>
                  </a:lnTo>
                  <a:lnTo>
                    <a:pt x="44" y="768"/>
                  </a:lnTo>
                  <a:lnTo>
                    <a:pt x="38" y="764"/>
                  </a:lnTo>
                  <a:lnTo>
                    <a:pt x="32" y="761"/>
                  </a:lnTo>
                  <a:lnTo>
                    <a:pt x="26" y="757"/>
                  </a:lnTo>
                  <a:lnTo>
                    <a:pt x="20" y="752"/>
                  </a:lnTo>
                  <a:lnTo>
                    <a:pt x="15" y="747"/>
                  </a:lnTo>
                  <a:lnTo>
                    <a:pt x="11" y="741"/>
                  </a:lnTo>
                  <a:lnTo>
                    <a:pt x="7" y="735"/>
                  </a:lnTo>
                  <a:lnTo>
                    <a:pt x="3" y="728"/>
                  </a:lnTo>
                  <a:lnTo>
                    <a:pt x="1" y="721"/>
                  </a:lnTo>
                  <a:lnTo>
                    <a:pt x="0" y="714"/>
                  </a:lnTo>
                  <a:lnTo>
                    <a:pt x="0" y="706"/>
                  </a:lnTo>
                  <a:lnTo>
                    <a:pt x="1" y="699"/>
                  </a:lnTo>
                  <a:lnTo>
                    <a:pt x="3" y="692"/>
                  </a:lnTo>
                  <a:lnTo>
                    <a:pt x="6" y="686"/>
                  </a:lnTo>
                  <a:lnTo>
                    <a:pt x="9" y="679"/>
                  </a:lnTo>
                  <a:lnTo>
                    <a:pt x="28" y="653"/>
                  </a:lnTo>
                  <a:lnTo>
                    <a:pt x="48" y="627"/>
                  </a:lnTo>
                  <a:lnTo>
                    <a:pt x="64" y="604"/>
                  </a:lnTo>
                  <a:lnTo>
                    <a:pt x="92" y="568"/>
                  </a:lnTo>
                  <a:lnTo>
                    <a:pt x="125" y="526"/>
                  </a:lnTo>
                  <a:lnTo>
                    <a:pt x="158" y="484"/>
                  </a:lnTo>
                  <a:lnTo>
                    <a:pt x="161" y="461"/>
                  </a:lnTo>
                  <a:lnTo>
                    <a:pt x="165" y="438"/>
                  </a:lnTo>
                  <a:lnTo>
                    <a:pt x="170" y="416"/>
                  </a:lnTo>
                  <a:lnTo>
                    <a:pt x="177" y="394"/>
                  </a:lnTo>
                  <a:lnTo>
                    <a:pt x="170" y="396"/>
                  </a:lnTo>
                  <a:lnTo>
                    <a:pt x="162" y="398"/>
                  </a:lnTo>
                  <a:lnTo>
                    <a:pt x="155" y="401"/>
                  </a:lnTo>
                  <a:lnTo>
                    <a:pt x="149" y="404"/>
                  </a:lnTo>
                  <a:lnTo>
                    <a:pt x="143" y="408"/>
                  </a:lnTo>
                  <a:lnTo>
                    <a:pt x="137" y="413"/>
                  </a:lnTo>
                  <a:lnTo>
                    <a:pt x="132" y="418"/>
                  </a:lnTo>
                  <a:lnTo>
                    <a:pt x="128" y="424"/>
                  </a:lnTo>
                  <a:lnTo>
                    <a:pt x="125" y="431"/>
                  </a:lnTo>
                  <a:lnTo>
                    <a:pt x="122" y="439"/>
                  </a:lnTo>
                  <a:lnTo>
                    <a:pt x="121" y="447"/>
                  </a:lnTo>
                  <a:lnTo>
                    <a:pt x="120" y="457"/>
                  </a:lnTo>
                  <a:lnTo>
                    <a:pt x="120" y="468"/>
                  </a:lnTo>
                  <a:lnTo>
                    <a:pt x="121" y="479"/>
                  </a:lnTo>
                  <a:lnTo>
                    <a:pt x="123" y="492"/>
                  </a:lnTo>
                  <a:lnTo>
                    <a:pt x="127" y="506"/>
                  </a:lnTo>
                  <a:lnTo>
                    <a:pt x="103" y="476"/>
                  </a:lnTo>
                  <a:lnTo>
                    <a:pt x="81" y="447"/>
                  </a:lnTo>
                  <a:lnTo>
                    <a:pt x="59" y="417"/>
                  </a:lnTo>
                  <a:lnTo>
                    <a:pt x="37" y="387"/>
                  </a:lnTo>
                  <a:lnTo>
                    <a:pt x="29" y="376"/>
                  </a:lnTo>
                  <a:lnTo>
                    <a:pt x="21" y="363"/>
                  </a:lnTo>
                  <a:lnTo>
                    <a:pt x="15" y="350"/>
                  </a:lnTo>
                  <a:lnTo>
                    <a:pt x="10" y="337"/>
                  </a:lnTo>
                  <a:lnTo>
                    <a:pt x="8" y="330"/>
                  </a:lnTo>
                  <a:lnTo>
                    <a:pt x="7" y="323"/>
                  </a:lnTo>
                  <a:lnTo>
                    <a:pt x="6" y="316"/>
                  </a:lnTo>
                  <a:lnTo>
                    <a:pt x="6" y="309"/>
                  </a:lnTo>
                  <a:lnTo>
                    <a:pt x="6" y="301"/>
                  </a:lnTo>
                  <a:lnTo>
                    <a:pt x="7" y="294"/>
                  </a:lnTo>
                  <a:lnTo>
                    <a:pt x="9" y="287"/>
                  </a:lnTo>
                  <a:lnTo>
                    <a:pt x="11" y="280"/>
                  </a:lnTo>
                  <a:lnTo>
                    <a:pt x="14" y="273"/>
                  </a:lnTo>
                  <a:lnTo>
                    <a:pt x="19" y="267"/>
                  </a:lnTo>
                  <a:lnTo>
                    <a:pt x="23" y="261"/>
                  </a:lnTo>
                  <a:lnTo>
                    <a:pt x="29" y="257"/>
                  </a:lnTo>
                  <a:lnTo>
                    <a:pt x="35" y="254"/>
                  </a:lnTo>
                  <a:lnTo>
                    <a:pt x="42" y="251"/>
                  </a:lnTo>
                  <a:lnTo>
                    <a:pt x="49" y="249"/>
                  </a:lnTo>
                  <a:lnTo>
                    <a:pt x="56" y="248"/>
                  </a:lnTo>
                  <a:lnTo>
                    <a:pt x="88" y="245"/>
                  </a:lnTo>
                  <a:lnTo>
                    <a:pt x="123" y="244"/>
                  </a:lnTo>
                  <a:lnTo>
                    <a:pt x="133" y="244"/>
                  </a:lnTo>
                  <a:lnTo>
                    <a:pt x="148" y="243"/>
                  </a:lnTo>
                  <a:lnTo>
                    <a:pt x="168" y="243"/>
                  </a:lnTo>
                  <a:lnTo>
                    <a:pt x="190" y="242"/>
                  </a:lnTo>
                  <a:lnTo>
                    <a:pt x="215" y="242"/>
                  </a:lnTo>
                  <a:lnTo>
                    <a:pt x="241" y="241"/>
                  </a:lnTo>
                  <a:lnTo>
                    <a:pt x="267" y="241"/>
                  </a:lnTo>
                  <a:lnTo>
                    <a:pt x="292" y="241"/>
                  </a:lnTo>
                  <a:lnTo>
                    <a:pt x="310" y="228"/>
                  </a:lnTo>
                  <a:lnTo>
                    <a:pt x="330" y="216"/>
                  </a:lnTo>
                  <a:lnTo>
                    <a:pt x="351" y="206"/>
                  </a:lnTo>
                  <a:lnTo>
                    <a:pt x="373" y="197"/>
                  </a:lnTo>
                  <a:lnTo>
                    <a:pt x="367" y="193"/>
                  </a:lnTo>
                  <a:lnTo>
                    <a:pt x="361" y="190"/>
                  </a:lnTo>
                  <a:lnTo>
                    <a:pt x="353" y="187"/>
                  </a:lnTo>
                  <a:lnTo>
                    <a:pt x="347" y="184"/>
                  </a:lnTo>
                  <a:lnTo>
                    <a:pt x="340" y="183"/>
                  </a:lnTo>
                  <a:lnTo>
                    <a:pt x="334" y="182"/>
                  </a:lnTo>
                  <a:lnTo>
                    <a:pt x="327" y="182"/>
                  </a:lnTo>
                  <a:lnTo>
                    <a:pt x="320" y="183"/>
                  </a:lnTo>
                  <a:lnTo>
                    <a:pt x="312" y="185"/>
                  </a:lnTo>
                  <a:lnTo>
                    <a:pt x="305" y="188"/>
                  </a:lnTo>
                  <a:lnTo>
                    <a:pt x="298" y="192"/>
                  </a:lnTo>
                  <a:lnTo>
                    <a:pt x="290" y="198"/>
                  </a:lnTo>
                  <a:lnTo>
                    <a:pt x="282" y="204"/>
                  </a:lnTo>
                  <a:lnTo>
                    <a:pt x="274" y="212"/>
                  </a:lnTo>
                  <a:lnTo>
                    <a:pt x="266" y="222"/>
                  </a:lnTo>
                  <a:lnTo>
                    <a:pt x="257" y="232"/>
                  </a:lnTo>
                  <a:close/>
                  <a:moveTo>
                    <a:pt x="487" y="243"/>
                  </a:moveTo>
                  <a:lnTo>
                    <a:pt x="501" y="243"/>
                  </a:lnTo>
                  <a:lnTo>
                    <a:pt x="514" y="244"/>
                  </a:lnTo>
                  <a:lnTo>
                    <a:pt x="527" y="246"/>
                  </a:lnTo>
                  <a:lnTo>
                    <a:pt x="540" y="248"/>
                  </a:lnTo>
                  <a:lnTo>
                    <a:pt x="553" y="251"/>
                  </a:lnTo>
                  <a:lnTo>
                    <a:pt x="566" y="255"/>
                  </a:lnTo>
                  <a:lnTo>
                    <a:pt x="578" y="259"/>
                  </a:lnTo>
                  <a:lnTo>
                    <a:pt x="590" y="263"/>
                  </a:lnTo>
                  <a:lnTo>
                    <a:pt x="602" y="269"/>
                  </a:lnTo>
                  <a:lnTo>
                    <a:pt x="614" y="274"/>
                  </a:lnTo>
                  <a:lnTo>
                    <a:pt x="625" y="281"/>
                  </a:lnTo>
                  <a:lnTo>
                    <a:pt x="635" y="288"/>
                  </a:lnTo>
                  <a:lnTo>
                    <a:pt x="646" y="295"/>
                  </a:lnTo>
                  <a:lnTo>
                    <a:pt x="656" y="303"/>
                  </a:lnTo>
                  <a:lnTo>
                    <a:pt x="665" y="312"/>
                  </a:lnTo>
                  <a:lnTo>
                    <a:pt x="674" y="321"/>
                  </a:lnTo>
                  <a:lnTo>
                    <a:pt x="683" y="330"/>
                  </a:lnTo>
                  <a:lnTo>
                    <a:pt x="691" y="339"/>
                  </a:lnTo>
                  <a:lnTo>
                    <a:pt x="699" y="349"/>
                  </a:lnTo>
                  <a:lnTo>
                    <a:pt x="706" y="360"/>
                  </a:lnTo>
                  <a:lnTo>
                    <a:pt x="713" y="370"/>
                  </a:lnTo>
                  <a:lnTo>
                    <a:pt x="720" y="381"/>
                  </a:lnTo>
                  <a:lnTo>
                    <a:pt x="725" y="393"/>
                  </a:lnTo>
                  <a:lnTo>
                    <a:pt x="731" y="404"/>
                  </a:lnTo>
                  <a:lnTo>
                    <a:pt x="735" y="416"/>
                  </a:lnTo>
                  <a:lnTo>
                    <a:pt x="739" y="428"/>
                  </a:lnTo>
                  <a:lnTo>
                    <a:pt x="743" y="441"/>
                  </a:lnTo>
                  <a:lnTo>
                    <a:pt x="746" y="454"/>
                  </a:lnTo>
                  <a:lnTo>
                    <a:pt x="748" y="466"/>
                  </a:lnTo>
                  <a:lnTo>
                    <a:pt x="750" y="480"/>
                  </a:lnTo>
                  <a:lnTo>
                    <a:pt x="751" y="493"/>
                  </a:lnTo>
                  <a:lnTo>
                    <a:pt x="751" y="508"/>
                  </a:lnTo>
                  <a:lnTo>
                    <a:pt x="751" y="521"/>
                  </a:lnTo>
                  <a:lnTo>
                    <a:pt x="750" y="534"/>
                  </a:lnTo>
                  <a:lnTo>
                    <a:pt x="748" y="548"/>
                  </a:lnTo>
                  <a:lnTo>
                    <a:pt x="746" y="560"/>
                  </a:lnTo>
                  <a:lnTo>
                    <a:pt x="743" y="573"/>
                  </a:lnTo>
                  <a:lnTo>
                    <a:pt x="739" y="586"/>
                  </a:lnTo>
                  <a:lnTo>
                    <a:pt x="735" y="598"/>
                  </a:lnTo>
                  <a:lnTo>
                    <a:pt x="731" y="610"/>
                  </a:lnTo>
                  <a:lnTo>
                    <a:pt x="725" y="621"/>
                  </a:lnTo>
                  <a:lnTo>
                    <a:pt x="720" y="633"/>
                  </a:lnTo>
                  <a:lnTo>
                    <a:pt x="713" y="644"/>
                  </a:lnTo>
                  <a:lnTo>
                    <a:pt x="706" y="654"/>
                  </a:lnTo>
                  <a:lnTo>
                    <a:pt x="699" y="665"/>
                  </a:lnTo>
                  <a:lnTo>
                    <a:pt x="691" y="675"/>
                  </a:lnTo>
                  <a:lnTo>
                    <a:pt x="683" y="684"/>
                  </a:lnTo>
                  <a:lnTo>
                    <a:pt x="674" y="693"/>
                  </a:lnTo>
                  <a:lnTo>
                    <a:pt x="665" y="702"/>
                  </a:lnTo>
                  <a:lnTo>
                    <a:pt x="656" y="711"/>
                  </a:lnTo>
                  <a:lnTo>
                    <a:pt x="646" y="719"/>
                  </a:lnTo>
                  <a:lnTo>
                    <a:pt x="635" y="726"/>
                  </a:lnTo>
                  <a:lnTo>
                    <a:pt x="625" y="733"/>
                  </a:lnTo>
                  <a:lnTo>
                    <a:pt x="614" y="740"/>
                  </a:lnTo>
                  <a:lnTo>
                    <a:pt x="602" y="745"/>
                  </a:lnTo>
                  <a:lnTo>
                    <a:pt x="590" y="751"/>
                  </a:lnTo>
                  <a:lnTo>
                    <a:pt x="578" y="755"/>
                  </a:lnTo>
                  <a:lnTo>
                    <a:pt x="566" y="759"/>
                  </a:lnTo>
                  <a:lnTo>
                    <a:pt x="553" y="763"/>
                  </a:lnTo>
                  <a:lnTo>
                    <a:pt x="540" y="766"/>
                  </a:lnTo>
                  <a:lnTo>
                    <a:pt x="527" y="768"/>
                  </a:lnTo>
                  <a:lnTo>
                    <a:pt x="514" y="770"/>
                  </a:lnTo>
                  <a:lnTo>
                    <a:pt x="501" y="771"/>
                  </a:lnTo>
                  <a:lnTo>
                    <a:pt x="487" y="771"/>
                  </a:lnTo>
                  <a:lnTo>
                    <a:pt x="474" y="771"/>
                  </a:lnTo>
                  <a:lnTo>
                    <a:pt x="461" y="770"/>
                  </a:lnTo>
                  <a:lnTo>
                    <a:pt x="447" y="768"/>
                  </a:lnTo>
                  <a:lnTo>
                    <a:pt x="434" y="766"/>
                  </a:lnTo>
                  <a:lnTo>
                    <a:pt x="422" y="763"/>
                  </a:lnTo>
                  <a:lnTo>
                    <a:pt x="409" y="759"/>
                  </a:lnTo>
                  <a:lnTo>
                    <a:pt x="397" y="755"/>
                  </a:lnTo>
                  <a:lnTo>
                    <a:pt x="385" y="751"/>
                  </a:lnTo>
                  <a:lnTo>
                    <a:pt x="373" y="745"/>
                  </a:lnTo>
                  <a:lnTo>
                    <a:pt x="362" y="740"/>
                  </a:lnTo>
                  <a:lnTo>
                    <a:pt x="350" y="733"/>
                  </a:lnTo>
                  <a:lnTo>
                    <a:pt x="339" y="726"/>
                  </a:lnTo>
                  <a:lnTo>
                    <a:pt x="329" y="719"/>
                  </a:lnTo>
                  <a:lnTo>
                    <a:pt x="319" y="711"/>
                  </a:lnTo>
                  <a:lnTo>
                    <a:pt x="310" y="702"/>
                  </a:lnTo>
                  <a:lnTo>
                    <a:pt x="301" y="693"/>
                  </a:lnTo>
                  <a:lnTo>
                    <a:pt x="292" y="684"/>
                  </a:lnTo>
                  <a:lnTo>
                    <a:pt x="284" y="675"/>
                  </a:lnTo>
                  <a:lnTo>
                    <a:pt x="276" y="665"/>
                  </a:lnTo>
                  <a:lnTo>
                    <a:pt x="269" y="654"/>
                  </a:lnTo>
                  <a:lnTo>
                    <a:pt x="262" y="644"/>
                  </a:lnTo>
                  <a:lnTo>
                    <a:pt x="255" y="633"/>
                  </a:lnTo>
                  <a:lnTo>
                    <a:pt x="250" y="621"/>
                  </a:lnTo>
                  <a:lnTo>
                    <a:pt x="244" y="610"/>
                  </a:lnTo>
                  <a:lnTo>
                    <a:pt x="240" y="598"/>
                  </a:lnTo>
                  <a:lnTo>
                    <a:pt x="235" y="586"/>
                  </a:lnTo>
                  <a:lnTo>
                    <a:pt x="232" y="573"/>
                  </a:lnTo>
                  <a:lnTo>
                    <a:pt x="229" y="560"/>
                  </a:lnTo>
                  <a:lnTo>
                    <a:pt x="227" y="548"/>
                  </a:lnTo>
                  <a:lnTo>
                    <a:pt x="225" y="534"/>
                  </a:lnTo>
                  <a:lnTo>
                    <a:pt x="224" y="521"/>
                  </a:lnTo>
                  <a:lnTo>
                    <a:pt x="224" y="508"/>
                  </a:lnTo>
                  <a:lnTo>
                    <a:pt x="224" y="493"/>
                  </a:lnTo>
                  <a:lnTo>
                    <a:pt x="225" y="480"/>
                  </a:lnTo>
                  <a:lnTo>
                    <a:pt x="227" y="466"/>
                  </a:lnTo>
                  <a:lnTo>
                    <a:pt x="229" y="454"/>
                  </a:lnTo>
                  <a:lnTo>
                    <a:pt x="232" y="441"/>
                  </a:lnTo>
                  <a:lnTo>
                    <a:pt x="235" y="428"/>
                  </a:lnTo>
                  <a:lnTo>
                    <a:pt x="240" y="416"/>
                  </a:lnTo>
                  <a:lnTo>
                    <a:pt x="244" y="404"/>
                  </a:lnTo>
                  <a:lnTo>
                    <a:pt x="250" y="393"/>
                  </a:lnTo>
                  <a:lnTo>
                    <a:pt x="255" y="381"/>
                  </a:lnTo>
                  <a:lnTo>
                    <a:pt x="262" y="370"/>
                  </a:lnTo>
                  <a:lnTo>
                    <a:pt x="269" y="360"/>
                  </a:lnTo>
                  <a:lnTo>
                    <a:pt x="276" y="349"/>
                  </a:lnTo>
                  <a:lnTo>
                    <a:pt x="284" y="339"/>
                  </a:lnTo>
                  <a:lnTo>
                    <a:pt x="292" y="330"/>
                  </a:lnTo>
                  <a:lnTo>
                    <a:pt x="301" y="321"/>
                  </a:lnTo>
                  <a:lnTo>
                    <a:pt x="310" y="312"/>
                  </a:lnTo>
                  <a:lnTo>
                    <a:pt x="319" y="303"/>
                  </a:lnTo>
                  <a:lnTo>
                    <a:pt x="329" y="295"/>
                  </a:lnTo>
                  <a:lnTo>
                    <a:pt x="339" y="288"/>
                  </a:lnTo>
                  <a:lnTo>
                    <a:pt x="350" y="281"/>
                  </a:lnTo>
                  <a:lnTo>
                    <a:pt x="362" y="274"/>
                  </a:lnTo>
                  <a:lnTo>
                    <a:pt x="373" y="269"/>
                  </a:lnTo>
                  <a:lnTo>
                    <a:pt x="385" y="263"/>
                  </a:lnTo>
                  <a:lnTo>
                    <a:pt x="397" y="259"/>
                  </a:lnTo>
                  <a:lnTo>
                    <a:pt x="409" y="255"/>
                  </a:lnTo>
                  <a:lnTo>
                    <a:pt x="422" y="251"/>
                  </a:lnTo>
                  <a:lnTo>
                    <a:pt x="434" y="248"/>
                  </a:lnTo>
                  <a:lnTo>
                    <a:pt x="447" y="246"/>
                  </a:lnTo>
                  <a:lnTo>
                    <a:pt x="461" y="244"/>
                  </a:lnTo>
                  <a:lnTo>
                    <a:pt x="474" y="243"/>
                  </a:lnTo>
                  <a:lnTo>
                    <a:pt x="487" y="243"/>
                  </a:lnTo>
                  <a:close/>
                  <a:moveTo>
                    <a:pt x="383" y="312"/>
                  </a:moveTo>
                  <a:lnTo>
                    <a:pt x="486" y="415"/>
                  </a:lnTo>
                  <a:lnTo>
                    <a:pt x="589" y="311"/>
                  </a:lnTo>
                  <a:lnTo>
                    <a:pt x="578" y="306"/>
                  </a:lnTo>
                  <a:lnTo>
                    <a:pt x="566" y="300"/>
                  </a:lnTo>
                  <a:lnTo>
                    <a:pt x="553" y="295"/>
                  </a:lnTo>
                  <a:lnTo>
                    <a:pt x="541" y="292"/>
                  </a:lnTo>
                  <a:lnTo>
                    <a:pt x="528" y="289"/>
                  </a:lnTo>
                  <a:lnTo>
                    <a:pt x="515" y="287"/>
                  </a:lnTo>
                  <a:lnTo>
                    <a:pt x="501" y="286"/>
                  </a:lnTo>
                  <a:lnTo>
                    <a:pt x="487" y="285"/>
                  </a:lnTo>
                  <a:lnTo>
                    <a:pt x="473" y="286"/>
                  </a:lnTo>
                  <a:lnTo>
                    <a:pt x="460" y="287"/>
                  </a:lnTo>
                  <a:lnTo>
                    <a:pt x="446" y="289"/>
                  </a:lnTo>
                  <a:lnTo>
                    <a:pt x="433" y="292"/>
                  </a:lnTo>
                  <a:lnTo>
                    <a:pt x="420" y="296"/>
                  </a:lnTo>
                  <a:lnTo>
                    <a:pt x="407" y="300"/>
                  </a:lnTo>
                  <a:lnTo>
                    <a:pt x="395" y="307"/>
                  </a:lnTo>
                  <a:lnTo>
                    <a:pt x="383" y="312"/>
                  </a:lnTo>
                  <a:close/>
                  <a:moveTo>
                    <a:pt x="506" y="435"/>
                  </a:moveTo>
                  <a:lnTo>
                    <a:pt x="521" y="451"/>
                  </a:lnTo>
                  <a:lnTo>
                    <a:pt x="633" y="340"/>
                  </a:lnTo>
                  <a:lnTo>
                    <a:pt x="624" y="333"/>
                  </a:lnTo>
                  <a:lnTo>
                    <a:pt x="616" y="327"/>
                  </a:lnTo>
                  <a:lnTo>
                    <a:pt x="506" y="435"/>
                  </a:lnTo>
                  <a:close/>
                  <a:moveTo>
                    <a:pt x="542" y="471"/>
                  </a:moveTo>
                  <a:lnTo>
                    <a:pt x="557" y="486"/>
                  </a:lnTo>
                  <a:lnTo>
                    <a:pt x="667" y="377"/>
                  </a:lnTo>
                  <a:lnTo>
                    <a:pt x="660" y="369"/>
                  </a:lnTo>
                  <a:lnTo>
                    <a:pt x="653" y="361"/>
                  </a:lnTo>
                  <a:lnTo>
                    <a:pt x="542" y="471"/>
                  </a:lnTo>
                  <a:close/>
                  <a:moveTo>
                    <a:pt x="578" y="508"/>
                  </a:moveTo>
                  <a:lnTo>
                    <a:pt x="682" y="612"/>
                  </a:lnTo>
                  <a:lnTo>
                    <a:pt x="688" y="600"/>
                  </a:lnTo>
                  <a:lnTo>
                    <a:pt x="694" y="588"/>
                  </a:lnTo>
                  <a:lnTo>
                    <a:pt x="698" y="575"/>
                  </a:lnTo>
                  <a:lnTo>
                    <a:pt x="702" y="562"/>
                  </a:lnTo>
                  <a:lnTo>
                    <a:pt x="705" y="549"/>
                  </a:lnTo>
                  <a:lnTo>
                    <a:pt x="707" y="535"/>
                  </a:lnTo>
                  <a:lnTo>
                    <a:pt x="708" y="522"/>
                  </a:lnTo>
                  <a:lnTo>
                    <a:pt x="709" y="508"/>
                  </a:lnTo>
                  <a:lnTo>
                    <a:pt x="708" y="493"/>
                  </a:lnTo>
                  <a:lnTo>
                    <a:pt x="707" y="479"/>
                  </a:lnTo>
                  <a:lnTo>
                    <a:pt x="705" y="465"/>
                  </a:lnTo>
                  <a:lnTo>
                    <a:pt x="702" y="452"/>
                  </a:lnTo>
                  <a:lnTo>
                    <a:pt x="698" y="439"/>
                  </a:lnTo>
                  <a:lnTo>
                    <a:pt x="694" y="427"/>
                  </a:lnTo>
                  <a:lnTo>
                    <a:pt x="688" y="414"/>
                  </a:lnTo>
                  <a:lnTo>
                    <a:pt x="683" y="403"/>
                  </a:lnTo>
                  <a:lnTo>
                    <a:pt x="578" y="508"/>
                  </a:lnTo>
                  <a:close/>
                  <a:moveTo>
                    <a:pt x="667" y="637"/>
                  </a:moveTo>
                  <a:lnTo>
                    <a:pt x="557" y="528"/>
                  </a:lnTo>
                  <a:lnTo>
                    <a:pt x="542" y="544"/>
                  </a:lnTo>
                  <a:lnTo>
                    <a:pt x="653" y="654"/>
                  </a:lnTo>
                  <a:lnTo>
                    <a:pt x="660" y="646"/>
                  </a:lnTo>
                  <a:lnTo>
                    <a:pt x="667" y="637"/>
                  </a:lnTo>
                  <a:close/>
                  <a:moveTo>
                    <a:pt x="536" y="508"/>
                  </a:moveTo>
                  <a:lnTo>
                    <a:pt x="521" y="492"/>
                  </a:lnTo>
                  <a:lnTo>
                    <a:pt x="506" y="508"/>
                  </a:lnTo>
                  <a:lnTo>
                    <a:pt x="521" y="523"/>
                  </a:lnTo>
                  <a:lnTo>
                    <a:pt x="536" y="508"/>
                  </a:lnTo>
                  <a:close/>
                  <a:moveTo>
                    <a:pt x="501" y="471"/>
                  </a:moveTo>
                  <a:lnTo>
                    <a:pt x="486" y="456"/>
                  </a:lnTo>
                  <a:lnTo>
                    <a:pt x="470" y="471"/>
                  </a:lnTo>
                  <a:lnTo>
                    <a:pt x="485" y="486"/>
                  </a:lnTo>
                  <a:lnTo>
                    <a:pt x="501" y="471"/>
                  </a:lnTo>
                  <a:close/>
                  <a:moveTo>
                    <a:pt x="465" y="435"/>
                  </a:moveTo>
                  <a:lnTo>
                    <a:pt x="358" y="328"/>
                  </a:lnTo>
                  <a:lnTo>
                    <a:pt x="348" y="335"/>
                  </a:lnTo>
                  <a:lnTo>
                    <a:pt x="340" y="342"/>
                  </a:lnTo>
                  <a:lnTo>
                    <a:pt x="450" y="451"/>
                  </a:lnTo>
                  <a:lnTo>
                    <a:pt x="465" y="435"/>
                  </a:lnTo>
                  <a:close/>
                  <a:moveTo>
                    <a:pt x="632" y="674"/>
                  </a:moveTo>
                  <a:lnTo>
                    <a:pt x="521" y="564"/>
                  </a:lnTo>
                  <a:lnTo>
                    <a:pt x="506" y="580"/>
                  </a:lnTo>
                  <a:lnTo>
                    <a:pt x="615" y="688"/>
                  </a:lnTo>
                  <a:lnTo>
                    <a:pt x="624" y="681"/>
                  </a:lnTo>
                  <a:lnTo>
                    <a:pt x="632" y="674"/>
                  </a:lnTo>
                  <a:close/>
                  <a:moveTo>
                    <a:pt x="501" y="544"/>
                  </a:moveTo>
                  <a:lnTo>
                    <a:pt x="485" y="529"/>
                  </a:lnTo>
                  <a:lnTo>
                    <a:pt x="470" y="544"/>
                  </a:lnTo>
                  <a:lnTo>
                    <a:pt x="485" y="559"/>
                  </a:lnTo>
                  <a:lnTo>
                    <a:pt x="501" y="544"/>
                  </a:lnTo>
                  <a:close/>
                  <a:moveTo>
                    <a:pt x="465" y="508"/>
                  </a:moveTo>
                  <a:lnTo>
                    <a:pt x="450" y="492"/>
                  </a:lnTo>
                  <a:lnTo>
                    <a:pt x="434" y="508"/>
                  </a:lnTo>
                  <a:lnTo>
                    <a:pt x="450" y="523"/>
                  </a:lnTo>
                  <a:lnTo>
                    <a:pt x="465" y="508"/>
                  </a:lnTo>
                  <a:close/>
                  <a:moveTo>
                    <a:pt x="429" y="471"/>
                  </a:moveTo>
                  <a:lnTo>
                    <a:pt x="320" y="363"/>
                  </a:lnTo>
                  <a:lnTo>
                    <a:pt x="313" y="371"/>
                  </a:lnTo>
                  <a:lnTo>
                    <a:pt x="306" y="380"/>
                  </a:lnTo>
                  <a:lnTo>
                    <a:pt x="414" y="487"/>
                  </a:lnTo>
                  <a:lnTo>
                    <a:pt x="429" y="471"/>
                  </a:lnTo>
                  <a:close/>
                  <a:moveTo>
                    <a:pt x="588" y="703"/>
                  </a:moveTo>
                  <a:lnTo>
                    <a:pt x="485" y="600"/>
                  </a:lnTo>
                  <a:lnTo>
                    <a:pt x="384" y="702"/>
                  </a:lnTo>
                  <a:lnTo>
                    <a:pt x="395" y="708"/>
                  </a:lnTo>
                  <a:lnTo>
                    <a:pt x="408" y="714"/>
                  </a:lnTo>
                  <a:lnTo>
                    <a:pt x="420" y="718"/>
                  </a:lnTo>
                  <a:lnTo>
                    <a:pt x="433" y="722"/>
                  </a:lnTo>
                  <a:lnTo>
                    <a:pt x="446" y="725"/>
                  </a:lnTo>
                  <a:lnTo>
                    <a:pt x="460" y="727"/>
                  </a:lnTo>
                  <a:lnTo>
                    <a:pt x="473" y="728"/>
                  </a:lnTo>
                  <a:lnTo>
                    <a:pt x="487" y="729"/>
                  </a:lnTo>
                  <a:lnTo>
                    <a:pt x="501" y="728"/>
                  </a:lnTo>
                  <a:lnTo>
                    <a:pt x="514" y="727"/>
                  </a:lnTo>
                  <a:lnTo>
                    <a:pt x="527" y="725"/>
                  </a:lnTo>
                  <a:lnTo>
                    <a:pt x="540" y="722"/>
                  </a:lnTo>
                  <a:lnTo>
                    <a:pt x="553" y="719"/>
                  </a:lnTo>
                  <a:lnTo>
                    <a:pt x="565" y="715"/>
                  </a:lnTo>
                  <a:lnTo>
                    <a:pt x="577" y="709"/>
                  </a:lnTo>
                  <a:lnTo>
                    <a:pt x="588" y="703"/>
                  </a:lnTo>
                  <a:close/>
                  <a:moveTo>
                    <a:pt x="465" y="580"/>
                  </a:moveTo>
                  <a:lnTo>
                    <a:pt x="450" y="564"/>
                  </a:lnTo>
                  <a:lnTo>
                    <a:pt x="341" y="672"/>
                  </a:lnTo>
                  <a:lnTo>
                    <a:pt x="349" y="679"/>
                  </a:lnTo>
                  <a:lnTo>
                    <a:pt x="358" y="686"/>
                  </a:lnTo>
                  <a:lnTo>
                    <a:pt x="465" y="580"/>
                  </a:lnTo>
                  <a:close/>
                  <a:moveTo>
                    <a:pt x="429" y="544"/>
                  </a:moveTo>
                  <a:lnTo>
                    <a:pt x="414" y="529"/>
                  </a:lnTo>
                  <a:lnTo>
                    <a:pt x="307" y="635"/>
                  </a:lnTo>
                  <a:lnTo>
                    <a:pt x="313" y="644"/>
                  </a:lnTo>
                  <a:lnTo>
                    <a:pt x="320" y="652"/>
                  </a:lnTo>
                  <a:lnTo>
                    <a:pt x="429" y="544"/>
                  </a:lnTo>
                  <a:close/>
                  <a:moveTo>
                    <a:pt x="393" y="508"/>
                  </a:moveTo>
                  <a:lnTo>
                    <a:pt x="291" y="406"/>
                  </a:lnTo>
                  <a:lnTo>
                    <a:pt x="285" y="417"/>
                  </a:lnTo>
                  <a:lnTo>
                    <a:pt x="280" y="429"/>
                  </a:lnTo>
                  <a:lnTo>
                    <a:pt x="276" y="441"/>
                  </a:lnTo>
                  <a:lnTo>
                    <a:pt x="273" y="454"/>
                  </a:lnTo>
                  <a:lnTo>
                    <a:pt x="270" y="467"/>
                  </a:lnTo>
                  <a:lnTo>
                    <a:pt x="268" y="480"/>
                  </a:lnTo>
                  <a:lnTo>
                    <a:pt x="267" y="493"/>
                  </a:lnTo>
                  <a:lnTo>
                    <a:pt x="266" y="508"/>
                  </a:lnTo>
                  <a:lnTo>
                    <a:pt x="267" y="521"/>
                  </a:lnTo>
                  <a:lnTo>
                    <a:pt x="268" y="535"/>
                  </a:lnTo>
                  <a:lnTo>
                    <a:pt x="270" y="548"/>
                  </a:lnTo>
                  <a:lnTo>
                    <a:pt x="273" y="561"/>
                  </a:lnTo>
                  <a:lnTo>
                    <a:pt x="276" y="573"/>
                  </a:lnTo>
                  <a:lnTo>
                    <a:pt x="281" y="586"/>
                  </a:lnTo>
                  <a:lnTo>
                    <a:pt x="286" y="598"/>
                  </a:lnTo>
                  <a:lnTo>
                    <a:pt x="291" y="609"/>
                  </a:lnTo>
                  <a:lnTo>
                    <a:pt x="393" y="50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022351" y="681038"/>
              <a:ext cx="833438" cy="47625"/>
            </a:xfrm>
            <a:custGeom>
              <a:avLst/>
              <a:gdLst>
                <a:gd name="T0" fmla="*/ 52 w 1574"/>
                <a:gd name="T1" fmla="*/ 87 h 89"/>
                <a:gd name="T2" fmla="*/ 190 w 1574"/>
                <a:gd name="T3" fmla="*/ 3 h 89"/>
                <a:gd name="T4" fmla="*/ 215 w 1574"/>
                <a:gd name="T5" fmla="*/ 40 h 89"/>
                <a:gd name="T6" fmla="*/ 202 w 1574"/>
                <a:gd name="T7" fmla="*/ 80 h 89"/>
                <a:gd name="T8" fmla="*/ 168 w 1574"/>
                <a:gd name="T9" fmla="*/ 88 h 89"/>
                <a:gd name="T10" fmla="*/ 137 w 1574"/>
                <a:gd name="T11" fmla="*/ 56 h 89"/>
                <a:gd name="T12" fmla="*/ 147 w 1574"/>
                <a:gd name="T13" fmla="*/ 13 h 89"/>
                <a:gd name="T14" fmla="*/ 172 w 1574"/>
                <a:gd name="T15" fmla="*/ 17 h 89"/>
                <a:gd name="T16" fmla="*/ 154 w 1574"/>
                <a:gd name="T17" fmla="*/ 45 h 89"/>
                <a:gd name="T18" fmla="*/ 171 w 1574"/>
                <a:gd name="T19" fmla="*/ 73 h 89"/>
                <a:gd name="T20" fmla="*/ 196 w 1574"/>
                <a:gd name="T21" fmla="*/ 57 h 89"/>
                <a:gd name="T22" fmla="*/ 189 w 1574"/>
                <a:gd name="T23" fmla="*/ 21 h 89"/>
                <a:gd name="T24" fmla="*/ 331 w 1574"/>
                <a:gd name="T25" fmla="*/ 2 h 89"/>
                <a:gd name="T26" fmla="*/ 349 w 1574"/>
                <a:gd name="T27" fmla="*/ 33 h 89"/>
                <a:gd name="T28" fmla="*/ 348 w 1574"/>
                <a:gd name="T29" fmla="*/ 63 h 89"/>
                <a:gd name="T30" fmla="*/ 335 w 1574"/>
                <a:gd name="T31" fmla="*/ 87 h 89"/>
                <a:gd name="T32" fmla="*/ 330 w 1574"/>
                <a:gd name="T33" fmla="*/ 76 h 89"/>
                <a:gd name="T34" fmla="*/ 301 w 1574"/>
                <a:gd name="T35" fmla="*/ 87 h 89"/>
                <a:gd name="T36" fmla="*/ 327 w 1574"/>
                <a:gd name="T37" fmla="*/ 38 h 89"/>
                <a:gd name="T38" fmla="*/ 324 w 1574"/>
                <a:gd name="T39" fmla="*/ 18 h 89"/>
                <a:gd name="T40" fmla="*/ 454 w 1574"/>
                <a:gd name="T41" fmla="*/ 87 h 89"/>
                <a:gd name="T42" fmla="*/ 558 w 1574"/>
                <a:gd name="T43" fmla="*/ 35 h 89"/>
                <a:gd name="T44" fmla="*/ 558 w 1574"/>
                <a:gd name="T45" fmla="*/ 50 h 89"/>
                <a:gd name="T46" fmla="*/ 1556 w 1574"/>
                <a:gd name="T47" fmla="*/ 2 h 89"/>
                <a:gd name="T48" fmla="*/ 1505 w 1574"/>
                <a:gd name="T49" fmla="*/ 2 h 89"/>
                <a:gd name="T50" fmla="*/ 1443 w 1574"/>
                <a:gd name="T51" fmla="*/ 87 h 89"/>
                <a:gd name="T52" fmla="*/ 1286 w 1574"/>
                <a:gd name="T53" fmla="*/ 2 h 89"/>
                <a:gd name="T54" fmla="*/ 1192 w 1574"/>
                <a:gd name="T55" fmla="*/ 42 h 89"/>
                <a:gd name="T56" fmla="*/ 1201 w 1574"/>
                <a:gd name="T57" fmla="*/ 22 h 89"/>
                <a:gd name="T58" fmla="*/ 1198 w 1574"/>
                <a:gd name="T59" fmla="*/ 2 h 89"/>
                <a:gd name="T60" fmla="*/ 1221 w 1574"/>
                <a:gd name="T61" fmla="*/ 30 h 89"/>
                <a:gd name="T62" fmla="*/ 1199 w 1574"/>
                <a:gd name="T63" fmla="*/ 57 h 89"/>
                <a:gd name="T64" fmla="*/ 1042 w 1574"/>
                <a:gd name="T65" fmla="*/ 60 h 89"/>
                <a:gd name="T66" fmla="*/ 1056 w 1574"/>
                <a:gd name="T67" fmla="*/ 73 h 89"/>
                <a:gd name="T68" fmla="*/ 1076 w 1574"/>
                <a:gd name="T69" fmla="*/ 64 h 89"/>
                <a:gd name="T70" fmla="*/ 1035 w 1574"/>
                <a:gd name="T71" fmla="*/ 45 h 89"/>
                <a:gd name="T72" fmla="*/ 1031 w 1574"/>
                <a:gd name="T73" fmla="*/ 12 h 89"/>
                <a:gd name="T74" fmla="*/ 1073 w 1574"/>
                <a:gd name="T75" fmla="*/ 2 h 89"/>
                <a:gd name="T76" fmla="*/ 1073 w 1574"/>
                <a:gd name="T77" fmla="*/ 28 h 89"/>
                <a:gd name="T78" fmla="*/ 1053 w 1574"/>
                <a:gd name="T79" fmla="*/ 16 h 89"/>
                <a:gd name="T80" fmla="*/ 1047 w 1574"/>
                <a:gd name="T81" fmla="*/ 31 h 89"/>
                <a:gd name="T82" fmla="*/ 1091 w 1574"/>
                <a:gd name="T83" fmla="*/ 52 h 89"/>
                <a:gd name="T84" fmla="*/ 1086 w 1574"/>
                <a:gd name="T85" fmla="*/ 80 h 89"/>
                <a:gd name="T86" fmla="*/ 1048 w 1574"/>
                <a:gd name="T87" fmla="*/ 88 h 89"/>
                <a:gd name="T88" fmla="*/ 919 w 1574"/>
                <a:gd name="T89" fmla="*/ 55 h 89"/>
                <a:gd name="T90" fmla="*/ 947 w 1574"/>
                <a:gd name="T91" fmla="*/ 87 h 89"/>
                <a:gd name="T92" fmla="*/ 830 w 1574"/>
                <a:gd name="T93" fmla="*/ 64 h 89"/>
                <a:gd name="T94" fmla="*/ 795 w 1574"/>
                <a:gd name="T95" fmla="*/ 89 h 89"/>
                <a:gd name="T96" fmla="*/ 764 w 1574"/>
                <a:gd name="T97" fmla="*/ 74 h 89"/>
                <a:gd name="T98" fmla="*/ 758 w 1574"/>
                <a:gd name="T99" fmla="*/ 31 h 89"/>
                <a:gd name="T100" fmla="*/ 788 w 1574"/>
                <a:gd name="T101" fmla="*/ 2 h 89"/>
                <a:gd name="T102" fmla="*/ 827 w 1574"/>
                <a:gd name="T103" fmla="*/ 16 h 89"/>
                <a:gd name="T104" fmla="*/ 809 w 1574"/>
                <a:gd name="T105" fmla="*/ 22 h 89"/>
                <a:gd name="T106" fmla="*/ 784 w 1574"/>
                <a:gd name="T107" fmla="*/ 20 h 89"/>
                <a:gd name="T108" fmla="*/ 777 w 1574"/>
                <a:gd name="T109" fmla="*/ 59 h 89"/>
                <a:gd name="T110" fmla="*/ 800 w 1574"/>
                <a:gd name="T111" fmla="*/ 72 h 89"/>
                <a:gd name="T112" fmla="*/ 813 w 1574"/>
                <a:gd name="T113" fmla="*/ 57 h 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4" h="89">
                  <a:moveTo>
                    <a:pt x="0" y="2"/>
                  </a:moveTo>
                  <a:lnTo>
                    <a:pt x="18" y="2"/>
                  </a:lnTo>
                  <a:lnTo>
                    <a:pt x="52" y="58"/>
                  </a:lnTo>
                  <a:lnTo>
                    <a:pt x="52" y="2"/>
                  </a:lnTo>
                  <a:lnTo>
                    <a:pt x="70" y="2"/>
                  </a:lnTo>
                  <a:lnTo>
                    <a:pt x="70" y="87"/>
                  </a:lnTo>
                  <a:lnTo>
                    <a:pt x="52" y="87"/>
                  </a:lnTo>
                  <a:lnTo>
                    <a:pt x="18" y="34"/>
                  </a:lnTo>
                  <a:lnTo>
                    <a:pt x="18" y="87"/>
                  </a:lnTo>
                  <a:lnTo>
                    <a:pt x="0" y="87"/>
                  </a:lnTo>
                  <a:lnTo>
                    <a:pt x="0" y="2"/>
                  </a:lnTo>
                  <a:close/>
                  <a:moveTo>
                    <a:pt x="176" y="1"/>
                  </a:moveTo>
                  <a:lnTo>
                    <a:pt x="183" y="1"/>
                  </a:lnTo>
                  <a:lnTo>
                    <a:pt x="190" y="3"/>
                  </a:lnTo>
                  <a:lnTo>
                    <a:pt x="196" y="6"/>
                  </a:lnTo>
                  <a:lnTo>
                    <a:pt x="202" y="10"/>
                  </a:lnTo>
                  <a:lnTo>
                    <a:pt x="207" y="16"/>
                  </a:lnTo>
                  <a:lnTo>
                    <a:pt x="211" y="23"/>
                  </a:lnTo>
                  <a:lnTo>
                    <a:pt x="213" y="28"/>
                  </a:lnTo>
                  <a:lnTo>
                    <a:pt x="215" y="34"/>
                  </a:lnTo>
                  <a:lnTo>
                    <a:pt x="215" y="40"/>
                  </a:lnTo>
                  <a:lnTo>
                    <a:pt x="216" y="45"/>
                  </a:lnTo>
                  <a:lnTo>
                    <a:pt x="215" y="53"/>
                  </a:lnTo>
                  <a:lnTo>
                    <a:pt x="214" y="60"/>
                  </a:lnTo>
                  <a:lnTo>
                    <a:pt x="211" y="67"/>
                  </a:lnTo>
                  <a:lnTo>
                    <a:pt x="208" y="73"/>
                  </a:lnTo>
                  <a:lnTo>
                    <a:pt x="205" y="77"/>
                  </a:lnTo>
                  <a:lnTo>
                    <a:pt x="202" y="80"/>
                  </a:lnTo>
                  <a:lnTo>
                    <a:pt x="198" y="83"/>
                  </a:lnTo>
                  <a:lnTo>
                    <a:pt x="194" y="85"/>
                  </a:lnTo>
                  <a:lnTo>
                    <a:pt x="190" y="87"/>
                  </a:lnTo>
                  <a:lnTo>
                    <a:pt x="186" y="88"/>
                  </a:lnTo>
                  <a:lnTo>
                    <a:pt x="181" y="89"/>
                  </a:lnTo>
                  <a:lnTo>
                    <a:pt x="176" y="89"/>
                  </a:lnTo>
                  <a:lnTo>
                    <a:pt x="168" y="88"/>
                  </a:lnTo>
                  <a:lnTo>
                    <a:pt x="162" y="87"/>
                  </a:lnTo>
                  <a:lnTo>
                    <a:pt x="156" y="84"/>
                  </a:lnTo>
                  <a:lnTo>
                    <a:pt x="150" y="80"/>
                  </a:lnTo>
                  <a:lnTo>
                    <a:pt x="145" y="74"/>
                  </a:lnTo>
                  <a:lnTo>
                    <a:pt x="141" y="67"/>
                  </a:lnTo>
                  <a:lnTo>
                    <a:pt x="139" y="62"/>
                  </a:lnTo>
                  <a:lnTo>
                    <a:pt x="137" y="56"/>
                  </a:lnTo>
                  <a:lnTo>
                    <a:pt x="136" y="51"/>
                  </a:lnTo>
                  <a:lnTo>
                    <a:pt x="136" y="45"/>
                  </a:lnTo>
                  <a:lnTo>
                    <a:pt x="137" y="38"/>
                  </a:lnTo>
                  <a:lnTo>
                    <a:pt x="138" y="31"/>
                  </a:lnTo>
                  <a:lnTo>
                    <a:pt x="141" y="23"/>
                  </a:lnTo>
                  <a:lnTo>
                    <a:pt x="144" y="17"/>
                  </a:lnTo>
                  <a:lnTo>
                    <a:pt x="147" y="13"/>
                  </a:lnTo>
                  <a:lnTo>
                    <a:pt x="151" y="9"/>
                  </a:lnTo>
                  <a:lnTo>
                    <a:pt x="155" y="6"/>
                  </a:lnTo>
                  <a:lnTo>
                    <a:pt x="160" y="4"/>
                  </a:lnTo>
                  <a:lnTo>
                    <a:pt x="167" y="1"/>
                  </a:lnTo>
                  <a:lnTo>
                    <a:pt x="176" y="1"/>
                  </a:lnTo>
                  <a:close/>
                  <a:moveTo>
                    <a:pt x="176" y="17"/>
                  </a:moveTo>
                  <a:lnTo>
                    <a:pt x="172" y="17"/>
                  </a:lnTo>
                  <a:lnTo>
                    <a:pt x="167" y="18"/>
                  </a:lnTo>
                  <a:lnTo>
                    <a:pt x="164" y="21"/>
                  </a:lnTo>
                  <a:lnTo>
                    <a:pt x="160" y="24"/>
                  </a:lnTo>
                  <a:lnTo>
                    <a:pt x="158" y="28"/>
                  </a:lnTo>
                  <a:lnTo>
                    <a:pt x="156" y="33"/>
                  </a:lnTo>
                  <a:lnTo>
                    <a:pt x="154" y="39"/>
                  </a:lnTo>
                  <a:lnTo>
                    <a:pt x="154" y="45"/>
                  </a:lnTo>
                  <a:lnTo>
                    <a:pt x="154" y="51"/>
                  </a:lnTo>
                  <a:lnTo>
                    <a:pt x="156" y="57"/>
                  </a:lnTo>
                  <a:lnTo>
                    <a:pt x="158" y="62"/>
                  </a:lnTo>
                  <a:lnTo>
                    <a:pt x="160" y="66"/>
                  </a:lnTo>
                  <a:lnTo>
                    <a:pt x="164" y="69"/>
                  </a:lnTo>
                  <a:lnTo>
                    <a:pt x="167" y="71"/>
                  </a:lnTo>
                  <a:lnTo>
                    <a:pt x="171" y="73"/>
                  </a:lnTo>
                  <a:lnTo>
                    <a:pt x="176" y="73"/>
                  </a:lnTo>
                  <a:lnTo>
                    <a:pt x="180" y="73"/>
                  </a:lnTo>
                  <a:lnTo>
                    <a:pt x="184" y="71"/>
                  </a:lnTo>
                  <a:lnTo>
                    <a:pt x="188" y="69"/>
                  </a:lnTo>
                  <a:lnTo>
                    <a:pt x="191" y="66"/>
                  </a:lnTo>
                  <a:lnTo>
                    <a:pt x="194" y="62"/>
                  </a:lnTo>
                  <a:lnTo>
                    <a:pt x="196" y="57"/>
                  </a:lnTo>
                  <a:lnTo>
                    <a:pt x="197" y="52"/>
                  </a:lnTo>
                  <a:lnTo>
                    <a:pt x="198" y="45"/>
                  </a:lnTo>
                  <a:lnTo>
                    <a:pt x="198" y="39"/>
                  </a:lnTo>
                  <a:lnTo>
                    <a:pt x="196" y="33"/>
                  </a:lnTo>
                  <a:lnTo>
                    <a:pt x="195" y="27"/>
                  </a:lnTo>
                  <a:lnTo>
                    <a:pt x="192" y="24"/>
                  </a:lnTo>
                  <a:lnTo>
                    <a:pt x="189" y="21"/>
                  </a:lnTo>
                  <a:lnTo>
                    <a:pt x="185" y="18"/>
                  </a:lnTo>
                  <a:lnTo>
                    <a:pt x="181" y="17"/>
                  </a:lnTo>
                  <a:lnTo>
                    <a:pt x="176" y="17"/>
                  </a:lnTo>
                  <a:close/>
                  <a:moveTo>
                    <a:pt x="283" y="2"/>
                  </a:moveTo>
                  <a:lnTo>
                    <a:pt x="318" y="2"/>
                  </a:lnTo>
                  <a:lnTo>
                    <a:pt x="326" y="2"/>
                  </a:lnTo>
                  <a:lnTo>
                    <a:pt x="331" y="2"/>
                  </a:lnTo>
                  <a:lnTo>
                    <a:pt x="335" y="4"/>
                  </a:lnTo>
                  <a:lnTo>
                    <a:pt x="339" y="6"/>
                  </a:lnTo>
                  <a:lnTo>
                    <a:pt x="343" y="9"/>
                  </a:lnTo>
                  <a:lnTo>
                    <a:pt x="346" y="14"/>
                  </a:lnTo>
                  <a:lnTo>
                    <a:pt x="349" y="20"/>
                  </a:lnTo>
                  <a:lnTo>
                    <a:pt x="349" y="27"/>
                  </a:lnTo>
                  <a:lnTo>
                    <a:pt x="349" y="33"/>
                  </a:lnTo>
                  <a:lnTo>
                    <a:pt x="347" y="39"/>
                  </a:lnTo>
                  <a:lnTo>
                    <a:pt x="343" y="44"/>
                  </a:lnTo>
                  <a:lnTo>
                    <a:pt x="339" y="48"/>
                  </a:lnTo>
                  <a:lnTo>
                    <a:pt x="343" y="50"/>
                  </a:lnTo>
                  <a:lnTo>
                    <a:pt x="346" y="52"/>
                  </a:lnTo>
                  <a:lnTo>
                    <a:pt x="348" y="57"/>
                  </a:lnTo>
                  <a:lnTo>
                    <a:pt x="348" y="63"/>
                  </a:lnTo>
                  <a:lnTo>
                    <a:pt x="348" y="77"/>
                  </a:lnTo>
                  <a:lnTo>
                    <a:pt x="348" y="80"/>
                  </a:lnTo>
                  <a:lnTo>
                    <a:pt x="349" y="82"/>
                  </a:lnTo>
                  <a:lnTo>
                    <a:pt x="351" y="84"/>
                  </a:lnTo>
                  <a:lnTo>
                    <a:pt x="353" y="87"/>
                  </a:lnTo>
                  <a:lnTo>
                    <a:pt x="337" y="87"/>
                  </a:lnTo>
                  <a:lnTo>
                    <a:pt x="335" y="87"/>
                  </a:lnTo>
                  <a:lnTo>
                    <a:pt x="334" y="87"/>
                  </a:lnTo>
                  <a:lnTo>
                    <a:pt x="333" y="86"/>
                  </a:lnTo>
                  <a:lnTo>
                    <a:pt x="332" y="85"/>
                  </a:lnTo>
                  <a:lnTo>
                    <a:pt x="331" y="84"/>
                  </a:lnTo>
                  <a:lnTo>
                    <a:pt x="331" y="83"/>
                  </a:lnTo>
                  <a:lnTo>
                    <a:pt x="331" y="80"/>
                  </a:lnTo>
                  <a:lnTo>
                    <a:pt x="330" y="76"/>
                  </a:lnTo>
                  <a:lnTo>
                    <a:pt x="330" y="66"/>
                  </a:lnTo>
                  <a:lnTo>
                    <a:pt x="330" y="62"/>
                  </a:lnTo>
                  <a:lnTo>
                    <a:pt x="328" y="59"/>
                  </a:lnTo>
                  <a:lnTo>
                    <a:pt x="324" y="57"/>
                  </a:lnTo>
                  <a:lnTo>
                    <a:pt x="320" y="56"/>
                  </a:lnTo>
                  <a:lnTo>
                    <a:pt x="301" y="56"/>
                  </a:lnTo>
                  <a:lnTo>
                    <a:pt x="301" y="87"/>
                  </a:lnTo>
                  <a:lnTo>
                    <a:pt x="283" y="87"/>
                  </a:lnTo>
                  <a:lnTo>
                    <a:pt x="283" y="2"/>
                  </a:lnTo>
                  <a:close/>
                  <a:moveTo>
                    <a:pt x="301" y="18"/>
                  </a:moveTo>
                  <a:lnTo>
                    <a:pt x="301" y="40"/>
                  </a:lnTo>
                  <a:lnTo>
                    <a:pt x="320" y="40"/>
                  </a:lnTo>
                  <a:lnTo>
                    <a:pt x="324" y="40"/>
                  </a:lnTo>
                  <a:lnTo>
                    <a:pt x="327" y="38"/>
                  </a:lnTo>
                  <a:lnTo>
                    <a:pt x="329" y="36"/>
                  </a:lnTo>
                  <a:lnTo>
                    <a:pt x="330" y="34"/>
                  </a:lnTo>
                  <a:lnTo>
                    <a:pt x="331" y="32"/>
                  </a:lnTo>
                  <a:lnTo>
                    <a:pt x="331" y="28"/>
                  </a:lnTo>
                  <a:lnTo>
                    <a:pt x="330" y="24"/>
                  </a:lnTo>
                  <a:lnTo>
                    <a:pt x="328" y="21"/>
                  </a:lnTo>
                  <a:lnTo>
                    <a:pt x="324" y="18"/>
                  </a:lnTo>
                  <a:lnTo>
                    <a:pt x="320" y="18"/>
                  </a:lnTo>
                  <a:lnTo>
                    <a:pt x="301" y="18"/>
                  </a:lnTo>
                  <a:close/>
                  <a:moveTo>
                    <a:pt x="412" y="2"/>
                  </a:moveTo>
                  <a:lnTo>
                    <a:pt x="478" y="2"/>
                  </a:lnTo>
                  <a:lnTo>
                    <a:pt x="478" y="18"/>
                  </a:lnTo>
                  <a:lnTo>
                    <a:pt x="454" y="18"/>
                  </a:lnTo>
                  <a:lnTo>
                    <a:pt x="454" y="87"/>
                  </a:lnTo>
                  <a:lnTo>
                    <a:pt x="436" y="87"/>
                  </a:lnTo>
                  <a:lnTo>
                    <a:pt x="436" y="18"/>
                  </a:lnTo>
                  <a:lnTo>
                    <a:pt x="412" y="18"/>
                  </a:lnTo>
                  <a:lnTo>
                    <a:pt x="412" y="2"/>
                  </a:lnTo>
                  <a:close/>
                  <a:moveTo>
                    <a:pt x="540" y="2"/>
                  </a:moveTo>
                  <a:lnTo>
                    <a:pt x="558" y="2"/>
                  </a:lnTo>
                  <a:lnTo>
                    <a:pt x="558" y="35"/>
                  </a:lnTo>
                  <a:lnTo>
                    <a:pt x="591" y="35"/>
                  </a:lnTo>
                  <a:lnTo>
                    <a:pt x="591" y="2"/>
                  </a:lnTo>
                  <a:lnTo>
                    <a:pt x="609" y="2"/>
                  </a:lnTo>
                  <a:lnTo>
                    <a:pt x="609" y="87"/>
                  </a:lnTo>
                  <a:lnTo>
                    <a:pt x="591" y="87"/>
                  </a:lnTo>
                  <a:lnTo>
                    <a:pt x="591" y="50"/>
                  </a:lnTo>
                  <a:lnTo>
                    <a:pt x="558" y="50"/>
                  </a:lnTo>
                  <a:lnTo>
                    <a:pt x="558" y="87"/>
                  </a:lnTo>
                  <a:lnTo>
                    <a:pt x="540" y="87"/>
                  </a:lnTo>
                  <a:lnTo>
                    <a:pt x="540" y="2"/>
                  </a:lnTo>
                  <a:close/>
                  <a:moveTo>
                    <a:pt x="1505" y="2"/>
                  </a:moveTo>
                  <a:lnTo>
                    <a:pt x="1523" y="2"/>
                  </a:lnTo>
                  <a:lnTo>
                    <a:pt x="1556" y="58"/>
                  </a:lnTo>
                  <a:lnTo>
                    <a:pt x="1556" y="2"/>
                  </a:lnTo>
                  <a:lnTo>
                    <a:pt x="1574" y="2"/>
                  </a:lnTo>
                  <a:lnTo>
                    <a:pt x="1574" y="87"/>
                  </a:lnTo>
                  <a:lnTo>
                    <a:pt x="1556" y="87"/>
                  </a:lnTo>
                  <a:lnTo>
                    <a:pt x="1523" y="34"/>
                  </a:lnTo>
                  <a:lnTo>
                    <a:pt x="1523" y="87"/>
                  </a:lnTo>
                  <a:lnTo>
                    <a:pt x="1505" y="87"/>
                  </a:lnTo>
                  <a:lnTo>
                    <a:pt x="1505" y="2"/>
                  </a:lnTo>
                  <a:close/>
                  <a:moveTo>
                    <a:pt x="1394" y="55"/>
                  </a:moveTo>
                  <a:lnTo>
                    <a:pt x="1413" y="55"/>
                  </a:lnTo>
                  <a:lnTo>
                    <a:pt x="1404" y="25"/>
                  </a:lnTo>
                  <a:lnTo>
                    <a:pt x="1394" y="55"/>
                  </a:lnTo>
                  <a:close/>
                  <a:moveTo>
                    <a:pt x="1395" y="2"/>
                  </a:moveTo>
                  <a:lnTo>
                    <a:pt x="1412" y="2"/>
                  </a:lnTo>
                  <a:lnTo>
                    <a:pt x="1443" y="87"/>
                  </a:lnTo>
                  <a:lnTo>
                    <a:pt x="1423" y="87"/>
                  </a:lnTo>
                  <a:lnTo>
                    <a:pt x="1418" y="70"/>
                  </a:lnTo>
                  <a:lnTo>
                    <a:pt x="1390" y="70"/>
                  </a:lnTo>
                  <a:lnTo>
                    <a:pt x="1384" y="87"/>
                  </a:lnTo>
                  <a:lnTo>
                    <a:pt x="1364" y="87"/>
                  </a:lnTo>
                  <a:lnTo>
                    <a:pt x="1395" y="2"/>
                  </a:lnTo>
                  <a:close/>
                  <a:moveTo>
                    <a:pt x="1286" y="2"/>
                  </a:moveTo>
                  <a:lnTo>
                    <a:pt x="1304" y="2"/>
                  </a:lnTo>
                  <a:lnTo>
                    <a:pt x="1304" y="87"/>
                  </a:lnTo>
                  <a:lnTo>
                    <a:pt x="1286" y="87"/>
                  </a:lnTo>
                  <a:lnTo>
                    <a:pt x="1286" y="2"/>
                  </a:lnTo>
                  <a:close/>
                  <a:moveTo>
                    <a:pt x="1175" y="17"/>
                  </a:moveTo>
                  <a:lnTo>
                    <a:pt x="1175" y="42"/>
                  </a:lnTo>
                  <a:lnTo>
                    <a:pt x="1192" y="42"/>
                  </a:lnTo>
                  <a:lnTo>
                    <a:pt x="1196" y="41"/>
                  </a:lnTo>
                  <a:lnTo>
                    <a:pt x="1200" y="39"/>
                  </a:lnTo>
                  <a:lnTo>
                    <a:pt x="1203" y="35"/>
                  </a:lnTo>
                  <a:lnTo>
                    <a:pt x="1203" y="30"/>
                  </a:lnTo>
                  <a:lnTo>
                    <a:pt x="1203" y="26"/>
                  </a:lnTo>
                  <a:lnTo>
                    <a:pt x="1202" y="24"/>
                  </a:lnTo>
                  <a:lnTo>
                    <a:pt x="1201" y="22"/>
                  </a:lnTo>
                  <a:lnTo>
                    <a:pt x="1200" y="20"/>
                  </a:lnTo>
                  <a:lnTo>
                    <a:pt x="1195" y="18"/>
                  </a:lnTo>
                  <a:lnTo>
                    <a:pt x="1189" y="17"/>
                  </a:lnTo>
                  <a:lnTo>
                    <a:pt x="1175" y="17"/>
                  </a:lnTo>
                  <a:close/>
                  <a:moveTo>
                    <a:pt x="1157" y="2"/>
                  </a:moveTo>
                  <a:lnTo>
                    <a:pt x="1190" y="2"/>
                  </a:lnTo>
                  <a:lnTo>
                    <a:pt x="1198" y="2"/>
                  </a:lnTo>
                  <a:lnTo>
                    <a:pt x="1203" y="3"/>
                  </a:lnTo>
                  <a:lnTo>
                    <a:pt x="1208" y="5"/>
                  </a:lnTo>
                  <a:lnTo>
                    <a:pt x="1212" y="8"/>
                  </a:lnTo>
                  <a:lnTo>
                    <a:pt x="1216" y="12"/>
                  </a:lnTo>
                  <a:lnTo>
                    <a:pt x="1219" y="17"/>
                  </a:lnTo>
                  <a:lnTo>
                    <a:pt x="1221" y="23"/>
                  </a:lnTo>
                  <a:lnTo>
                    <a:pt x="1221" y="30"/>
                  </a:lnTo>
                  <a:lnTo>
                    <a:pt x="1221" y="36"/>
                  </a:lnTo>
                  <a:lnTo>
                    <a:pt x="1219" y="41"/>
                  </a:lnTo>
                  <a:lnTo>
                    <a:pt x="1217" y="46"/>
                  </a:lnTo>
                  <a:lnTo>
                    <a:pt x="1213" y="50"/>
                  </a:lnTo>
                  <a:lnTo>
                    <a:pt x="1209" y="54"/>
                  </a:lnTo>
                  <a:lnTo>
                    <a:pt x="1205" y="56"/>
                  </a:lnTo>
                  <a:lnTo>
                    <a:pt x="1199" y="57"/>
                  </a:lnTo>
                  <a:lnTo>
                    <a:pt x="1193" y="58"/>
                  </a:lnTo>
                  <a:lnTo>
                    <a:pt x="1175" y="58"/>
                  </a:lnTo>
                  <a:lnTo>
                    <a:pt x="1175" y="87"/>
                  </a:lnTo>
                  <a:lnTo>
                    <a:pt x="1157" y="87"/>
                  </a:lnTo>
                  <a:lnTo>
                    <a:pt x="1157" y="2"/>
                  </a:lnTo>
                  <a:close/>
                  <a:moveTo>
                    <a:pt x="1024" y="60"/>
                  </a:moveTo>
                  <a:lnTo>
                    <a:pt x="1042" y="60"/>
                  </a:lnTo>
                  <a:lnTo>
                    <a:pt x="1043" y="63"/>
                  </a:lnTo>
                  <a:lnTo>
                    <a:pt x="1044" y="66"/>
                  </a:lnTo>
                  <a:lnTo>
                    <a:pt x="1045" y="68"/>
                  </a:lnTo>
                  <a:lnTo>
                    <a:pt x="1047" y="70"/>
                  </a:lnTo>
                  <a:lnTo>
                    <a:pt x="1050" y="71"/>
                  </a:lnTo>
                  <a:lnTo>
                    <a:pt x="1053" y="72"/>
                  </a:lnTo>
                  <a:lnTo>
                    <a:pt x="1056" y="73"/>
                  </a:lnTo>
                  <a:lnTo>
                    <a:pt x="1060" y="73"/>
                  </a:lnTo>
                  <a:lnTo>
                    <a:pt x="1067" y="73"/>
                  </a:lnTo>
                  <a:lnTo>
                    <a:pt x="1072" y="71"/>
                  </a:lnTo>
                  <a:lnTo>
                    <a:pt x="1074" y="70"/>
                  </a:lnTo>
                  <a:lnTo>
                    <a:pt x="1075" y="68"/>
                  </a:lnTo>
                  <a:lnTo>
                    <a:pt x="1076" y="66"/>
                  </a:lnTo>
                  <a:lnTo>
                    <a:pt x="1076" y="64"/>
                  </a:lnTo>
                  <a:lnTo>
                    <a:pt x="1076" y="61"/>
                  </a:lnTo>
                  <a:lnTo>
                    <a:pt x="1074" y="59"/>
                  </a:lnTo>
                  <a:lnTo>
                    <a:pt x="1071" y="57"/>
                  </a:lnTo>
                  <a:lnTo>
                    <a:pt x="1066" y="55"/>
                  </a:lnTo>
                  <a:lnTo>
                    <a:pt x="1051" y="51"/>
                  </a:lnTo>
                  <a:lnTo>
                    <a:pt x="1041" y="48"/>
                  </a:lnTo>
                  <a:lnTo>
                    <a:pt x="1035" y="45"/>
                  </a:lnTo>
                  <a:lnTo>
                    <a:pt x="1031" y="42"/>
                  </a:lnTo>
                  <a:lnTo>
                    <a:pt x="1029" y="37"/>
                  </a:lnTo>
                  <a:lnTo>
                    <a:pt x="1027" y="33"/>
                  </a:lnTo>
                  <a:lnTo>
                    <a:pt x="1027" y="26"/>
                  </a:lnTo>
                  <a:lnTo>
                    <a:pt x="1027" y="21"/>
                  </a:lnTo>
                  <a:lnTo>
                    <a:pt x="1029" y="17"/>
                  </a:lnTo>
                  <a:lnTo>
                    <a:pt x="1031" y="12"/>
                  </a:lnTo>
                  <a:lnTo>
                    <a:pt x="1034" y="8"/>
                  </a:lnTo>
                  <a:lnTo>
                    <a:pt x="1039" y="5"/>
                  </a:lnTo>
                  <a:lnTo>
                    <a:pt x="1045" y="2"/>
                  </a:lnTo>
                  <a:lnTo>
                    <a:pt x="1052" y="1"/>
                  </a:lnTo>
                  <a:lnTo>
                    <a:pt x="1059" y="0"/>
                  </a:lnTo>
                  <a:lnTo>
                    <a:pt x="1067" y="0"/>
                  </a:lnTo>
                  <a:lnTo>
                    <a:pt x="1073" y="2"/>
                  </a:lnTo>
                  <a:lnTo>
                    <a:pt x="1078" y="4"/>
                  </a:lnTo>
                  <a:lnTo>
                    <a:pt x="1083" y="7"/>
                  </a:lnTo>
                  <a:lnTo>
                    <a:pt x="1086" y="11"/>
                  </a:lnTo>
                  <a:lnTo>
                    <a:pt x="1089" y="16"/>
                  </a:lnTo>
                  <a:lnTo>
                    <a:pt x="1090" y="22"/>
                  </a:lnTo>
                  <a:lnTo>
                    <a:pt x="1091" y="28"/>
                  </a:lnTo>
                  <a:lnTo>
                    <a:pt x="1073" y="28"/>
                  </a:lnTo>
                  <a:lnTo>
                    <a:pt x="1072" y="23"/>
                  </a:lnTo>
                  <a:lnTo>
                    <a:pt x="1070" y="19"/>
                  </a:lnTo>
                  <a:lnTo>
                    <a:pt x="1068" y="18"/>
                  </a:lnTo>
                  <a:lnTo>
                    <a:pt x="1065" y="16"/>
                  </a:lnTo>
                  <a:lnTo>
                    <a:pt x="1062" y="16"/>
                  </a:lnTo>
                  <a:lnTo>
                    <a:pt x="1059" y="15"/>
                  </a:lnTo>
                  <a:lnTo>
                    <a:pt x="1053" y="16"/>
                  </a:lnTo>
                  <a:lnTo>
                    <a:pt x="1049" y="18"/>
                  </a:lnTo>
                  <a:lnTo>
                    <a:pt x="1047" y="19"/>
                  </a:lnTo>
                  <a:lnTo>
                    <a:pt x="1046" y="21"/>
                  </a:lnTo>
                  <a:lnTo>
                    <a:pt x="1045" y="23"/>
                  </a:lnTo>
                  <a:lnTo>
                    <a:pt x="1045" y="25"/>
                  </a:lnTo>
                  <a:lnTo>
                    <a:pt x="1045" y="28"/>
                  </a:lnTo>
                  <a:lnTo>
                    <a:pt x="1047" y="31"/>
                  </a:lnTo>
                  <a:lnTo>
                    <a:pt x="1050" y="33"/>
                  </a:lnTo>
                  <a:lnTo>
                    <a:pt x="1055" y="35"/>
                  </a:lnTo>
                  <a:lnTo>
                    <a:pt x="1065" y="37"/>
                  </a:lnTo>
                  <a:lnTo>
                    <a:pt x="1077" y="41"/>
                  </a:lnTo>
                  <a:lnTo>
                    <a:pt x="1086" y="45"/>
                  </a:lnTo>
                  <a:lnTo>
                    <a:pt x="1089" y="48"/>
                  </a:lnTo>
                  <a:lnTo>
                    <a:pt x="1091" y="52"/>
                  </a:lnTo>
                  <a:lnTo>
                    <a:pt x="1093" y="57"/>
                  </a:lnTo>
                  <a:lnTo>
                    <a:pt x="1094" y="62"/>
                  </a:lnTo>
                  <a:lnTo>
                    <a:pt x="1093" y="66"/>
                  </a:lnTo>
                  <a:lnTo>
                    <a:pt x="1092" y="70"/>
                  </a:lnTo>
                  <a:lnTo>
                    <a:pt x="1091" y="74"/>
                  </a:lnTo>
                  <a:lnTo>
                    <a:pt x="1088" y="77"/>
                  </a:lnTo>
                  <a:lnTo>
                    <a:pt x="1086" y="80"/>
                  </a:lnTo>
                  <a:lnTo>
                    <a:pt x="1083" y="82"/>
                  </a:lnTo>
                  <a:lnTo>
                    <a:pt x="1080" y="84"/>
                  </a:lnTo>
                  <a:lnTo>
                    <a:pt x="1077" y="86"/>
                  </a:lnTo>
                  <a:lnTo>
                    <a:pt x="1069" y="88"/>
                  </a:lnTo>
                  <a:lnTo>
                    <a:pt x="1060" y="89"/>
                  </a:lnTo>
                  <a:lnTo>
                    <a:pt x="1054" y="89"/>
                  </a:lnTo>
                  <a:lnTo>
                    <a:pt x="1048" y="88"/>
                  </a:lnTo>
                  <a:lnTo>
                    <a:pt x="1043" y="86"/>
                  </a:lnTo>
                  <a:lnTo>
                    <a:pt x="1038" y="84"/>
                  </a:lnTo>
                  <a:lnTo>
                    <a:pt x="1032" y="80"/>
                  </a:lnTo>
                  <a:lnTo>
                    <a:pt x="1028" y="75"/>
                  </a:lnTo>
                  <a:lnTo>
                    <a:pt x="1026" y="68"/>
                  </a:lnTo>
                  <a:lnTo>
                    <a:pt x="1024" y="60"/>
                  </a:lnTo>
                  <a:close/>
                  <a:moveTo>
                    <a:pt x="919" y="55"/>
                  </a:moveTo>
                  <a:lnTo>
                    <a:pt x="937" y="55"/>
                  </a:lnTo>
                  <a:lnTo>
                    <a:pt x="928" y="25"/>
                  </a:lnTo>
                  <a:lnTo>
                    <a:pt x="919" y="55"/>
                  </a:lnTo>
                  <a:close/>
                  <a:moveTo>
                    <a:pt x="919" y="2"/>
                  </a:moveTo>
                  <a:lnTo>
                    <a:pt x="937" y="2"/>
                  </a:lnTo>
                  <a:lnTo>
                    <a:pt x="968" y="87"/>
                  </a:lnTo>
                  <a:lnTo>
                    <a:pt x="947" y="87"/>
                  </a:lnTo>
                  <a:lnTo>
                    <a:pt x="942" y="70"/>
                  </a:lnTo>
                  <a:lnTo>
                    <a:pt x="914" y="70"/>
                  </a:lnTo>
                  <a:lnTo>
                    <a:pt x="909" y="87"/>
                  </a:lnTo>
                  <a:lnTo>
                    <a:pt x="888" y="87"/>
                  </a:lnTo>
                  <a:lnTo>
                    <a:pt x="919" y="2"/>
                  </a:lnTo>
                  <a:close/>
                  <a:moveTo>
                    <a:pt x="831" y="57"/>
                  </a:moveTo>
                  <a:lnTo>
                    <a:pt x="830" y="64"/>
                  </a:lnTo>
                  <a:lnTo>
                    <a:pt x="828" y="69"/>
                  </a:lnTo>
                  <a:lnTo>
                    <a:pt x="825" y="74"/>
                  </a:lnTo>
                  <a:lnTo>
                    <a:pt x="821" y="79"/>
                  </a:lnTo>
                  <a:lnTo>
                    <a:pt x="816" y="83"/>
                  </a:lnTo>
                  <a:lnTo>
                    <a:pt x="809" y="86"/>
                  </a:lnTo>
                  <a:lnTo>
                    <a:pt x="803" y="88"/>
                  </a:lnTo>
                  <a:lnTo>
                    <a:pt x="795" y="89"/>
                  </a:lnTo>
                  <a:lnTo>
                    <a:pt x="789" y="88"/>
                  </a:lnTo>
                  <a:lnTo>
                    <a:pt x="783" y="87"/>
                  </a:lnTo>
                  <a:lnTo>
                    <a:pt x="778" y="85"/>
                  </a:lnTo>
                  <a:lnTo>
                    <a:pt x="773" y="82"/>
                  </a:lnTo>
                  <a:lnTo>
                    <a:pt x="769" y="80"/>
                  </a:lnTo>
                  <a:lnTo>
                    <a:pt x="767" y="77"/>
                  </a:lnTo>
                  <a:lnTo>
                    <a:pt x="764" y="74"/>
                  </a:lnTo>
                  <a:lnTo>
                    <a:pt x="762" y="70"/>
                  </a:lnTo>
                  <a:lnTo>
                    <a:pt x="760" y="65"/>
                  </a:lnTo>
                  <a:lnTo>
                    <a:pt x="758" y="59"/>
                  </a:lnTo>
                  <a:lnTo>
                    <a:pt x="757" y="53"/>
                  </a:lnTo>
                  <a:lnTo>
                    <a:pt x="756" y="46"/>
                  </a:lnTo>
                  <a:lnTo>
                    <a:pt x="757" y="38"/>
                  </a:lnTo>
                  <a:lnTo>
                    <a:pt x="758" y="31"/>
                  </a:lnTo>
                  <a:lnTo>
                    <a:pt x="761" y="24"/>
                  </a:lnTo>
                  <a:lnTo>
                    <a:pt x="764" y="17"/>
                  </a:lnTo>
                  <a:lnTo>
                    <a:pt x="767" y="13"/>
                  </a:lnTo>
                  <a:lnTo>
                    <a:pt x="771" y="9"/>
                  </a:lnTo>
                  <a:lnTo>
                    <a:pt x="775" y="6"/>
                  </a:lnTo>
                  <a:lnTo>
                    <a:pt x="780" y="4"/>
                  </a:lnTo>
                  <a:lnTo>
                    <a:pt x="788" y="2"/>
                  </a:lnTo>
                  <a:lnTo>
                    <a:pt x="796" y="1"/>
                  </a:lnTo>
                  <a:lnTo>
                    <a:pt x="802" y="1"/>
                  </a:lnTo>
                  <a:lnTo>
                    <a:pt x="807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23" y="10"/>
                  </a:lnTo>
                  <a:lnTo>
                    <a:pt x="827" y="16"/>
                  </a:lnTo>
                  <a:lnTo>
                    <a:pt x="830" y="23"/>
                  </a:lnTo>
                  <a:lnTo>
                    <a:pt x="831" y="31"/>
                  </a:lnTo>
                  <a:lnTo>
                    <a:pt x="831" y="32"/>
                  </a:lnTo>
                  <a:lnTo>
                    <a:pt x="813" y="32"/>
                  </a:lnTo>
                  <a:lnTo>
                    <a:pt x="812" y="26"/>
                  </a:lnTo>
                  <a:lnTo>
                    <a:pt x="809" y="22"/>
                  </a:lnTo>
                  <a:lnTo>
                    <a:pt x="807" y="20"/>
                  </a:lnTo>
                  <a:lnTo>
                    <a:pt x="804" y="18"/>
                  </a:lnTo>
                  <a:lnTo>
                    <a:pt x="800" y="17"/>
                  </a:lnTo>
                  <a:lnTo>
                    <a:pt x="796" y="17"/>
                  </a:lnTo>
                  <a:lnTo>
                    <a:pt x="792" y="17"/>
                  </a:lnTo>
                  <a:lnTo>
                    <a:pt x="787" y="18"/>
                  </a:lnTo>
                  <a:lnTo>
                    <a:pt x="784" y="20"/>
                  </a:lnTo>
                  <a:lnTo>
                    <a:pt x="781" y="23"/>
                  </a:lnTo>
                  <a:lnTo>
                    <a:pt x="778" y="27"/>
                  </a:lnTo>
                  <a:lnTo>
                    <a:pt x="776" y="33"/>
                  </a:lnTo>
                  <a:lnTo>
                    <a:pt x="775" y="39"/>
                  </a:lnTo>
                  <a:lnTo>
                    <a:pt x="775" y="46"/>
                  </a:lnTo>
                  <a:lnTo>
                    <a:pt x="775" y="53"/>
                  </a:lnTo>
                  <a:lnTo>
                    <a:pt x="777" y="59"/>
                  </a:lnTo>
                  <a:lnTo>
                    <a:pt x="780" y="64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9" y="71"/>
                  </a:lnTo>
                  <a:lnTo>
                    <a:pt x="793" y="72"/>
                  </a:lnTo>
                  <a:lnTo>
                    <a:pt x="796" y="73"/>
                  </a:lnTo>
                  <a:lnTo>
                    <a:pt x="800" y="72"/>
                  </a:lnTo>
                  <a:lnTo>
                    <a:pt x="803" y="71"/>
                  </a:lnTo>
                  <a:lnTo>
                    <a:pt x="806" y="70"/>
                  </a:lnTo>
                  <a:lnTo>
                    <a:pt x="808" y="68"/>
                  </a:lnTo>
                  <a:lnTo>
                    <a:pt x="810" y="66"/>
                  </a:lnTo>
                  <a:lnTo>
                    <a:pt x="812" y="64"/>
                  </a:lnTo>
                  <a:lnTo>
                    <a:pt x="813" y="61"/>
                  </a:lnTo>
                  <a:lnTo>
                    <a:pt x="813" y="57"/>
                  </a:lnTo>
                  <a:lnTo>
                    <a:pt x="831" y="57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1022351" y="765175"/>
              <a:ext cx="836613" cy="47625"/>
            </a:xfrm>
            <a:custGeom>
              <a:avLst/>
              <a:gdLst>
                <a:gd name="T0" fmla="*/ 1535 w 1581"/>
                <a:gd name="T1" fmla="*/ 54 h 88"/>
                <a:gd name="T2" fmla="*/ 1429 w 1581"/>
                <a:gd name="T3" fmla="*/ 32 h 88"/>
                <a:gd name="T4" fmla="*/ 1354 w 1581"/>
                <a:gd name="T5" fmla="*/ 1 h 88"/>
                <a:gd name="T6" fmla="*/ 1238 w 1581"/>
                <a:gd name="T7" fmla="*/ 40 h 88"/>
                <a:gd name="T8" fmla="*/ 1262 w 1581"/>
                <a:gd name="T9" fmla="*/ 20 h 88"/>
                <a:gd name="T10" fmla="*/ 1275 w 1581"/>
                <a:gd name="T11" fmla="*/ 7 h 88"/>
                <a:gd name="T12" fmla="*/ 1272 w 1581"/>
                <a:gd name="T13" fmla="*/ 52 h 88"/>
                <a:gd name="T14" fmla="*/ 1126 w 1581"/>
                <a:gd name="T15" fmla="*/ 1 h 88"/>
                <a:gd name="T16" fmla="*/ 1117 w 1581"/>
                <a:gd name="T17" fmla="*/ 24 h 88"/>
                <a:gd name="T18" fmla="*/ 1010 w 1581"/>
                <a:gd name="T19" fmla="*/ 27 h 88"/>
                <a:gd name="T20" fmla="*/ 1020 w 1581"/>
                <a:gd name="T21" fmla="*/ 70 h 88"/>
                <a:gd name="T22" fmla="*/ 1050 w 1581"/>
                <a:gd name="T23" fmla="*/ 50 h 88"/>
                <a:gd name="T24" fmla="*/ 1028 w 1581"/>
                <a:gd name="T25" fmla="*/ 16 h 88"/>
                <a:gd name="T26" fmla="*/ 1067 w 1581"/>
                <a:gd name="T27" fmla="*/ 33 h 88"/>
                <a:gd name="T28" fmla="*/ 1051 w 1581"/>
                <a:gd name="T29" fmla="*/ 82 h 88"/>
                <a:gd name="T30" fmla="*/ 1002 w 1581"/>
                <a:gd name="T31" fmla="*/ 79 h 88"/>
                <a:gd name="T32" fmla="*/ 993 w 1581"/>
                <a:gd name="T33" fmla="*/ 23 h 88"/>
                <a:gd name="T34" fmla="*/ 957 w 1581"/>
                <a:gd name="T35" fmla="*/ 62 h 88"/>
                <a:gd name="T36" fmla="*/ 911 w 1581"/>
                <a:gd name="T37" fmla="*/ 86 h 88"/>
                <a:gd name="T38" fmla="*/ 884 w 1581"/>
                <a:gd name="T39" fmla="*/ 51 h 88"/>
                <a:gd name="T40" fmla="*/ 907 w 1581"/>
                <a:gd name="T41" fmla="*/ 3 h 88"/>
                <a:gd name="T42" fmla="*/ 957 w 1581"/>
                <a:gd name="T43" fmla="*/ 22 h 88"/>
                <a:gd name="T44" fmla="*/ 928 w 1581"/>
                <a:gd name="T45" fmla="*/ 16 h 88"/>
                <a:gd name="T46" fmla="*/ 902 w 1581"/>
                <a:gd name="T47" fmla="*/ 44 h 88"/>
                <a:gd name="T48" fmla="*/ 927 w 1581"/>
                <a:gd name="T49" fmla="*/ 71 h 88"/>
                <a:gd name="T50" fmla="*/ 786 w 1581"/>
                <a:gd name="T51" fmla="*/ 40 h 88"/>
                <a:gd name="T52" fmla="*/ 776 w 1581"/>
                <a:gd name="T53" fmla="*/ 88 h 88"/>
                <a:gd name="T54" fmla="*/ 743 w 1581"/>
                <a:gd name="T55" fmla="*/ 57 h 88"/>
                <a:gd name="T56" fmla="*/ 761 w 1581"/>
                <a:gd name="T57" fmla="*/ 7 h 88"/>
                <a:gd name="T58" fmla="*/ 811 w 1581"/>
                <a:gd name="T59" fmla="*/ 8 h 88"/>
                <a:gd name="T60" fmla="*/ 802 w 1581"/>
                <a:gd name="T61" fmla="*/ 24 h 88"/>
                <a:gd name="T62" fmla="*/ 766 w 1581"/>
                <a:gd name="T63" fmla="*/ 23 h 88"/>
                <a:gd name="T64" fmla="*/ 772 w 1581"/>
                <a:gd name="T65" fmla="*/ 69 h 88"/>
                <a:gd name="T66" fmla="*/ 803 w 1581"/>
                <a:gd name="T67" fmla="*/ 58 h 88"/>
                <a:gd name="T68" fmla="*/ 709 w 1581"/>
                <a:gd name="T69" fmla="*/ 86 h 88"/>
                <a:gd name="T70" fmla="*/ 588 w 1581"/>
                <a:gd name="T71" fmla="*/ 86 h 88"/>
                <a:gd name="T72" fmla="*/ 494 w 1581"/>
                <a:gd name="T73" fmla="*/ 17 h 88"/>
                <a:gd name="T74" fmla="*/ 455 w 1581"/>
                <a:gd name="T75" fmla="*/ 86 h 88"/>
                <a:gd name="T76" fmla="*/ 343 w 1581"/>
                <a:gd name="T77" fmla="*/ 38 h 88"/>
                <a:gd name="T78" fmla="*/ 338 w 1581"/>
                <a:gd name="T79" fmla="*/ 17 h 88"/>
                <a:gd name="T80" fmla="*/ 365 w 1581"/>
                <a:gd name="T81" fmla="*/ 13 h 88"/>
                <a:gd name="T82" fmla="*/ 366 w 1581"/>
                <a:gd name="T83" fmla="*/ 55 h 88"/>
                <a:gd name="T84" fmla="*/ 353 w 1581"/>
                <a:gd name="T85" fmla="*/ 86 h 88"/>
                <a:gd name="T86" fmla="*/ 346 w 1581"/>
                <a:gd name="T87" fmla="*/ 57 h 88"/>
                <a:gd name="T88" fmla="*/ 267 w 1581"/>
                <a:gd name="T89" fmla="*/ 17 h 88"/>
                <a:gd name="T90" fmla="*/ 206 w 1581"/>
                <a:gd name="T91" fmla="*/ 86 h 88"/>
                <a:gd name="T92" fmla="*/ 159 w 1581"/>
                <a:gd name="T93" fmla="*/ 26 h 88"/>
                <a:gd name="T94" fmla="*/ 153 w 1581"/>
                <a:gd name="T95" fmla="*/ 1 h 88"/>
                <a:gd name="T96" fmla="*/ 175 w 1581"/>
                <a:gd name="T97" fmla="*/ 40 h 88"/>
                <a:gd name="T98" fmla="*/ 113 w 1581"/>
                <a:gd name="T99" fmla="*/ 86 h 88"/>
                <a:gd name="T100" fmla="*/ 19 w 1581"/>
                <a:gd name="T101" fmla="*/ 37 h 88"/>
                <a:gd name="T102" fmla="*/ 40 w 1581"/>
                <a:gd name="T103" fmla="*/ 71 h 88"/>
                <a:gd name="T104" fmla="*/ 63 w 1581"/>
                <a:gd name="T105" fmla="*/ 37 h 88"/>
                <a:gd name="T106" fmla="*/ 49 w 1581"/>
                <a:gd name="T107" fmla="*/ 1 h 88"/>
                <a:gd name="T108" fmla="*/ 81 w 1581"/>
                <a:gd name="T109" fmla="*/ 44 h 88"/>
                <a:gd name="T110" fmla="*/ 55 w 1581"/>
                <a:gd name="T111" fmla="*/ 86 h 88"/>
                <a:gd name="T112" fmla="*/ 5 w 1581"/>
                <a:gd name="T113" fmla="*/ 65 h 88"/>
                <a:gd name="T114" fmla="*/ 11 w 1581"/>
                <a:gd name="T115" fmla="*/ 12 h 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81" h="88">
                  <a:moveTo>
                    <a:pt x="1507" y="1"/>
                  </a:moveTo>
                  <a:lnTo>
                    <a:pt x="1527" y="1"/>
                  </a:lnTo>
                  <a:lnTo>
                    <a:pt x="1544" y="34"/>
                  </a:lnTo>
                  <a:lnTo>
                    <a:pt x="1561" y="1"/>
                  </a:lnTo>
                  <a:lnTo>
                    <a:pt x="1581" y="1"/>
                  </a:lnTo>
                  <a:lnTo>
                    <a:pt x="1553" y="54"/>
                  </a:lnTo>
                  <a:lnTo>
                    <a:pt x="1553" y="86"/>
                  </a:lnTo>
                  <a:lnTo>
                    <a:pt x="1535" y="86"/>
                  </a:lnTo>
                  <a:lnTo>
                    <a:pt x="1535" y="54"/>
                  </a:lnTo>
                  <a:lnTo>
                    <a:pt x="1507" y="1"/>
                  </a:lnTo>
                  <a:close/>
                  <a:moveTo>
                    <a:pt x="1411" y="1"/>
                  </a:moveTo>
                  <a:lnTo>
                    <a:pt x="1429" y="1"/>
                  </a:lnTo>
                  <a:lnTo>
                    <a:pt x="1463" y="56"/>
                  </a:lnTo>
                  <a:lnTo>
                    <a:pt x="1463" y="1"/>
                  </a:lnTo>
                  <a:lnTo>
                    <a:pt x="1481" y="1"/>
                  </a:lnTo>
                  <a:lnTo>
                    <a:pt x="1481" y="86"/>
                  </a:lnTo>
                  <a:lnTo>
                    <a:pt x="1463" y="86"/>
                  </a:lnTo>
                  <a:lnTo>
                    <a:pt x="1429" y="32"/>
                  </a:lnTo>
                  <a:lnTo>
                    <a:pt x="1429" y="86"/>
                  </a:lnTo>
                  <a:lnTo>
                    <a:pt x="1411" y="86"/>
                  </a:lnTo>
                  <a:lnTo>
                    <a:pt x="1411" y="1"/>
                  </a:lnTo>
                  <a:close/>
                  <a:moveTo>
                    <a:pt x="1336" y="53"/>
                  </a:moveTo>
                  <a:lnTo>
                    <a:pt x="1354" y="53"/>
                  </a:lnTo>
                  <a:lnTo>
                    <a:pt x="1345" y="25"/>
                  </a:lnTo>
                  <a:lnTo>
                    <a:pt x="1336" y="53"/>
                  </a:lnTo>
                  <a:close/>
                  <a:moveTo>
                    <a:pt x="1336" y="1"/>
                  </a:moveTo>
                  <a:lnTo>
                    <a:pt x="1354" y="1"/>
                  </a:lnTo>
                  <a:lnTo>
                    <a:pt x="1385" y="86"/>
                  </a:lnTo>
                  <a:lnTo>
                    <a:pt x="1364" y="86"/>
                  </a:lnTo>
                  <a:lnTo>
                    <a:pt x="1359" y="68"/>
                  </a:lnTo>
                  <a:lnTo>
                    <a:pt x="1331" y="68"/>
                  </a:lnTo>
                  <a:lnTo>
                    <a:pt x="1325" y="86"/>
                  </a:lnTo>
                  <a:lnTo>
                    <a:pt x="1305" y="86"/>
                  </a:lnTo>
                  <a:lnTo>
                    <a:pt x="1336" y="1"/>
                  </a:lnTo>
                  <a:close/>
                  <a:moveTo>
                    <a:pt x="1238" y="17"/>
                  </a:moveTo>
                  <a:lnTo>
                    <a:pt x="1238" y="40"/>
                  </a:lnTo>
                  <a:lnTo>
                    <a:pt x="1254" y="40"/>
                  </a:lnTo>
                  <a:lnTo>
                    <a:pt x="1259" y="39"/>
                  </a:lnTo>
                  <a:lnTo>
                    <a:pt x="1262" y="37"/>
                  </a:lnTo>
                  <a:lnTo>
                    <a:pt x="1265" y="33"/>
                  </a:lnTo>
                  <a:lnTo>
                    <a:pt x="1266" y="28"/>
                  </a:lnTo>
                  <a:lnTo>
                    <a:pt x="1266" y="26"/>
                  </a:lnTo>
                  <a:lnTo>
                    <a:pt x="1265" y="23"/>
                  </a:lnTo>
                  <a:lnTo>
                    <a:pt x="1264" y="21"/>
                  </a:lnTo>
                  <a:lnTo>
                    <a:pt x="1262" y="20"/>
                  </a:lnTo>
                  <a:lnTo>
                    <a:pt x="1258" y="17"/>
                  </a:lnTo>
                  <a:lnTo>
                    <a:pt x="1252" y="17"/>
                  </a:lnTo>
                  <a:lnTo>
                    <a:pt x="1238" y="17"/>
                  </a:lnTo>
                  <a:close/>
                  <a:moveTo>
                    <a:pt x="1219" y="1"/>
                  </a:moveTo>
                  <a:lnTo>
                    <a:pt x="1253" y="1"/>
                  </a:lnTo>
                  <a:lnTo>
                    <a:pt x="1260" y="1"/>
                  </a:lnTo>
                  <a:lnTo>
                    <a:pt x="1266" y="2"/>
                  </a:lnTo>
                  <a:lnTo>
                    <a:pt x="1271" y="4"/>
                  </a:lnTo>
                  <a:lnTo>
                    <a:pt x="1275" y="7"/>
                  </a:lnTo>
                  <a:lnTo>
                    <a:pt x="1279" y="11"/>
                  </a:lnTo>
                  <a:lnTo>
                    <a:pt x="1281" y="16"/>
                  </a:lnTo>
                  <a:lnTo>
                    <a:pt x="1283" y="22"/>
                  </a:lnTo>
                  <a:lnTo>
                    <a:pt x="1284" y="28"/>
                  </a:lnTo>
                  <a:lnTo>
                    <a:pt x="1283" y="34"/>
                  </a:lnTo>
                  <a:lnTo>
                    <a:pt x="1282" y="40"/>
                  </a:lnTo>
                  <a:lnTo>
                    <a:pt x="1279" y="44"/>
                  </a:lnTo>
                  <a:lnTo>
                    <a:pt x="1276" y="49"/>
                  </a:lnTo>
                  <a:lnTo>
                    <a:pt x="1272" y="52"/>
                  </a:lnTo>
                  <a:lnTo>
                    <a:pt x="1267" y="54"/>
                  </a:lnTo>
                  <a:lnTo>
                    <a:pt x="1262" y="56"/>
                  </a:lnTo>
                  <a:lnTo>
                    <a:pt x="1256" y="56"/>
                  </a:lnTo>
                  <a:lnTo>
                    <a:pt x="1238" y="56"/>
                  </a:lnTo>
                  <a:lnTo>
                    <a:pt x="1238" y="86"/>
                  </a:lnTo>
                  <a:lnTo>
                    <a:pt x="1219" y="86"/>
                  </a:lnTo>
                  <a:lnTo>
                    <a:pt x="1219" y="1"/>
                  </a:lnTo>
                  <a:close/>
                  <a:moveTo>
                    <a:pt x="1100" y="1"/>
                  </a:moveTo>
                  <a:lnTo>
                    <a:pt x="1126" y="1"/>
                  </a:lnTo>
                  <a:lnTo>
                    <a:pt x="1142" y="62"/>
                  </a:lnTo>
                  <a:lnTo>
                    <a:pt x="1159" y="1"/>
                  </a:lnTo>
                  <a:lnTo>
                    <a:pt x="1184" y="1"/>
                  </a:lnTo>
                  <a:lnTo>
                    <a:pt x="1184" y="86"/>
                  </a:lnTo>
                  <a:lnTo>
                    <a:pt x="1168" y="86"/>
                  </a:lnTo>
                  <a:lnTo>
                    <a:pt x="1168" y="24"/>
                  </a:lnTo>
                  <a:lnTo>
                    <a:pt x="1150" y="86"/>
                  </a:lnTo>
                  <a:lnTo>
                    <a:pt x="1135" y="86"/>
                  </a:lnTo>
                  <a:lnTo>
                    <a:pt x="1117" y="24"/>
                  </a:lnTo>
                  <a:lnTo>
                    <a:pt x="1117" y="86"/>
                  </a:lnTo>
                  <a:lnTo>
                    <a:pt x="1100" y="86"/>
                  </a:lnTo>
                  <a:lnTo>
                    <a:pt x="1100" y="1"/>
                  </a:lnTo>
                  <a:close/>
                  <a:moveTo>
                    <a:pt x="1028" y="16"/>
                  </a:moveTo>
                  <a:lnTo>
                    <a:pt x="1024" y="16"/>
                  </a:lnTo>
                  <a:lnTo>
                    <a:pt x="1020" y="18"/>
                  </a:lnTo>
                  <a:lnTo>
                    <a:pt x="1016" y="20"/>
                  </a:lnTo>
                  <a:lnTo>
                    <a:pt x="1013" y="23"/>
                  </a:lnTo>
                  <a:lnTo>
                    <a:pt x="1010" y="27"/>
                  </a:lnTo>
                  <a:lnTo>
                    <a:pt x="1008" y="32"/>
                  </a:lnTo>
                  <a:lnTo>
                    <a:pt x="1007" y="37"/>
                  </a:lnTo>
                  <a:lnTo>
                    <a:pt x="1006" y="43"/>
                  </a:lnTo>
                  <a:lnTo>
                    <a:pt x="1007" y="50"/>
                  </a:lnTo>
                  <a:lnTo>
                    <a:pt x="1008" y="56"/>
                  </a:lnTo>
                  <a:lnTo>
                    <a:pt x="1010" y="60"/>
                  </a:lnTo>
                  <a:lnTo>
                    <a:pt x="1013" y="65"/>
                  </a:lnTo>
                  <a:lnTo>
                    <a:pt x="1016" y="68"/>
                  </a:lnTo>
                  <a:lnTo>
                    <a:pt x="1020" y="70"/>
                  </a:lnTo>
                  <a:lnTo>
                    <a:pt x="1024" y="71"/>
                  </a:lnTo>
                  <a:lnTo>
                    <a:pt x="1028" y="71"/>
                  </a:lnTo>
                  <a:lnTo>
                    <a:pt x="1033" y="71"/>
                  </a:lnTo>
                  <a:lnTo>
                    <a:pt x="1037" y="70"/>
                  </a:lnTo>
                  <a:lnTo>
                    <a:pt x="1040" y="68"/>
                  </a:lnTo>
                  <a:lnTo>
                    <a:pt x="1044" y="65"/>
                  </a:lnTo>
                  <a:lnTo>
                    <a:pt x="1047" y="61"/>
                  </a:lnTo>
                  <a:lnTo>
                    <a:pt x="1049" y="56"/>
                  </a:lnTo>
                  <a:lnTo>
                    <a:pt x="1050" y="50"/>
                  </a:lnTo>
                  <a:lnTo>
                    <a:pt x="1050" y="43"/>
                  </a:lnTo>
                  <a:lnTo>
                    <a:pt x="1050" y="37"/>
                  </a:lnTo>
                  <a:lnTo>
                    <a:pt x="1049" y="31"/>
                  </a:lnTo>
                  <a:lnTo>
                    <a:pt x="1047" y="27"/>
                  </a:lnTo>
                  <a:lnTo>
                    <a:pt x="1044" y="23"/>
                  </a:lnTo>
                  <a:lnTo>
                    <a:pt x="1041" y="20"/>
                  </a:lnTo>
                  <a:lnTo>
                    <a:pt x="1037" y="18"/>
                  </a:lnTo>
                  <a:lnTo>
                    <a:pt x="1033" y="16"/>
                  </a:lnTo>
                  <a:lnTo>
                    <a:pt x="1028" y="16"/>
                  </a:lnTo>
                  <a:close/>
                  <a:moveTo>
                    <a:pt x="1028" y="0"/>
                  </a:moveTo>
                  <a:lnTo>
                    <a:pt x="1036" y="1"/>
                  </a:lnTo>
                  <a:lnTo>
                    <a:pt x="1043" y="2"/>
                  </a:lnTo>
                  <a:lnTo>
                    <a:pt x="1049" y="5"/>
                  </a:lnTo>
                  <a:lnTo>
                    <a:pt x="1054" y="10"/>
                  </a:lnTo>
                  <a:lnTo>
                    <a:pt x="1060" y="15"/>
                  </a:lnTo>
                  <a:lnTo>
                    <a:pt x="1064" y="22"/>
                  </a:lnTo>
                  <a:lnTo>
                    <a:pt x="1066" y="27"/>
                  </a:lnTo>
                  <a:lnTo>
                    <a:pt x="1067" y="33"/>
                  </a:lnTo>
                  <a:lnTo>
                    <a:pt x="1068" y="38"/>
                  </a:lnTo>
                  <a:lnTo>
                    <a:pt x="1068" y="44"/>
                  </a:lnTo>
                  <a:lnTo>
                    <a:pt x="1068" y="51"/>
                  </a:lnTo>
                  <a:lnTo>
                    <a:pt x="1066" y="58"/>
                  </a:lnTo>
                  <a:lnTo>
                    <a:pt x="1064" y="65"/>
                  </a:lnTo>
                  <a:lnTo>
                    <a:pt x="1060" y="71"/>
                  </a:lnTo>
                  <a:lnTo>
                    <a:pt x="1057" y="76"/>
                  </a:lnTo>
                  <a:lnTo>
                    <a:pt x="1054" y="79"/>
                  </a:lnTo>
                  <a:lnTo>
                    <a:pt x="1051" y="82"/>
                  </a:lnTo>
                  <a:lnTo>
                    <a:pt x="1047" y="84"/>
                  </a:lnTo>
                  <a:lnTo>
                    <a:pt x="1043" y="86"/>
                  </a:lnTo>
                  <a:lnTo>
                    <a:pt x="1038" y="87"/>
                  </a:lnTo>
                  <a:lnTo>
                    <a:pt x="1033" y="88"/>
                  </a:lnTo>
                  <a:lnTo>
                    <a:pt x="1028" y="88"/>
                  </a:lnTo>
                  <a:lnTo>
                    <a:pt x="1021" y="88"/>
                  </a:lnTo>
                  <a:lnTo>
                    <a:pt x="1014" y="86"/>
                  </a:lnTo>
                  <a:lnTo>
                    <a:pt x="1008" y="83"/>
                  </a:lnTo>
                  <a:lnTo>
                    <a:pt x="1002" y="79"/>
                  </a:lnTo>
                  <a:lnTo>
                    <a:pt x="997" y="73"/>
                  </a:lnTo>
                  <a:lnTo>
                    <a:pt x="993" y="65"/>
                  </a:lnTo>
                  <a:lnTo>
                    <a:pt x="991" y="60"/>
                  </a:lnTo>
                  <a:lnTo>
                    <a:pt x="989" y="55"/>
                  </a:lnTo>
                  <a:lnTo>
                    <a:pt x="989" y="49"/>
                  </a:lnTo>
                  <a:lnTo>
                    <a:pt x="988" y="43"/>
                  </a:lnTo>
                  <a:lnTo>
                    <a:pt x="989" y="36"/>
                  </a:lnTo>
                  <a:lnTo>
                    <a:pt x="990" y="29"/>
                  </a:lnTo>
                  <a:lnTo>
                    <a:pt x="993" y="23"/>
                  </a:lnTo>
                  <a:lnTo>
                    <a:pt x="996" y="17"/>
                  </a:lnTo>
                  <a:lnTo>
                    <a:pt x="999" y="12"/>
                  </a:lnTo>
                  <a:lnTo>
                    <a:pt x="1003" y="9"/>
                  </a:lnTo>
                  <a:lnTo>
                    <a:pt x="1007" y="6"/>
                  </a:lnTo>
                  <a:lnTo>
                    <a:pt x="1012" y="3"/>
                  </a:lnTo>
                  <a:lnTo>
                    <a:pt x="1020" y="1"/>
                  </a:lnTo>
                  <a:lnTo>
                    <a:pt x="1028" y="0"/>
                  </a:lnTo>
                  <a:close/>
                  <a:moveTo>
                    <a:pt x="958" y="56"/>
                  </a:moveTo>
                  <a:lnTo>
                    <a:pt x="957" y="62"/>
                  </a:lnTo>
                  <a:lnTo>
                    <a:pt x="956" y="68"/>
                  </a:lnTo>
                  <a:lnTo>
                    <a:pt x="953" y="74"/>
                  </a:lnTo>
                  <a:lnTo>
                    <a:pt x="949" y="78"/>
                  </a:lnTo>
                  <a:lnTo>
                    <a:pt x="943" y="82"/>
                  </a:lnTo>
                  <a:lnTo>
                    <a:pt x="937" y="85"/>
                  </a:lnTo>
                  <a:lnTo>
                    <a:pt x="930" y="87"/>
                  </a:lnTo>
                  <a:lnTo>
                    <a:pt x="923" y="88"/>
                  </a:lnTo>
                  <a:lnTo>
                    <a:pt x="916" y="87"/>
                  </a:lnTo>
                  <a:lnTo>
                    <a:pt x="911" y="86"/>
                  </a:lnTo>
                  <a:lnTo>
                    <a:pt x="905" y="84"/>
                  </a:lnTo>
                  <a:lnTo>
                    <a:pt x="900" y="81"/>
                  </a:lnTo>
                  <a:lnTo>
                    <a:pt x="897" y="79"/>
                  </a:lnTo>
                  <a:lnTo>
                    <a:pt x="894" y="76"/>
                  </a:lnTo>
                  <a:lnTo>
                    <a:pt x="891" y="73"/>
                  </a:lnTo>
                  <a:lnTo>
                    <a:pt x="889" y="68"/>
                  </a:lnTo>
                  <a:lnTo>
                    <a:pt x="887" y="63"/>
                  </a:lnTo>
                  <a:lnTo>
                    <a:pt x="885" y="57"/>
                  </a:lnTo>
                  <a:lnTo>
                    <a:pt x="884" y="51"/>
                  </a:lnTo>
                  <a:lnTo>
                    <a:pt x="884" y="45"/>
                  </a:lnTo>
                  <a:lnTo>
                    <a:pt x="884" y="37"/>
                  </a:lnTo>
                  <a:lnTo>
                    <a:pt x="886" y="30"/>
                  </a:lnTo>
                  <a:lnTo>
                    <a:pt x="888" y="23"/>
                  </a:lnTo>
                  <a:lnTo>
                    <a:pt x="891" y="17"/>
                  </a:lnTo>
                  <a:lnTo>
                    <a:pt x="895" y="12"/>
                  </a:lnTo>
                  <a:lnTo>
                    <a:pt x="898" y="9"/>
                  </a:lnTo>
                  <a:lnTo>
                    <a:pt x="903" y="6"/>
                  </a:lnTo>
                  <a:lnTo>
                    <a:pt x="907" y="3"/>
                  </a:lnTo>
                  <a:lnTo>
                    <a:pt x="915" y="1"/>
                  </a:lnTo>
                  <a:lnTo>
                    <a:pt x="924" y="0"/>
                  </a:lnTo>
                  <a:lnTo>
                    <a:pt x="929" y="1"/>
                  </a:lnTo>
                  <a:lnTo>
                    <a:pt x="935" y="2"/>
                  </a:lnTo>
                  <a:lnTo>
                    <a:pt x="940" y="3"/>
                  </a:lnTo>
                  <a:lnTo>
                    <a:pt x="945" y="5"/>
                  </a:lnTo>
                  <a:lnTo>
                    <a:pt x="950" y="10"/>
                  </a:lnTo>
                  <a:lnTo>
                    <a:pt x="954" y="15"/>
                  </a:lnTo>
                  <a:lnTo>
                    <a:pt x="957" y="22"/>
                  </a:lnTo>
                  <a:lnTo>
                    <a:pt x="958" y="29"/>
                  </a:lnTo>
                  <a:lnTo>
                    <a:pt x="958" y="30"/>
                  </a:lnTo>
                  <a:lnTo>
                    <a:pt x="940" y="30"/>
                  </a:lnTo>
                  <a:lnTo>
                    <a:pt x="939" y="25"/>
                  </a:lnTo>
                  <a:lnTo>
                    <a:pt x="937" y="21"/>
                  </a:lnTo>
                  <a:lnTo>
                    <a:pt x="934" y="19"/>
                  </a:lnTo>
                  <a:lnTo>
                    <a:pt x="931" y="17"/>
                  </a:lnTo>
                  <a:lnTo>
                    <a:pt x="928" y="16"/>
                  </a:lnTo>
                  <a:lnTo>
                    <a:pt x="924" y="16"/>
                  </a:lnTo>
                  <a:lnTo>
                    <a:pt x="919" y="16"/>
                  </a:lnTo>
                  <a:lnTo>
                    <a:pt x="915" y="18"/>
                  </a:lnTo>
                  <a:lnTo>
                    <a:pt x="911" y="20"/>
                  </a:lnTo>
                  <a:lnTo>
                    <a:pt x="908" y="22"/>
                  </a:lnTo>
                  <a:lnTo>
                    <a:pt x="906" y="26"/>
                  </a:lnTo>
                  <a:lnTo>
                    <a:pt x="904" y="31"/>
                  </a:lnTo>
                  <a:lnTo>
                    <a:pt x="902" y="37"/>
                  </a:lnTo>
                  <a:lnTo>
                    <a:pt x="902" y="44"/>
                  </a:lnTo>
                  <a:lnTo>
                    <a:pt x="903" y="51"/>
                  </a:lnTo>
                  <a:lnTo>
                    <a:pt x="904" y="58"/>
                  </a:lnTo>
                  <a:lnTo>
                    <a:pt x="907" y="63"/>
                  </a:lnTo>
                  <a:lnTo>
                    <a:pt x="911" y="67"/>
                  </a:lnTo>
                  <a:lnTo>
                    <a:pt x="914" y="69"/>
                  </a:lnTo>
                  <a:lnTo>
                    <a:pt x="917" y="70"/>
                  </a:lnTo>
                  <a:lnTo>
                    <a:pt x="920" y="71"/>
                  </a:lnTo>
                  <a:lnTo>
                    <a:pt x="924" y="71"/>
                  </a:lnTo>
                  <a:lnTo>
                    <a:pt x="927" y="71"/>
                  </a:lnTo>
                  <a:lnTo>
                    <a:pt x="930" y="70"/>
                  </a:lnTo>
                  <a:lnTo>
                    <a:pt x="933" y="68"/>
                  </a:lnTo>
                  <a:lnTo>
                    <a:pt x="936" y="67"/>
                  </a:lnTo>
                  <a:lnTo>
                    <a:pt x="938" y="64"/>
                  </a:lnTo>
                  <a:lnTo>
                    <a:pt x="939" y="62"/>
                  </a:lnTo>
                  <a:lnTo>
                    <a:pt x="940" y="59"/>
                  </a:lnTo>
                  <a:lnTo>
                    <a:pt x="940" y="56"/>
                  </a:lnTo>
                  <a:lnTo>
                    <a:pt x="958" y="56"/>
                  </a:lnTo>
                  <a:close/>
                  <a:moveTo>
                    <a:pt x="786" y="40"/>
                  </a:moveTo>
                  <a:lnTo>
                    <a:pt x="822" y="40"/>
                  </a:lnTo>
                  <a:lnTo>
                    <a:pt x="822" y="86"/>
                  </a:lnTo>
                  <a:lnTo>
                    <a:pt x="809" y="86"/>
                  </a:lnTo>
                  <a:lnTo>
                    <a:pt x="806" y="76"/>
                  </a:lnTo>
                  <a:lnTo>
                    <a:pt x="802" y="82"/>
                  </a:lnTo>
                  <a:lnTo>
                    <a:pt x="796" y="85"/>
                  </a:lnTo>
                  <a:lnTo>
                    <a:pt x="789" y="88"/>
                  </a:lnTo>
                  <a:lnTo>
                    <a:pt x="782" y="88"/>
                  </a:lnTo>
                  <a:lnTo>
                    <a:pt x="776" y="88"/>
                  </a:lnTo>
                  <a:lnTo>
                    <a:pt x="770" y="87"/>
                  </a:lnTo>
                  <a:lnTo>
                    <a:pt x="765" y="85"/>
                  </a:lnTo>
                  <a:lnTo>
                    <a:pt x="761" y="83"/>
                  </a:lnTo>
                  <a:lnTo>
                    <a:pt x="757" y="80"/>
                  </a:lnTo>
                  <a:lnTo>
                    <a:pt x="754" y="77"/>
                  </a:lnTo>
                  <a:lnTo>
                    <a:pt x="751" y="74"/>
                  </a:lnTo>
                  <a:lnTo>
                    <a:pt x="748" y="69"/>
                  </a:lnTo>
                  <a:lnTo>
                    <a:pt x="745" y="63"/>
                  </a:lnTo>
                  <a:lnTo>
                    <a:pt x="743" y="57"/>
                  </a:lnTo>
                  <a:lnTo>
                    <a:pt x="742" y="51"/>
                  </a:lnTo>
                  <a:lnTo>
                    <a:pt x="741" y="44"/>
                  </a:lnTo>
                  <a:lnTo>
                    <a:pt x="742" y="37"/>
                  </a:lnTo>
                  <a:lnTo>
                    <a:pt x="743" y="30"/>
                  </a:lnTo>
                  <a:lnTo>
                    <a:pt x="745" y="24"/>
                  </a:lnTo>
                  <a:lnTo>
                    <a:pt x="748" y="18"/>
                  </a:lnTo>
                  <a:lnTo>
                    <a:pt x="753" y="14"/>
                  </a:lnTo>
                  <a:lnTo>
                    <a:pt x="756" y="10"/>
                  </a:lnTo>
                  <a:lnTo>
                    <a:pt x="761" y="7"/>
                  </a:lnTo>
                  <a:lnTo>
                    <a:pt x="765" y="4"/>
                  </a:lnTo>
                  <a:lnTo>
                    <a:pt x="770" y="2"/>
                  </a:lnTo>
                  <a:lnTo>
                    <a:pt x="775" y="1"/>
                  </a:lnTo>
                  <a:lnTo>
                    <a:pt x="780" y="0"/>
                  </a:lnTo>
                  <a:lnTo>
                    <a:pt x="785" y="0"/>
                  </a:lnTo>
                  <a:lnTo>
                    <a:pt x="795" y="1"/>
                  </a:lnTo>
                  <a:lnTo>
                    <a:pt x="804" y="3"/>
                  </a:lnTo>
                  <a:lnTo>
                    <a:pt x="807" y="5"/>
                  </a:lnTo>
                  <a:lnTo>
                    <a:pt x="811" y="8"/>
                  </a:lnTo>
                  <a:lnTo>
                    <a:pt x="814" y="10"/>
                  </a:lnTo>
                  <a:lnTo>
                    <a:pt x="816" y="13"/>
                  </a:lnTo>
                  <a:lnTo>
                    <a:pt x="818" y="17"/>
                  </a:lnTo>
                  <a:lnTo>
                    <a:pt x="820" y="21"/>
                  </a:lnTo>
                  <a:lnTo>
                    <a:pt x="821" y="25"/>
                  </a:lnTo>
                  <a:lnTo>
                    <a:pt x="822" y="29"/>
                  </a:lnTo>
                  <a:lnTo>
                    <a:pt x="804" y="29"/>
                  </a:lnTo>
                  <a:lnTo>
                    <a:pt x="803" y="26"/>
                  </a:lnTo>
                  <a:lnTo>
                    <a:pt x="802" y="24"/>
                  </a:lnTo>
                  <a:lnTo>
                    <a:pt x="800" y="22"/>
                  </a:lnTo>
                  <a:lnTo>
                    <a:pt x="798" y="20"/>
                  </a:lnTo>
                  <a:lnTo>
                    <a:pt x="795" y="18"/>
                  </a:lnTo>
                  <a:lnTo>
                    <a:pt x="791" y="17"/>
                  </a:lnTo>
                  <a:lnTo>
                    <a:pt x="788" y="16"/>
                  </a:lnTo>
                  <a:lnTo>
                    <a:pt x="784" y="16"/>
                  </a:lnTo>
                  <a:lnTo>
                    <a:pt x="777" y="17"/>
                  </a:lnTo>
                  <a:lnTo>
                    <a:pt x="771" y="19"/>
                  </a:lnTo>
                  <a:lnTo>
                    <a:pt x="766" y="23"/>
                  </a:lnTo>
                  <a:lnTo>
                    <a:pt x="763" y="29"/>
                  </a:lnTo>
                  <a:lnTo>
                    <a:pt x="761" y="35"/>
                  </a:lnTo>
                  <a:lnTo>
                    <a:pt x="761" y="43"/>
                  </a:lnTo>
                  <a:lnTo>
                    <a:pt x="761" y="48"/>
                  </a:lnTo>
                  <a:lnTo>
                    <a:pt x="762" y="53"/>
                  </a:lnTo>
                  <a:lnTo>
                    <a:pt x="763" y="57"/>
                  </a:lnTo>
                  <a:lnTo>
                    <a:pt x="765" y="61"/>
                  </a:lnTo>
                  <a:lnTo>
                    <a:pt x="768" y="65"/>
                  </a:lnTo>
                  <a:lnTo>
                    <a:pt x="772" y="69"/>
                  </a:lnTo>
                  <a:lnTo>
                    <a:pt x="777" y="71"/>
                  </a:lnTo>
                  <a:lnTo>
                    <a:pt x="783" y="71"/>
                  </a:lnTo>
                  <a:lnTo>
                    <a:pt x="787" y="71"/>
                  </a:lnTo>
                  <a:lnTo>
                    <a:pt x="791" y="70"/>
                  </a:lnTo>
                  <a:lnTo>
                    <a:pt x="794" y="69"/>
                  </a:lnTo>
                  <a:lnTo>
                    <a:pt x="797" y="67"/>
                  </a:lnTo>
                  <a:lnTo>
                    <a:pt x="800" y="64"/>
                  </a:lnTo>
                  <a:lnTo>
                    <a:pt x="802" y="62"/>
                  </a:lnTo>
                  <a:lnTo>
                    <a:pt x="803" y="58"/>
                  </a:lnTo>
                  <a:lnTo>
                    <a:pt x="804" y="55"/>
                  </a:lnTo>
                  <a:lnTo>
                    <a:pt x="786" y="55"/>
                  </a:lnTo>
                  <a:lnTo>
                    <a:pt x="786" y="40"/>
                  </a:lnTo>
                  <a:close/>
                  <a:moveTo>
                    <a:pt x="640" y="1"/>
                  </a:moveTo>
                  <a:lnTo>
                    <a:pt x="658" y="1"/>
                  </a:lnTo>
                  <a:lnTo>
                    <a:pt x="691" y="56"/>
                  </a:lnTo>
                  <a:lnTo>
                    <a:pt x="691" y="1"/>
                  </a:lnTo>
                  <a:lnTo>
                    <a:pt x="709" y="1"/>
                  </a:lnTo>
                  <a:lnTo>
                    <a:pt x="709" y="86"/>
                  </a:lnTo>
                  <a:lnTo>
                    <a:pt x="691" y="86"/>
                  </a:lnTo>
                  <a:lnTo>
                    <a:pt x="658" y="32"/>
                  </a:lnTo>
                  <a:lnTo>
                    <a:pt x="658" y="86"/>
                  </a:lnTo>
                  <a:lnTo>
                    <a:pt x="640" y="86"/>
                  </a:lnTo>
                  <a:lnTo>
                    <a:pt x="640" y="1"/>
                  </a:lnTo>
                  <a:close/>
                  <a:moveTo>
                    <a:pt x="588" y="1"/>
                  </a:moveTo>
                  <a:lnTo>
                    <a:pt x="606" y="1"/>
                  </a:lnTo>
                  <a:lnTo>
                    <a:pt x="606" y="86"/>
                  </a:lnTo>
                  <a:lnTo>
                    <a:pt x="588" y="86"/>
                  </a:lnTo>
                  <a:lnTo>
                    <a:pt x="588" y="1"/>
                  </a:lnTo>
                  <a:close/>
                  <a:moveTo>
                    <a:pt x="494" y="1"/>
                  </a:moveTo>
                  <a:lnTo>
                    <a:pt x="562" y="1"/>
                  </a:lnTo>
                  <a:lnTo>
                    <a:pt x="562" y="17"/>
                  </a:lnTo>
                  <a:lnTo>
                    <a:pt x="537" y="17"/>
                  </a:lnTo>
                  <a:lnTo>
                    <a:pt x="537" y="86"/>
                  </a:lnTo>
                  <a:lnTo>
                    <a:pt x="519" y="86"/>
                  </a:lnTo>
                  <a:lnTo>
                    <a:pt x="519" y="17"/>
                  </a:lnTo>
                  <a:lnTo>
                    <a:pt x="494" y="17"/>
                  </a:lnTo>
                  <a:lnTo>
                    <a:pt x="494" y="1"/>
                  </a:lnTo>
                  <a:close/>
                  <a:moveTo>
                    <a:pt x="426" y="53"/>
                  </a:moveTo>
                  <a:lnTo>
                    <a:pt x="445" y="53"/>
                  </a:lnTo>
                  <a:lnTo>
                    <a:pt x="436" y="25"/>
                  </a:lnTo>
                  <a:lnTo>
                    <a:pt x="426" y="53"/>
                  </a:lnTo>
                  <a:close/>
                  <a:moveTo>
                    <a:pt x="427" y="1"/>
                  </a:moveTo>
                  <a:lnTo>
                    <a:pt x="444" y="1"/>
                  </a:lnTo>
                  <a:lnTo>
                    <a:pt x="475" y="86"/>
                  </a:lnTo>
                  <a:lnTo>
                    <a:pt x="455" y="86"/>
                  </a:lnTo>
                  <a:lnTo>
                    <a:pt x="450" y="68"/>
                  </a:lnTo>
                  <a:lnTo>
                    <a:pt x="422" y="68"/>
                  </a:lnTo>
                  <a:lnTo>
                    <a:pt x="416" y="86"/>
                  </a:lnTo>
                  <a:lnTo>
                    <a:pt x="396" y="86"/>
                  </a:lnTo>
                  <a:lnTo>
                    <a:pt x="427" y="1"/>
                  </a:lnTo>
                  <a:close/>
                  <a:moveTo>
                    <a:pt x="319" y="17"/>
                  </a:moveTo>
                  <a:lnTo>
                    <a:pt x="319" y="39"/>
                  </a:lnTo>
                  <a:lnTo>
                    <a:pt x="338" y="39"/>
                  </a:lnTo>
                  <a:lnTo>
                    <a:pt x="343" y="38"/>
                  </a:lnTo>
                  <a:lnTo>
                    <a:pt x="346" y="36"/>
                  </a:lnTo>
                  <a:lnTo>
                    <a:pt x="348" y="34"/>
                  </a:lnTo>
                  <a:lnTo>
                    <a:pt x="349" y="32"/>
                  </a:lnTo>
                  <a:lnTo>
                    <a:pt x="349" y="30"/>
                  </a:lnTo>
                  <a:lnTo>
                    <a:pt x="350" y="28"/>
                  </a:lnTo>
                  <a:lnTo>
                    <a:pt x="349" y="23"/>
                  </a:lnTo>
                  <a:lnTo>
                    <a:pt x="346" y="20"/>
                  </a:lnTo>
                  <a:lnTo>
                    <a:pt x="343" y="18"/>
                  </a:lnTo>
                  <a:lnTo>
                    <a:pt x="338" y="17"/>
                  </a:lnTo>
                  <a:lnTo>
                    <a:pt x="319" y="17"/>
                  </a:lnTo>
                  <a:close/>
                  <a:moveTo>
                    <a:pt x="302" y="1"/>
                  </a:moveTo>
                  <a:lnTo>
                    <a:pt x="337" y="1"/>
                  </a:lnTo>
                  <a:lnTo>
                    <a:pt x="345" y="1"/>
                  </a:lnTo>
                  <a:lnTo>
                    <a:pt x="350" y="2"/>
                  </a:lnTo>
                  <a:lnTo>
                    <a:pt x="354" y="3"/>
                  </a:lnTo>
                  <a:lnTo>
                    <a:pt x="358" y="5"/>
                  </a:lnTo>
                  <a:lnTo>
                    <a:pt x="362" y="9"/>
                  </a:lnTo>
                  <a:lnTo>
                    <a:pt x="365" y="13"/>
                  </a:lnTo>
                  <a:lnTo>
                    <a:pt x="367" y="19"/>
                  </a:lnTo>
                  <a:lnTo>
                    <a:pt x="368" y="26"/>
                  </a:lnTo>
                  <a:lnTo>
                    <a:pt x="367" y="32"/>
                  </a:lnTo>
                  <a:lnTo>
                    <a:pt x="365" y="37"/>
                  </a:lnTo>
                  <a:lnTo>
                    <a:pt x="362" y="42"/>
                  </a:lnTo>
                  <a:lnTo>
                    <a:pt x="357" y="46"/>
                  </a:lnTo>
                  <a:lnTo>
                    <a:pt x="362" y="48"/>
                  </a:lnTo>
                  <a:lnTo>
                    <a:pt x="365" y="51"/>
                  </a:lnTo>
                  <a:lnTo>
                    <a:pt x="366" y="55"/>
                  </a:lnTo>
                  <a:lnTo>
                    <a:pt x="367" y="61"/>
                  </a:lnTo>
                  <a:lnTo>
                    <a:pt x="367" y="76"/>
                  </a:lnTo>
                  <a:lnTo>
                    <a:pt x="367" y="79"/>
                  </a:lnTo>
                  <a:lnTo>
                    <a:pt x="368" y="81"/>
                  </a:lnTo>
                  <a:lnTo>
                    <a:pt x="369" y="84"/>
                  </a:lnTo>
                  <a:lnTo>
                    <a:pt x="372" y="86"/>
                  </a:lnTo>
                  <a:lnTo>
                    <a:pt x="356" y="86"/>
                  </a:lnTo>
                  <a:lnTo>
                    <a:pt x="354" y="86"/>
                  </a:lnTo>
                  <a:lnTo>
                    <a:pt x="353" y="86"/>
                  </a:lnTo>
                  <a:lnTo>
                    <a:pt x="352" y="86"/>
                  </a:lnTo>
                  <a:lnTo>
                    <a:pt x="351" y="85"/>
                  </a:lnTo>
                  <a:lnTo>
                    <a:pt x="350" y="83"/>
                  </a:lnTo>
                  <a:lnTo>
                    <a:pt x="349" y="82"/>
                  </a:lnTo>
                  <a:lnTo>
                    <a:pt x="349" y="80"/>
                  </a:lnTo>
                  <a:lnTo>
                    <a:pt x="349" y="76"/>
                  </a:lnTo>
                  <a:lnTo>
                    <a:pt x="349" y="64"/>
                  </a:lnTo>
                  <a:lnTo>
                    <a:pt x="348" y="60"/>
                  </a:lnTo>
                  <a:lnTo>
                    <a:pt x="346" y="57"/>
                  </a:lnTo>
                  <a:lnTo>
                    <a:pt x="343" y="55"/>
                  </a:lnTo>
                  <a:lnTo>
                    <a:pt x="339" y="54"/>
                  </a:lnTo>
                  <a:lnTo>
                    <a:pt x="319" y="54"/>
                  </a:lnTo>
                  <a:lnTo>
                    <a:pt x="319" y="86"/>
                  </a:lnTo>
                  <a:lnTo>
                    <a:pt x="302" y="86"/>
                  </a:lnTo>
                  <a:lnTo>
                    <a:pt x="302" y="1"/>
                  </a:lnTo>
                  <a:close/>
                  <a:moveTo>
                    <a:pt x="206" y="1"/>
                  </a:moveTo>
                  <a:lnTo>
                    <a:pt x="267" y="1"/>
                  </a:lnTo>
                  <a:lnTo>
                    <a:pt x="267" y="17"/>
                  </a:lnTo>
                  <a:lnTo>
                    <a:pt x="224" y="17"/>
                  </a:lnTo>
                  <a:lnTo>
                    <a:pt x="224" y="33"/>
                  </a:lnTo>
                  <a:lnTo>
                    <a:pt x="262" y="33"/>
                  </a:lnTo>
                  <a:lnTo>
                    <a:pt x="262" y="49"/>
                  </a:lnTo>
                  <a:lnTo>
                    <a:pt x="224" y="49"/>
                  </a:lnTo>
                  <a:lnTo>
                    <a:pt x="224" y="69"/>
                  </a:lnTo>
                  <a:lnTo>
                    <a:pt x="270" y="69"/>
                  </a:lnTo>
                  <a:lnTo>
                    <a:pt x="270" y="86"/>
                  </a:lnTo>
                  <a:lnTo>
                    <a:pt x="206" y="86"/>
                  </a:lnTo>
                  <a:lnTo>
                    <a:pt x="206" y="1"/>
                  </a:lnTo>
                  <a:close/>
                  <a:moveTo>
                    <a:pt x="131" y="17"/>
                  </a:moveTo>
                  <a:lnTo>
                    <a:pt x="131" y="40"/>
                  </a:lnTo>
                  <a:lnTo>
                    <a:pt x="147" y="40"/>
                  </a:lnTo>
                  <a:lnTo>
                    <a:pt x="152" y="39"/>
                  </a:lnTo>
                  <a:lnTo>
                    <a:pt x="155" y="37"/>
                  </a:lnTo>
                  <a:lnTo>
                    <a:pt x="158" y="33"/>
                  </a:lnTo>
                  <a:lnTo>
                    <a:pt x="159" y="28"/>
                  </a:lnTo>
                  <a:lnTo>
                    <a:pt x="159" y="26"/>
                  </a:lnTo>
                  <a:lnTo>
                    <a:pt x="158" y="23"/>
                  </a:lnTo>
                  <a:lnTo>
                    <a:pt x="157" y="21"/>
                  </a:lnTo>
                  <a:lnTo>
                    <a:pt x="155" y="20"/>
                  </a:lnTo>
                  <a:lnTo>
                    <a:pt x="151" y="17"/>
                  </a:lnTo>
                  <a:lnTo>
                    <a:pt x="145" y="17"/>
                  </a:lnTo>
                  <a:lnTo>
                    <a:pt x="131" y="17"/>
                  </a:lnTo>
                  <a:close/>
                  <a:moveTo>
                    <a:pt x="113" y="1"/>
                  </a:moveTo>
                  <a:lnTo>
                    <a:pt x="146" y="1"/>
                  </a:lnTo>
                  <a:lnTo>
                    <a:pt x="153" y="1"/>
                  </a:lnTo>
                  <a:lnTo>
                    <a:pt x="159" y="2"/>
                  </a:lnTo>
                  <a:lnTo>
                    <a:pt x="164" y="4"/>
                  </a:lnTo>
                  <a:lnTo>
                    <a:pt x="168" y="7"/>
                  </a:lnTo>
                  <a:lnTo>
                    <a:pt x="172" y="11"/>
                  </a:lnTo>
                  <a:lnTo>
                    <a:pt x="175" y="16"/>
                  </a:lnTo>
                  <a:lnTo>
                    <a:pt x="176" y="22"/>
                  </a:lnTo>
                  <a:lnTo>
                    <a:pt x="177" y="28"/>
                  </a:lnTo>
                  <a:lnTo>
                    <a:pt x="176" y="34"/>
                  </a:lnTo>
                  <a:lnTo>
                    <a:pt x="175" y="40"/>
                  </a:lnTo>
                  <a:lnTo>
                    <a:pt x="172" y="44"/>
                  </a:lnTo>
                  <a:lnTo>
                    <a:pt x="169" y="49"/>
                  </a:lnTo>
                  <a:lnTo>
                    <a:pt x="165" y="52"/>
                  </a:lnTo>
                  <a:lnTo>
                    <a:pt x="160" y="54"/>
                  </a:lnTo>
                  <a:lnTo>
                    <a:pt x="155" y="56"/>
                  </a:lnTo>
                  <a:lnTo>
                    <a:pt x="149" y="56"/>
                  </a:lnTo>
                  <a:lnTo>
                    <a:pt x="131" y="56"/>
                  </a:lnTo>
                  <a:lnTo>
                    <a:pt x="131" y="86"/>
                  </a:lnTo>
                  <a:lnTo>
                    <a:pt x="113" y="86"/>
                  </a:lnTo>
                  <a:lnTo>
                    <a:pt x="113" y="1"/>
                  </a:lnTo>
                  <a:close/>
                  <a:moveTo>
                    <a:pt x="40" y="16"/>
                  </a:moveTo>
                  <a:lnTo>
                    <a:pt x="36" y="16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20" y="32"/>
                  </a:lnTo>
                  <a:lnTo>
                    <a:pt x="19" y="37"/>
                  </a:lnTo>
                  <a:lnTo>
                    <a:pt x="18" y="43"/>
                  </a:lnTo>
                  <a:lnTo>
                    <a:pt x="19" y="50"/>
                  </a:lnTo>
                  <a:lnTo>
                    <a:pt x="20" y="56"/>
                  </a:lnTo>
                  <a:lnTo>
                    <a:pt x="22" y="60"/>
                  </a:lnTo>
                  <a:lnTo>
                    <a:pt x="25" y="65"/>
                  </a:lnTo>
                  <a:lnTo>
                    <a:pt x="28" y="68"/>
                  </a:lnTo>
                  <a:lnTo>
                    <a:pt x="31" y="70"/>
                  </a:lnTo>
                  <a:lnTo>
                    <a:pt x="35" y="71"/>
                  </a:lnTo>
                  <a:lnTo>
                    <a:pt x="40" y="71"/>
                  </a:lnTo>
                  <a:lnTo>
                    <a:pt x="46" y="71"/>
                  </a:lnTo>
                  <a:lnTo>
                    <a:pt x="50" y="70"/>
                  </a:lnTo>
                  <a:lnTo>
                    <a:pt x="53" y="68"/>
                  </a:lnTo>
                  <a:lnTo>
                    <a:pt x="57" y="65"/>
                  </a:lnTo>
                  <a:lnTo>
                    <a:pt x="59" y="61"/>
                  </a:lnTo>
                  <a:lnTo>
                    <a:pt x="61" y="56"/>
                  </a:lnTo>
                  <a:lnTo>
                    <a:pt x="63" y="50"/>
                  </a:lnTo>
                  <a:lnTo>
                    <a:pt x="63" y="43"/>
                  </a:lnTo>
                  <a:lnTo>
                    <a:pt x="63" y="37"/>
                  </a:lnTo>
                  <a:lnTo>
                    <a:pt x="62" y="31"/>
                  </a:lnTo>
                  <a:lnTo>
                    <a:pt x="60" y="27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0" y="18"/>
                  </a:lnTo>
                  <a:lnTo>
                    <a:pt x="46" y="16"/>
                  </a:lnTo>
                  <a:lnTo>
                    <a:pt x="40" y="16"/>
                  </a:lnTo>
                  <a:close/>
                  <a:moveTo>
                    <a:pt x="40" y="0"/>
                  </a:moveTo>
                  <a:lnTo>
                    <a:pt x="49" y="1"/>
                  </a:lnTo>
                  <a:lnTo>
                    <a:pt x="55" y="2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2" y="15"/>
                  </a:lnTo>
                  <a:lnTo>
                    <a:pt x="76" y="22"/>
                  </a:lnTo>
                  <a:lnTo>
                    <a:pt x="78" y="27"/>
                  </a:lnTo>
                  <a:lnTo>
                    <a:pt x="80" y="33"/>
                  </a:lnTo>
                  <a:lnTo>
                    <a:pt x="81" y="38"/>
                  </a:lnTo>
                  <a:lnTo>
                    <a:pt x="81" y="44"/>
                  </a:lnTo>
                  <a:lnTo>
                    <a:pt x="80" y="51"/>
                  </a:lnTo>
                  <a:lnTo>
                    <a:pt x="79" y="58"/>
                  </a:lnTo>
                  <a:lnTo>
                    <a:pt x="77" y="65"/>
                  </a:lnTo>
                  <a:lnTo>
                    <a:pt x="73" y="71"/>
                  </a:lnTo>
                  <a:lnTo>
                    <a:pt x="70" y="76"/>
                  </a:lnTo>
                  <a:lnTo>
                    <a:pt x="67" y="79"/>
                  </a:lnTo>
                  <a:lnTo>
                    <a:pt x="63" y="82"/>
                  </a:lnTo>
                  <a:lnTo>
                    <a:pt x="60" y="84"/>
                  </a:lnTo>
                  <a:lnTo>
                    <a:pt x="55" y="86"/>
                  </a:lnTo>
                  <a:lnTo>
                    <a:pt x="51" y="87"/>
                  </a:lnTo>
                  <a:lnTo>
                    <a:pt x="46" y="88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26" y="86"/>
                  </a:lnTo>
                  <a:lnTo>
                    <a:pt x="20" y="83"/>
                  </a:lnTo>
                  <a:lnTo>
                    <a:pt x="14" y="79"/>
                  </a:lnTo>
                  <a:lnTo>
                    <a:pt x="9" y="73"/>
                  </a:lnTo>
                  <a:lnTo>
                    <a:pt x="5" y="65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2" y="29"/>
                  </a:lnTo>
                  <a:lnTo>
                    <a:pt x="5" y="23"/>
                  </a:lnTo>
                  <a:lnTo>
                    <a:pt x="8" y="17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244601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90 w 312"/>
                <a:gd name="T9" fmla="*/ 87 h 368"/>
                <a:gd name="T10" fmla="*/ 171 w 312"/>
                <a:gd name="T11" fmla="*/ 92 h 368"/>
                <a:gd name="T12" fmla="*/ 154 w 312"/>
                <a:gd name="T13" fmla="*/ 101 h 368"/>
                <a:gd name="T14" fmla="*/ 139 w 312"/>
                <a:gd name="T15" fmla="*/ 115 h 368"/>
                <a:gd name="T16" fmla="*/ 126 w 312"/>
                <a:gd name="T17" fmla="*/ 130 h 368"/>
                <a:gd name="T18" fmla="*/ 116 w 312"/>
                <a:gd name="T19" fmla="*/ 146 h 368"/>
                <a:gd name="T20" fmla="*/ 111 w 312"/>
                <a:gd name="T21" fmla="*/ 163 h 368"/>
                <a:gd name="T22" fmla="*/ 109 w 312"/>
                <a:gd name="T23" fmla="*/ 181 h 368"/>
                <a:gd name="T24" fmla="*/ 111 w 312"/>
                <a:gd name="T25" fmla="*/ 201 h 368"/>
                <a:gd name="T26" fmla="*/ 116 w 312"/>
                <a:gd name="T27" fmla="*/ 220 h 368"/>
                <a:gd name="T28" fmla="*/ 125 w 312"/>
                <a:gd name="T29" fmla="*/ 237 h 368"/>
                <a:gd name="T30" fmla="*/ 138 w 312"/>
                <a:gd name="T31" fmla="*/ 253 h 368"/>
                <a:gd name="T32" fmla="*/ 153 w 312"/>
                <a:gd name="T33" fmla="*/ 266 h 368"/>
                <a:gd name="T34" fmla="*/ 170 w 312"/>
                <a:gd name="T35" fmla="*/ 275 h 368"/>
                <a:gd name="T36" fmla="*/ 189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1 w 312"/>
                <a:gd name="T47" fmla="*/ 368 h 368"/>
                <a:gd name="T48" fmla="*/ 126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8 w 312"/>
                <a:gd name="T73" fmla="*/ 21 h 368"/>
                <a:gd name="T74" fmla="*/ 130 w 312"/>
                <a:gd name="T75" fmla="*/ 7 h 368"/>
                <a:gd name="T76" fmla="*/ 164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1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200" y="85"/>
                  </a:lnTo>
                  <a:lnTo>
                    <a:pt x="190" y="87"/>
                  </a:lnTo>
                  <a:lnTo>
                    <a:pt x="181" y="89"/>
                  </a:lnTo>
                  <a:lnTo>
                    <a:pt x="171" y="92"/>
                  </a:lnTo>
                  <a:lnTo>
                    <a:pt x="163" y="96"/>
                  </a:lnTo>
                  <a:lnTo>
                    <a:pt x="154" y="101"/>
                  </a:lnTo>
                  <a:lnTo>
                    <a:pt x="146" y="107"/>
                  </a:lnTo>
                  <a:lnTo>
                    <a:pt x="139" y="115"/>
                  </a:lnTo>
                  <a:lnTo>
                    <a:pt x="132" y="123"/>
                  </a:lnTo>
                  <a:lnTo>
                    <a:pt x="126" y="130"/>
                  </a:lnTo>
                  <a:lnTo>
                    <a:pt x="120" y="138"/>
                  </a:lnTo>
                  <a:lnTo>
                    <a:pt x="116" y="146"/>
                  </a:lnTo>
                  <a:lnTo>
                    <a:pt x="113" y="154"/>
                  </a:lnTo>
                  <a:lnTo>
                    <a:pt x="111" y="163"/>
                  </a:lnTo>
                  <a:lnTo>
                    <a:pt x="109" y="172"/>
                  </a:lnTo>
                  <a:lnTo>
                    <a:pt x="109" y="181"/>
                  </a:lnTo>
                  <a:lnTo>
                    <a:pt x="109" y="191"/>
                  </a:lnTo>
                  <a:lnTo>
                    <a:pt x="111" y="201"/>
                  </a:lnTo>
                  <a:lnTo>
                    <a:pt x="113" y="211"/>
                  </a:lnTo>
                  <a:lnTo>
                    <a:pt x="116" y="220"/>
                  </a:lnTo>
                  <a:lnTo>
                    <a:pt x="120" y="229"/>
                  </a:lnTo>
                  <a:lnTo>
                    <a:pt x="125" y="237"/>
                  </a:lnTo>
                  <a:lnTo>
                    <a:pt x="131" y="245"/>
                  </a:lnTo>
                  <a:lnTo>
                    <a:pt x="138" y="253"/>
                  </a:lnTo>
                  <a:lnTo>
                    <a:pt x="145" y="260"/>
                  </a:lnTo>
                  <a:lnTo>
                    <a:pt x="153" y="266"/>
                  </a:lnTo>
                  <a:lnTo>
                    <a:pt x="161" y="271"/>
                  </a:lnTo>
                  <a:lnTo>
                    <a:pt x="170" y="275"/>
                  </a:lnTo>
                  <a:lnTo>
                    <a:pt x="180" y="278"/>
                  </a:lnTo>
                  <a:lnTo>
                    <a:pt x="189" y="280"/>
                  </a:lnTo>
                  <a:lnTo>
                    <a:pt x="200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80" y="368"/>
                  </a:lnTo>
                  <a:lnTo>
                    <a:pt x="161" y="368"/>
                  </a:lnTo>
                  <a:lnTo>
                    <a:pt x="143" y="365"/>
                  </a:lnTo>
                  <a:lnTo>
                    <a:pt x="126" y="361"/>
                  </a:lnTo>
                  <a:lnTo>
                    <a:pt x="110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8" y="21"/>
                  </a:lnTo>
                  <a:lnTo>
                    <a:pt x="114" y="13"/>
                  </a:lnTo>
                  <a:lnTo>
                    <a:pt x="130" y="7"/>
                  </a:lnTo>
                  <a:lnTo>
                    <a:pt x="146" y="3"/>
                  </a:lnTo>
                  <a:lnTo>
                    <a:pt x="164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1436688" y="415925"/>
              <a:ext cx="225425" cy="206375"/>
            </a:xfrm>
            <a:custGeom>
              <a:avLst/>
              <a:gdLst>
                <a:gd name="T0" fmla="*/ 190 w 425"/>
                <a:gd name="T1" fmla="*/ 87 h 388"/>
                <a:gd name="T2" fmla="*/ 160 w 425"/>
                <a:gd name="T3" fmla="*/ 97 h 388"/>
                <a:gd name="T4" fmla="*/ 137 w 425"/>
                <a:gd name="T5" fmla="*/ 116 h 388"/>
                <a:gd name="T6" fmla="*/ 119 w 425"/>
                <a:gd name="T7" fmla="*/ 142 h 388"/>
                <a:gd name="T8" fmla="*/ 110 w 425"/>
                <a:gd name="T9" fmla="*/ 172 h 388"/>
                <a:gd name="T10" fmla="*/ 108 w 425"/>
                <a:gd name="T11" fmla="*/ 206 h 388"/>
                <a:gd name="T12" fmla="*/ 115 w 425"/>
                <a:gd name="T13" fmla="*/ 236 h 388"/>
                <a:gd name="T14" fmla="*/ 124 w 425"/>
                <a:gd name="T15" fmla="*/ 254 h 388"/>
                <a:gd name="T16" fmla="*/ 136 w 425"/>
                <a:gd name="T17" fmla="*/ 270 h 388"/>
                <a:gd name="T18" fmla="*/ 160 w 425"/>
                <a:gd name="T19" fmla="*/ 289 h 388"/>
                <a:gd name="T20" fmla="*/ 190 w 425"/>
                <a:gd name="T21" fmla="*/ 300 h 388"/>
                <a:gd name="T22" fmla="*/ 224 w 425"/>
                <a:gd name="T23" fmla="*/ 301 h 388"/>
                <a:gd name="T24" fmla="*/ 256 w 425"/>
                <a:gd name="T25" fmla="*/ 294 h 388"/>
                <a:gd name="T26" fmla="*/ 281 w 425"/>
                <a:gd name="T27" fmla="*/ 279 h 388"/>
                <a:gd name="T28" fmla="*/ 301 w 425"/>
                <a:gd name="T29" fmla="*/ 257 h 388"/>
                <a:gd name="T30" fmla="*/ 313 w 425"/>
                <a:gd name="T31" fmla="*/ 229 h 388"/>
                <a:gd name="T32" fmla="*/ 317 w 425"/>
                <a:gd name="T33" fmla="*/ 195 h 388"/>
                <a:gd name="T34" fmla="*/ 313 w 425"/>
                <a:gd name="T35" fmla="*/ 161 h 388"/>
                <a:gd name="T36" fmla="*/ 300 w 425"/>
                <a:gd name="T37" fmla="*/ 133 h 388"/>
                <a:gd name="T38" fmla="*/ 281 w 425"/>
                <a:gd name="T39" fmla="*/ 109 h 388"/>
                <a:gd name="T40" fmla="*/ 255 w 425"/>
                <a:gd name="T41" fmla="*/ 93 h 388"/>
                <a:gd name="T42" fmla="*/ 224 w 425"/>
                <a:gd name="T43" fmla="*/ 86 h 388"/>
                <a:gd name="T44" fmla="*/ 190 w 425"/>
                <a:gd name="T45" fmla="*/ 387 h 388"/>
                <a:gd name="T46" fmla="*/ 130 w 425"/>
                <a:gd name="T47" fmla="*/ 376 h 388"/>
                <a:gd name="T48" fmla="*/ 79 w 425"/>
                <a:gd name="T49" fmla="*/ 351 h 388"/>
                <a:gd name="T50" fmla="*/ 49 w 425"/>
                <a:gd name="T51" fmla="*/ 324 h 388"/>
                <a:gd name="T52" fmla="*/ 30 w 425"/>
                <a:gd name="T53" fmla="*/ 301 h 388"/>
                <a:gd name="T54" fmla="*/ 16 w 425"/>
                <a:gd name="T55" fmla="*/ 276 h 388"/>
                <a:gd name="T56" fmla="*/ 6 w 425"/>
                <a:gd name="T57" fmla="*/ 248 h 388"/>
                <a:gd name="T58" fmla="*/ 1 w 425"/>
                <a:gd name="T59" fmla="*/ 217 h 388"/>
                <a:gd name="T60" fmla="*/ 0 w 425"/>
                <a:gd name="T61" fmla="*/ 184 h 388"/>
                <a:gd name="T62" fmla="*/ 4 w 425"/>
                <a:gd name="T63" fmla="*/ 152 h 388"/>
                <a:gd name="T64" fmla="*/ 12 w 425"/>
                <a:gd name="T65" fmla="*/ 122 h 388"/>
                <a:gd name="T66" fmla="*/ 25 w 425"/>
                <a:gd name="T67" fmla="*/ 96 h 388"/>
                <a:gd name="T68" fmla="*/ 42 w 425"/>
                <a:gd name="T69" fmla="*/ 72 h 388"/>
                <a:gd name="T70" fmla="*/ 64 w 425"/>
                <a:gd name="T71" fmla="*/ 50 h 388"/>
                <a:gd name="T72" fmla="*/ 95 w 425"/>
                <a:gd name="T73" fmla="*/ 28 h 388"/>
                <a:gd name="T74" fmla="*/ 149 w 425"/>
                <a:gd name="T75" fmla="*/ 7 h 388"/>
                <a:gd name="T76" fmla="*/ 213 w 425"/>
                <a:gd name="T77" fmla="*/ 0 h 388"/>
                <a:gd name="T78" fmla="*/ 275 w 425"/>
                <a:gd name="T79" fmla="*/ 7 h 388"/>
                <a:gd name="T80" fmla="*/ 330 w 425"/>
                <a:gd name="T81" fmla="*/ 28 h 388"/>
                <a:gd name="T82" fmla="*/ 369 w 425"/>
                <a:gd name="T83" fmla="*/ 57 h 388"/>
                <a:gd name="T84" fmla="*/ 389 w 425"/>
                <a:gd name="T85" fmla="*/ 79 h 388"/>
                <a:gd name="T86" fmla="*/ 405 w 425"/>
                <a:gd name="T87" fmla="*/ 104 h 388"/>
                <a:gd name="T88" fmla="*/ 416 w 425"/>
                <a:gd name="T89" fmla="*/ 132 h 388"/>
                <a:gd name="T90" fmla="*/ 422 w 425"/>
                <a:gd name="T91" fmla="*/ 162 h 388"/>
                <a:gd name="T92" fmla="*/ 425 w 425"/>
                <a:gd name="T93" fmla="*/ 195 h 388"/>
                <a:gd name="T94" fmla="*/ 422 w 425"/>
                <a:gd name="T95" fmla="*/ 227 h 388"/>
                <a:gd name="T96" fmla="*/ 416 w 425"/>
                <a:gd name="T97" fmla="*/ 257 h 388"/>
                <a:gd name="T98" fmla="*/ 404 w 425"/>
                <a:gd name="T99" fmla="*/ 285 h 388"/>
                <a:gd name="T100" fmla="*/ 389 w 425"/>
                <a:gd name="T101" fmla="*/ 309 h 388"/>
                <a:gd name="T102" fmla="*/ 368 w 425"/>
                <a:gd name="T103" fmla="*/ 332 h 388"/>
                <a:gd name="T104" fmla="*/ 329 w 425"/>
                <a:gd name="T105" fmla="*/ 361 h 388"/>
                <a:gd name="T106" fmla="*/ 275 w 425"/>
                <a:gd name="T107" fmla="*/ 381 h 388"/>
                <a:gd name="T108" fmla="*/ 213 w 425"/>
                <a:gd name="T109" fmla="*/ 388 h 3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5" h="388">
                  <a:moveTo>
                    <a:pt x="213" y="85"/>
                  </a:moveTo>
                  <a:lnTo>
                    <a:pt x="200" y="86"/>
                  </a:lnTo>
                  <a:lnTo>
                    <a:pt x="190" y="87"/>
                  </a:lnTo>
                  <a:lnTo>
                    <a:pt x="179" y="90"/>
                  </a:lnTo>
                  <a:lnTo>
                    <a:pt x="170" y="93"/>
                  </a:lnTo>
                  <a:lnTo>
                    <a:pt x="160" y="97"/>
                  </a:lnTo>
                  <a:lnTo>
                    <a:pt x="152" y="102"/>
                  </a:lnTo>
                  <a:lnTo>
                    <a:pt x="144" y="109"/>
                  </a:lnTo>
                  <a:lnTo>
                    <a:pt x="137" y="116"/>
                  </a:lnTo>
                  <a:lnTo>
                    <a:pt x="130" y="124"/>
                  </a:lnTo>
                  <a:lnTo>
                    <a:pt x="124" y="133"/>
                  </a:lnTo>
                  <a:lnTo>
                    <a:pt x="119" y="142"/>
                  </a:lnTo>
                  <a:lnTo>
                    <a:pt x="115" y="151"/>
                  </a:lnTo>
                  <a:lnTo>
                    <a:pt x="112" y="161"/>
                  </a:lnTo>
                  <a:lnTo>
                    <a:pt x="110" y="172"/>
                  </a:lnTo>
                  <a:lnTo>
                    <a:pt x="108" y="183"/>
                  </a:lnTo>
                  <a:lnTo>
                    <a:pt x="108" y="195"/>
                  </a:lnTo>
                  <a:lnTo>
                    <a:pt x="108" y="206"/>
                  </a:lnTo>
                  <a:lnTo>
                    <a:pt x="110" y="216"/>
                  </a:lnTo>
                  <a:lnTo>
                    <a:pt x="112" y="226"/>
                  </a:lnTo>
                  <a:lnTo>
                    <a:pt x="115" y="236"/>
                  </a:lnTo>
                  <a:lnTo>
                    <a:pt x="119" y="245"/>
                  </a:lnTo>
                  <a:lnTo>
                    <a:pt x="124" y="254"/>
                  </a:lnTo>
                  <a:lnTo>
                    <a:pt x="129" y="262"/>
                  </a:lnTo>
                  <a:lnTo>
                    <a:pt x="136" y="270"/>
                  </a:lnTo>
                  <a:lnTo>
                    <a:pt x="144" y="277"/>
                  </a:lnTo>
                  <a:lnTo>
                    <a:pt x="152" y="284"/>
                  </a:lnTo>
                  <a:lnTo>
                    <a:pt x="160" y="289"/>
                  </a:lnTo>
                  <a:lnTo>
                    <a:pt x="170" y="294"/>
                  </a:lnTo>
                  <a:lnTo>
                    <a:pt x="179" y="297"/>
                  </a:lnTo>
                  <a:lnTo>
                    <a:pt x="190" y="300"/>
                  </a:lnTo>
                  <a:lnTo>
                    <a:pt x="200" y="301"/>
                  </a:lnTo>
                  <a:lnTo>
                    <a:pt x="213" y="302"/>
                  </a:lnTo>
                  <a:lnTo>
                    <a:pt x="224" y="301"/>
                  </a:lnTo>
                  <a:lnTo>
                    <a:pt x="235" y="300"/>
                  </a:lnTo>
                  <a:lnTo>
                    <a:pt x="246" y="298"/>
                  </a:lnTo>
                  <a:lnTo>
                    <a:pt x="256" y="294"/>
                  </a:lnTo>
                  <a:lnTo>
                    <a:pt x="265" y="290"/>
                  </a:lnTo>
                  <a:lnTo>
                    <a:pt x="273" y="285"/>
                  </a:lnTo>
                  <a:lnTo>
                    <a:pt x="281" y="279"/>
                  </a:lnTo>
                  <a:lnTo>
                    <a:pt x="288" y="273"/>
                  </a:lnTo>
                  <a:lnTo>
                    <a:pt x="295" y="265"/>
                  </a:lnTo>
                  <a:lnTo>
                    <a:pt x="301" y="257"/>
                  </a:lnTo>
                  <a:lnTo>
                    <a:pt x="306" y="248"/>
                  </a:lnTo>
                  <a:lnTo>
                    <a:pt x="310" y="239"/>
                  </a:lnTo>
                  <a:lnTo>
                    <a:pt x="313" y="229"/>
                  </a:lnTo>
                  <a:lnTo>
                    <a:pt x="315" y="218"/>
                  </a:lnTo>
                  <a:lnTo>
                    <a:pt x="316" y="207"/>
                  </a:lnTo>
                  <a:lnTo>
                    <a:pt x="317" y="195"/>
                  </a:lnTo>
                  <a:lnTo>
                    <a:pt x="316" y="183"/>
                  </a:lnTo>
                  <a:lnTo>
                    <a:pt x="315" y="172"/>
                  </a:lnTo>
                  <a:lnTo>
                    <a:pt x="313" y="161"/>
                  </a:lnTo>
                  <a:lnTo>
                    <a:pt x="309" y="151"/>
                  </a:lnTo>
                  <a:lnTo>
                    <a:pt x="305" y="142"/>
                  </a:lnTo>
                  <a:lnTo>
                    <a:pt x="300" y="133"/>
                  </a:lnTo>
                  <a:lnTo>
                    <a:pt x="295" y="124"/>
                  </a:lnTo>
                  <a:lnTo>
                    <a:pt x="288" y="116"/>
                  </a:lnTo>
                  <a:lnTo>
                    <a:pt x="281" y="109"/>
                  </a:lnTo>
                  <a:lnTo>
                    <a:pt x="273" y="102"/>
                  </a:lnTo>
                  <a:lnTo>
                    <a:pt x="264" y="97"/>
                  </a:lnTo>
                  <a:lnTo>
                    <a:pt x="255" y="93"/>
                  </a:lnTo>
                  <a:lnTo>
                    <a:pt x="245" y="90"/>
                  </a:lnTo>
                  <a:lnTo>
                    <a:pt x="235" y="87"/>
                  </a:lnTo>
                  <a:lnTo>
                    <a:pt x="224" y="86"/>
                  </a:lnTo>
                  <a:lnTo>
                    <a:pt x="213" y="85"/>
                  </a:lnTo>
                  <a:close/>
                  <a:moveTo>
                    <a:pt x="213" y="388"/>
                  </a:moveTo>
                  <a:lnTo>
                    <a:pt x="190" y="387"/>
                  </a:lnTo>
                  <a:lnTo>
                    <a:pt x="169" y="385"/>
                  </a:lnTo>
                  <a:lnTo>
                    <a:pt x="149" y="381"/>
                  </a:lnTo>
                  <a:lnTo>
                    <a:pt x="130" y="376"/>
                  </a:lnTo>
                  <a:lnTo>
                    <a:pt x="112" y="369"/>
                  </a:lnTo>
                  <a:lnTo>
                    <a:pt x="95" y="361"/>
                  </a:lnTo>
                  <a:lnTo>
                    <a:pt x="79" y="351"/>
                  </a:lnTo>
                  <a:lnTo>
                    <a:pt x="64" y="339"/>
                  </a:lnTo>
                  <a:lnTo>
                    <a:pt x="56" y="332"/>
                  </a:lnTo>
                  <a:lnTo>
                    <a:pt x="49" y="324"/>
                  </a:lnTo>
                  <a:lnTo>
                    <a:pt x="42" y="317"/>
                  </a:lnTo>
                  <a:lnTo>
                    <a:pt x="36" y="309"/>
                  </a:lnTo>
                  <a:lnTo>
                    <a:pt x="30" y="301"/>
                  </a:lnTo>
                  <a:lnTo>
                    <a:pt x="25" y="293"/>
                  </a:lnTo>
                  <a:lnTo>
                    <a:pt x="20" y="285"/>
                  </a:lnTo>
                  <a:lnTo>
                    <a:pt x="16" y="276"/>
                  </a:lnTo>
                  <a:lnTo>
                    <a:pt x="12" y="267"/>
                  </a:lnTo>
                  <a:lnTo>
                    <a:pt x="9" y="257"/>
                  </a:lnTo>
                  <a:lnTo>
                    <a:pt x="6" y="248"/>
                  </a:lnTo>
                  <a:lnTo>
                    <a:pt x="4" y="238"/>
                  </a:lnTo>
                  <a:lnTo>
                    <a:pt x="2" y="227"/>
                  </a:lnTo>
                  <a:lnTo>
                    <a:pt x="1" y="217"/>
                  </a:lnTo>
                  <a:lnTo>
                    <a:pt x="0" y="206"/>
                  </a:lnTo>
                  <a:lnTo>
                    <a:pt x="0" y="195"/>
                  </a:lnTo>
                  <a:lnTo>
                    <a:pt x="0" y="184"/>
                  </a:lnTo>
                  <a:lnTo>
                    <a:pt x="1" y="173"/>
                  </a:lnTo>
                  <a:lnTo>
                    <a:pt x="2" y="162"/>
                  </a:lnTo>
                  <a:lnTo>
                    <a:pt x="4" y="152"/>
                  </a:lnTo>
                  <a:lnTo>
                    <a:pt x="6" y="142"/>
                  </a:lnTo>
                  <a:lnTo>
                    <a:pt x="9" y="132"/>
                  </a:lnTo>
                  <a:lnTo>
                    <a:pt x="12" y="122"/>
                  </a:lnTo>
                  <a:lnTo>
                    <a:pt x="16" y="113"/>
                  </a:lnTo>
                  <a:lnTo>
                    <a:pt x="20" y="104"/>
                  </a:lnTo>
                  <a:lnTo>
                    <a:pt x="25" y="96"/>
                  </a:lnTo>
                  <a:lnTo>
                    <a:pt x="30" y="87"/>
                  </a:lnTo>
                  <a:lnTo>
                    <a:pt x="36" y="79"/>
                  </a:lnTo>
                  <a:lnTo>
                    <a:pt x="42" y="72"/>
                  </a:lnTo>
                  <a:lnTo>
                    <a:pt x="49" y="64"/>
                  </a:lnTo>
                  <a:lnTo>
                    <a:pt x="56" y="57"/>
                  </a:lnTo>
                  <a:lnTo>
                    <a:pt x="64" y="50"/>
                  </a:lnTo>
                  <a:lnTo>
                    <a:pt x="79" y="38"/>
                  </a:lnTo>
                  <a:lnTo>
                    <a:pt x="95" y="28"/>
                  </a:lnTo>
                  <a:lnTo>
                    <a:pt x="112" y="20"/>
                  </a:lnTo>
                  <a:lnTo>
                    <a:pt x="131" y="13"/>
                  </a:lnTo>
                  <a:lnTo>
                    <a:pt x="149" y="7"/>
                  </a:lnTo>
                  <a:lnTo>
                    <a:pt x="169" y="3"/>
                  </a:lnTo>
                  <a:lnTo>
                    <a:pt x="190" y="1"/>
                  </a:lnTo>
                  <a:lnTo>
                    <a:pt x="213" y="0"/>
                  </a:lnTo>
                  <a:lnTo>
                    <a:pt x="235" y="1"/>
                  </a:lnTo>
                  <a:lnTo>
                    <a:pt x="255" y="3"/>
                  </a:lnTo>
                  <a:lnTo>
                    <a:pt x="275" y="7"/>
                  </a:lnTo>
                  <a:lnTo>
                    <a:pt x="294" y="13"/>
                  </a:lnTo>
                  <a:lnTo>
                    <a:pt x="312" y="20"/>
                  </a:lnTo>
                  <a:lnTo>
                    <a:pt x="330" y="28"/>
                  </a:lnTo>
                  <a:lnTo>
                    <a:pt x="346" y="38"/>
                  </a:lnTo>
                  <a:lnTo>
                    <a:pt x="361" y="50"/>
                  </a:lnTo>
                  <a:lnTo>
                    <a:pt x="369" y="57"/>
                  </a:lnTo>
                  <a:lnTo>
                    <a:pt x="376" y="64"/>
                  </a:lnTo>
                  <a:lnTo>
                    <a:pt x="383" y="72"/>
                  </a:lnTo>
                  <a:lnTo>
                    <a:pt x="389" y="79"/>
                  </a:lnTo>
                  <a:lnTo>
                    <a:pt x="395" y="87"/>
                  </a:lnTo>
                  <a:lnTo>
                    <a:pt x="400" y="96"/>
                  </a:lnTo>
                  <a:lnTo>
                    <a:pt x="405" y="104"/>
                  </a:lnTo>
                  <a:lnTo>
                    <a:pt x="409" y="113"/>
                  </a:lnTo>
                  <a:lnTo>
                    <a:pt x="413" y="122"/>
                  </a:lnTo>
                  <a:lnTo>
                    <a:pt x="416" y="132"/>
                  </a:lnTo>
                  <a:lnTo>
                    <a:pt x="418" y="142"/>
                  </a:lnTo>
                  <a:lnTo>
                    <a:pt x="421" y="152"/>
                  </a:lnTo>
                  <a:lnTo>
                    <a:pt x="422" y="162"/>
                  </a:lnTo>
                  <a:lnTo>
                    <a:pt x="424" y="173"/>
                  </a:lnTo>
                  <a:lnTo>
                    <a:pt x="424" y="184"/>
                  </a:lnTo>
                  <a:lnTo>
                    <a:pt x="425" y="195"/>
                  </a:lnTo>
                  <a:lnTo>
                    <a:pt x="424" y="206"/>
                  </a:lnTo>
                  <a:lnTo>
                    <a:pt x="424" y="217"/>
                  </a:lnTo>
                  <a:lnTo>
                    <a:pt x="422" y="227"/>
                  </a:lnTo>
                  <a:lnTo>
                    <a:pt x="421" y="238"/>
                  </a:lnTo>
                  <a:lnTo>
                    <a:pt x="418" y="248"/>
                  </a:lnTo>
                  <a:lnTo>
                    <a:pt x="416" y="257"/>
                  </a:lnTo>
                  <a:lnTo>
                    <a:pt x="412" y="267"/>
                  </a:lnTo>
                  <a:lnTo>
                    <a:pt x="409" y="276"/>
                  </a:lnTo>
                  <a:lnTo>
                    <a:pt x="404" y="285"/>
                  </a:lnTo>
                  <a:lnTo>
                    <a:pt x="400" y="293"/>
                  </a:lnTo>
                  <a:lnTo>
                    <a:pt x="394" y="301"/>
                  </a:lnTo>
                  <a:lnTo>
                    <a:pt x="389" y="309"/>
                  </a:lnTo>
                  <a:lnTo>
                    <a:pt x="382" y="317"/>
                  </a:lnTo>
                  <a:lnTo>
                    <a:pt x="376" y="324"/>
                  </a:lnTo>
                  <a:lnTo>
                    <a:pt x="368" y="332"/>
                  </a:lnTo>
                  <a:lnTo>
                    <a:pt x="361" y="339"/>
                  </a:lnTo>
                  <a:lnTo>
                    <a:pt x="345" y="351"/>
                  </a:lnTo>
                  <a:lnTo>
                    <a:pt x="329" y="361"/>
                  </a:lnTo>
                  <a:lnTo>
                    <a:pt x="312" y="369"/>
                  </a:lnTo>
                  <a:lnTo>
                    <a:pt x="294" y="376"/>
                  </a:lnTo>
                  <a:lnTo>
                    <a:pt x="275" y="381"/>
                  </a:lnTo>
                  <a:lnTo>
                    <a:pt x="255" y="385"/>
                  </a:lnTo>
                  <a:lnTo>
                    <a:pt x="235" y="387"/>
                  </a:lnTo>
                  <a:lnTo>
                    <a:pt x="213" y="38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685926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89 w 312"/>
                <a:gd name="T9" fmla="*/ 87 h 368"/>
                <a:gd name="T10" fmla="*/ 170 w 312"/>
                <a:gd name="T11" fmla="*/ 92 h 368"/>
                <a:gd name="T12" fmla="*/ 153 w 312"/>
                <a:gd name="T13" fmla="*/ 101 h 368"/>
                <a:gd name="T14" fmla="*/ 138 w 312"/>
                <a:gd name="T15" fmla="*/ 115 h 368"/>
                <a:gd name="T16" fmla="*/ 125 w 312"/>
                <a:gd name="T17" fmla="*/ 130 h 368"/>
                <a:gd name="T18" fmla="*/ 115 w 312"/>
                <a:gd name="T19" fmla="*/ 146 h 368"/>
                <a:gd name="T20" fmla="*/ 110 w 312"/>
                <a:gd name="T21" fmla="*/ 163 h 368"/>
                <a:gd name="T22" fmla="*/ 108 w 312"/>
                <a:gd name="T23" fmla="*/ 181 h 368"/>
                <a:gd name="T24" fmla="*/ 110 w 312"/>
                <a:gd name="T25" fmla="*/ 201 h 368"/>
                <a:gd name="T26" fmla="*/ 115 w 312"/>
                <a:gd name="T27" fmla="*/ 220 h 368"/>
                <a:gd name="T28" fmla="*/ 124 w 312"/>
                <a:gd name="T29" fmla="*/ 237 h 368"/>
                <a:gd name="T30" fmla="*/ 137 w 312"/>
                <a:gd name="T31" fmla="*/ 253 h 368"/>
                <a:gd name="T32" fmla="*/ 152 w 312"/>
                <a:gd name="T33" fmla="*/ 266 h 368"/>
                <a:gd name="T34" fmla="*/ 169 w 312"/>
                <a:gd name="T35" fmla="*/ 275 h 368"/>
                <a:gd name="T36" fmla="*/ 188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0 w 312"/>
                <a:gd name="T47" fmla="*/ 368 h 368"/>
                <a:gd name="T48" fmla="*/ 125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7 w 312"/>
                <a:gd name="T73" fmla="*/ 21 h 368"/>
                <a:gd name="T74" fmla="*/ 129 w 312"/>
                <a:gd name="T75" fmla="*/ 7 h 368"/>
                <a:gd name="T76" fmla="*/ 163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0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9" y="87"/>
                  </a:lnTo>
                  <a:lnTo>
                    <a:pt x="180" y="89"/>
                  </a:lnTo>
                  <a:lnTo>
                    <a:pt x="170" y="92"/>
                  </a:lnTo>
                  <a:lnTo>
                    <a:pt x="162" y="96"/>
                  </a:lnTo>
                  <a:lnTo>
                    <a:pt x="153" y="101"/>
                  </a:lnTo>
                  <a:lnTo>
                    <a:pt x="145" y="107"/>
                  </a:lnTo>
                  <a:lnTo>
                    <a:pt x="138" y="115"/>
                  </a:lnTo>
                  <a:lnTo>
                    <a:pt x="131" y="123"/>
                  </a:lnTo>
                  <a:lnTo>
                    <a:pt x="125" y="130"/>
                  </a:lnTo>
                  <a:lnTo>
                    <a:pt x="120" y="138"/>
                  </a:lnTo>
                  <a:lnTo>
                    <a:pt x="115" y="146"/>
                  </a:lnTo>
                  <a:lnTo>
                    <a:pt x="112" y="154"/>
                  </a:lnTo>
                  <a:lnTo>
                    <a:pt x="110" y="163"/>
                  </a:lnTo>
                  <a:lnTo>
                    <a:pt x="108" y="172"/>
                  </a:lnTo>
                  <a:lnTo>
                    <a:pt x="108" y="181"/>
                  </a:lnTo>
                  <a:lnTo>
                    <a:pt x="108" y="191"/>
                  </a:lnTo>
                  <a:lnTo>
                    <a:pt x="110" y="201"/>
                  </a:lnTo>
                  <a:lnTo>
                    <a:pt x="112" y="211"/>
                  </a:lnTo>
                  <a:lnTo>
                    <a:pt x="115" y="220"/>
                  </a:lnTo>
                  <a:lnTo>
                    <a:pt x="119" y="229"/>
                  </a:lnTo>
                  <a:lnTo>
                    <a:pt x="124" y="237"/>
                  </a:lnTo>
                  <a:lnTo>
                    <a:pt x="130" y="245"/>
                  </a:lnTo>
                  <a:lnTo>
                    <a:pt x="137" y="253"/>
                  </a:lnTo>
                  <a:lnTo>
                    <a:pt x="144" y="260"/>
                  </a:lnTo>
                  <a:lnTo>
                    <a:pt x="152" y="266"/>
                  </a:lnTo>
                  <a:lnTo>
                    <a:pt x="160" y="271"/>
                  </a:lnTo>
                  <a:lnTo>
                    <a:pt x="169" y="275"/>
                  </a:lnTo>
                  <a:lnTo>
                    <a:pt x="179" y="278"/>
                  </a:lnTo>
                  <a:lnTo>
                    <a:pt x="188" y="280"/>
                  </a:lnTo>
                  <a:lnTo>
                    <a:pt x="199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79" y="368"/>
                  </a:lnTo>
                  <a:lnTo>
                    <a:pt x="160" y="368"/>
                  </a:lnTo>
                  <a:lnTo>
                    <a:pt x="142" y="365"/>
                  </a:lnTo>
                  <a:lnTo>
                    <a:pt x="125" y="361"/>
                  </a:lnTo>
                  <a:lnTo>
                    <a:pt x="109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7" y="21"/>
                  </a:lnTo>
                  <a:lnTo>
                    <a:pt x="113" y="13"/>
                  </a:lnTo>
                  <a:lnTo>
                    <a:pt x="129" y="7"/>
                  </a:lnTo>
                  <a:lnTo>
                    <a:pt x="145" y="3"/>
                  </a:lnTo>
                  <a:lnTo>
                    <a:pt x="16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022351" y="422275"/>
              <a:ext cx="185738" cy="193675"/>
            </a:xfrm>
            <a:custGeom>
              <a:avLst/>
              <a:gdLst>
                <a:gd name="T0" fmla="*/ 248 w 349"/>
                <a:gd name="T1" fmla="*/ 0 h 368"/>
                <a:gd name="T2" fmla="*/ 349 w 349"/>
                <a:gd name="T3" fmla="*/ 0 h 368"/>
                <a:gd name="T4" fmla="*/ 349 w 349"/>
                <a:gd name="T5" fmla="*/ 368 h 368"/>
                <a:gd name="T6" fmla="*/ 248 w 349"/>
                <a:gd name="T7" fmla="*/ 368 h 368"/>
                <a:gd name="T8" fmla="*/ 104 w 349"/>
                <a:gd name="T9" fmla="*/ 170 h 368"/>
                <a:gd name="T10" fmla="*/ 104 w 349"/>
                <a:gd name="T11" fmla="*/ 368 h 368"/>
                <a:gd name="T12" fmla="*/ 0 w 349"/>
                <a:gd name="T13" fmla="*/ 368 h 368"/>
                <a:gd name="T14" fmla="*/ 0 w 349"/>
                <a:gd name="T15" fmla="*/ 0 h 368"/>
                <a:gd name="T16" fmla="*/ 104 w 349"/>
                <a:gd name="T17" fmla="*/ 0 h 368"/>
                <a:gd name="T18" fmla="*/ 248 w 349"/>
                <a:gd name="T19" fmla="*/ 198 h 368"/>
                <a:gd name="T20" fmla="*/ 248 w 349"/>
                <a:gd name="T21" fmla="*/ 0 h 3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" h="368">
                  <a:moveTo>
                    <a:pt x="248" y="0"/>
                  </a:moveTo>
                  <a:lnTo>
                    <a:pt x="349" y="0"/>
                  </a:lnTo>
                  <a:lnTo>
                    <a:pt x="349" y="368"/>
                  </a:lnTo>
                  <a:lnTo>
                    <a:pt x="248" y="368"/>
                  </a:lnTo>
                  <a:lnTo>
                    <a:pt x="104" y="170"/>
                  </a:lnTo>
                  <a:lnTo>
                    <a:pt x="104" y="368"/>
                  </a:lnTo>
                  <a:lnTo>
                    <a:pt x="0" y="36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248" y="19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8132" y="1171575"/>
            <a:ext cx="8567737" cy="5163911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5153025" y="413544"/>
            <a:ext cx="3551255" cy="396000"/>
          </a:xfr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D70D-97F4-4E90-99EC-60C44997D09C}" type="datetime3">
              <a:rPr lang="en-US"/>
              <a:pPr>
                <a:defRPr/>
              </a:pPr>
              <a:t>7 August 2013</a:t>
            </a:fld>
            <a:endParaRPr lang="en-US" dirty="0"/>
          </a:p>
        </p:txBody>
      </p:sp>
      <p:sp>
        <p:nvSpPr>
          <p:cNvPr id="15" name="Slide Number Placeholder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608F-F340-45DF-B0DE-24C8DDA2E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17"/>
          <p:cNvSpPr>
            <a:spLocks noGrp="1"/>
          </p:cNvSpPr>
          <p:nvPr>
            <p:ph type="ftr" sz="quarter" idx="20"/>
          </p:nvPr>
        </p:nvSpPr>
        <p:spPr>
          <a:xfrm>
            <a:off x="2181225" y="412750"/>
            <a:ext cx="2895600" cy="396875"/>
          </a:xfrm>
        </p:spPr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230188" y="4876800"/>
            <a:ext cx="8718550" cy="1760538"/>
          </a:xfrm>
          <a:prstGeom prst="rect">
            <a:avLst/>
          </a:prstGeom>
          <a:gradFill rotWithShape="1">
            <a:gsLst>
              <a:gs pos="0">
                <a:srgbClr val="1DA6CD"/>
              </a:gs>
              <a:gs pos="100000">
                <a:srgbClr val="00658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37067" y="237067"/>
            <a:ext cx="8695266" cy="4546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Footer Placeholder 19"/>
          <p:cNvSpPr>
            <a:spLocks noGrp="1"/>
          </p:cNvSpPr>
          <p:nvPr>
            <p:ph type="ftr" sz="quarter" idx="21"/>
          </p:nvPr>
        </p:nvSpPr>
        <p:spPr>
          <a:xfrm>
            <a:off x="3811588" y="5116513"/>
            <a:ext cx="4933950" cy="738187"/>
          </a:xfrm>
        </p:spPr>
        <p:txBody>
          <a:bodyPr/>
          <a:lstStyle>
            <a:lvl1pPr algn="r">
              <a:defRPr sz="2000" b="1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CHAPTER I: </a:t>
            </a:r>
          </a:p>
          <a:p>
            <a:pPr>
              <a:defRPr/>
            </a:pPr>
            <a:r>
              <a:rPr lang="en-US"/>
              <a:t>GENERAL INTRODUCTION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2081213" y="414338"/>
            <a:ext cx="6775450" cy="401637"/>
          </a:xfrm>
          <a:prstGeom prst="rect">
            <a:avLst/>
          </a:prstGeom>
          <a:gradFill rotWithShape="1">
            <a:gsLst>
              <a:gs pos="0">
                <a:srgbClr val="1DA6CD"/>
              </a:gs>
              <a:gs pos="100000">
                <a:srgbClr val="00658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288925" y="320675"/>
            <a:ext cx="1501775" cy="536575"/>
            <a:chOff x="357188" y="320675"/>
            <a:chExt cx="1501776" cy="536575"/>
          </a:xfrm>
        </p:grpSpPr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357188" y="320675"/>
              <a:ext cx="536575" cy="536575"/>
            </a:xfrm>
            <a:custGeom>
              <a:avLst/>
              <a:gdLst>
                <a:gd name="T0" fmla="*/ 328 w 1013"/>
                <a:gd name="T1" fmla="*/ 25 h 1014"/>
                <a:gd name="T2" fmla="*/ 401 w 1013"/>
                <a:gd name="T3" fmla="*/ 5 h 1014"/>
                <a:gd name="T4" fmla="*/ 590 w 1013"/>
                <a:gd name="T5" fmla="*/ 193 h 1014"/>
                <a:gd name="T6" fmla="*/ 658 w 1013"/>
                <a:gd name="T7" fmla="*/ 195 h 1014"/>
                <a:gd name="T8" fmla="*/ 565 w 1013"/>
                <a:gd name="T9" fmla="*/ 161 h 1014"/>
                <a:gd name="T10" fmla="*/ 781 w 1013"/>
                <a:gd name="T11" fmla="*/ 87 h 1014"/>
                <a:gd name="T12" fmla="*/ 837 w 1013"/>
                <a:gd name="T13" fmla="*/ 137 h 1014"/>
                <a:gd name="T14" fmla="*/ 796 w 1013"/>
                <a:gd name="T15" fmla="*/ 353 h 1014"/>
                <a:gd name="T16" fmla="*/ 843 w 1013"/>
                <a:gd name="T17" fmla="*/ 438 h 1014"/>
                <a:gd name="T18" fmla="*/ 844 w 1013"/>
                <a:gd name="T19" fmla="*/ 368 h 1014"/>
                <a:gd name="T20" fmla="*/ 1005 w 1013"/>
                <a:gd name="T21" fmla="*/ 478 h 1014"/>
                <a:gd name="T22" fmla="*/ 992 w 1013"/>
                <a:gd name="T23" fmla="*/ 550 h 1014"/>
                <a:gd name="T24" fmla="*/ 753 w 1013"/>
                <a:gd name="T25" fmla="*/ 703 h 1014"/>
                <a:gd name="T26" fmla="*/ 781 w 1013"/>
                <a:gd name="T27" fmla="*/ 730 h 1014"/>
                <a:gd name="T28" fmla="*/ 840 w 1013"/>
                <a:gd name="T29" fmla="*/ 808 h 1014"/>
                <a:gd name="T30" fmla="*/ 820 w 1013"/>
                <a:gd name="T31" fmla="*/ 910 h 1014"/>
                <a:gd name="T32" fmla="*/ 700 w 1013"/>
                <a:gd name="T33" fmla="*/ 899 h 1014"/>
                <a:gd name="T34" fmla="*/ 503 w 1013"/>
                <a:gd name="T35" fmla="*/ 837 h 1014"/>
                <a:gd name="T36" fmla="*/ 474 w 1013"/>
                <a:gd name="T37" fmla="*/ 865 h 1014"/>
                <a:gd name="T38" fmla="*/ 540 w 1013"/>
                <a:gd name="T39" fmla="*/ 880 h 1014"/>
                <a:gd name="T40" fmla="*/ 397 w 1013"/>
                <a:gd name="T41" fmla="*/ 1012 h 1014"/>
                <a:gd name="T42" fmla="*/ 328 w 1013"/>
                <a:gd name="T43" fmla="*/ 984 h 1014"/>
                <a:gd name="T44" fmla="*/ 266 w 1013"/>
                <a:gd name="T45" fmla="*/ 752 h 1014"/>
                <a:gd name="T46" fmla="*/ 191 w 1013"/>
                <a:gd name="T47" fmla="*/ 726 h 1014"/>
                <a:gd name="T48" fmla="*/ 183 w 1013"/>
                <a:gd name="T49" fmla="*/ 784 h 1014"/>
                <a:gd name="T50" fmla="*/ 20 w 1013"/>
                <a:gd name="T51" fmla="*/ 752 h 1014"/>
                <a:gd name="T52" fmla="*/ 9 w 1013"/>
                <a:gd name="T53" fmla="*/ 679 h 1014"/>
                <a:gd name="T54" fmla="*/ 170 w 1013"/>
                <a:gd name="T55" fmla="*/ 396 h 1014"/>
                <a:gd name="T56" fmla="*/ 120 w 1013"/>
                <a:gd name="T57" fmla="*/ 457 h 1014"/>
                <a:gd name="T58" fmla="*/ 15 w 1013"/>
                <a:gd name="T59" fmla="*/ 350 h 1014"/>
                <a:gd name="T60" fmla="*/ 19 w 1013"/>
                <a:gd name="T61" fmla="*/ 267 h 1014"/>
                <a:gd name="T62" fmla="*/ 168 w 1013"/>
                <a:gd name="T63" fmla="*/ 243 h 1014"/>
                <a:gd name="T64" fmla="*/ 361 w 1013"/>
                <a:gd name="T65" fmla="*/ 190 h 1014"/>
                <a:gd name="T66" fmla="*/ 282 w 1013"/>
                <a:gd name="T67" fmla="*/ 204 h 1014"/>
                <a:gd name="T68" fmla="*/ 578 w 1013"/>
                <a:gd name="T69" fmla="*/ 259 h 1014"/>
                <a:gd name="T70" fmla="*/ 691 w 1013"/>
                <a:gd name="T71" fmla="*/ 339 h 1014"/>
                <a:gd name="T72" fmla="*/ 748 w 1013"/>
                <a:gd name="T73" fmla="*/ 466 h 1014"/>
                <a:gd name="T74" fmla="*/ 731 w 1013"/>
                <a:gd name="T75" fmla="*/ 610 h 1014"/>
                <a:gd name="T76" fmla="*/ 646 w 1013"/>
                <a:gd name="T77" fmla="*/ 719 h 1014"/>
                <a:gd name="T78" fmla="*/ 514 w 1013"/>
                <a:gd name="T79" fmla="*/ 770 h 1014"/>
                <a:gd name="T80" fmla="*/ 373 w 1013"/>
                <a:gd name="T81" fmla="*/ 745 h 1014"/>
                <a:gd name="T82" fmla="*/ 269 w 1013"/>
                <a:gd name="T83" fmla="*/ 654 h 1014"/>
                <a:gd name="T84" fmla="*/ 224 w 1013"/>
                <a:gd name="T85" fmla="*/ 521 h 1014"/>
                <a:gd name="T86" fmla="*/ 255 w 1013"/>
                <a:gd name="T87" fmla="*/ 381 h 1014"/>
                <a:gd name="T88" fmla="*/ 350 w 1013"/>
                <a:gd name="T89" fmla="*/ 281 h 1014"/>
                <a:gd name="T90" fmla="*/ 487 w 1013"/>
                <a:gd name="T91" fmla="*/ 243 h 1014"/>
                <a:gd name="T92" fmla="*/ 487 w 1013"/>
                <a:gd name="T93" fmla="*/ 285 h 1014"/>
                <a:gd name="T94" fmla="*/ 633 w 1013"/>
                <a:gd name="T95" fmla="*/ 340 h 1014"/>
                <a:gd name="T96" fmla="*/ 682 w 1013"/>
                <a:gd name="T97" fmla="*/ 612 h 1014"/>
                <a:gd name="T98" fmla="*/ 705 w 1013"/>
                <a:gd name="T99" fmla="*/ 465 h 1014"/>
                <a:gd name="T100" fmla="*/ 660 w 1013"/>
                <a:gd name="T101" fmla="*/ 646 h 1014"/>
                <a:gd name="T102" fmla="*/ 501 w 1013"/>
                <a:gd name="T103" fmla="*/ 471 h 1014"/>
                <a:gd name="T104" fmla="*/ 624 w 1013"/>
                <a:gd name="T105" fmla="*/ 681 h 1014"/>
                <a:gd name="T106" fmla="*/ 465 w 1013"/>
                <a:gd name="T107" fmla="*/ 508 h 1014"/>
                <a:gd name="T108" fmla="*/ 408 w 1013"/>
                <a:gd name="T109" fmla="*/ 714 h 1014"/>
                <a:gd name="T110" fmla="*/ 553 w 1013"/>
                <a:gd name="T111" fmla="*/ 719 h 1014"/>
                <a:gd name="T112" fmla="*/ 414 w 1013"/>
                <a:gd name="T113" fmla="*/ 529 h 1014"/>
                <a:gd name="T114" fmla="*/ 270 w 1013"/>
                <a:gd name="T115" fmla="*/ 467 h 1014"/>
                <a:gd name="T116" fmla="*/ 291 w 1013"/>
                <a:gd name="T117" fmla="*/ 609 h 10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13" h="1014">
                  <a:moveTo>
                    <a:pt x="257" y="232"/>
                  </a:moveTo>
                  <a:lnTo>
                    <a:pt x="267" y="197"/>
                  </a:lnTo>
                  <a:lnTo>
                    <a:pt x="277" y="161"/>
                  </a:lnTo>
                  <a:lnTo>
                    <a:pt x="286" y="125"/>
                  </a:lnTo>
                  <a:lnTo>
                    <a:pt x="296" y="89"/>
                  </a:lnTo>
                  <a:lnTo>
                    <a:pt x="300" y="75"/>
                  </a:lnTo>
                  <a:lnTo>
                    <a:pt x="305" y="62"/>
                  </a:lnTo>
                  <a:lnTo>
                    <a:pt x="312" y="49"/>
                  </a:lnTo>
                  <a:lnTo>
                    <a:pt x="319" y="37"/>
                  </a:lnTo>
                  <a:lnTo>
                    <a:pt x="323" y="31"/>
                  </a:lnTo>
                  <a:lnTo>
                    <a:pt x="328" y="25"/>
                  </a:lnTo>
                  <a:lnTo>
                    <a:pt x="333" y="20"/>
                  </a:lnTo>
                  <a:lnTo>
                    <a:pt x="338" y="16"/>
                  </a:lnTo>
                  <a:lnTo>
                    <a:pt x="344" y="12"/>
                  </a:lnTo>
                  <a:lnTo>
                    <a:pt x="350" y="8"/>
                  </a:lnTo>
                  <a:lnTo>
                    <a:pt x="358" y="5"/>
                  </a:lnTo>
                  <a:lnTo>
                    <a:pt x="365" y="2"/>
                  </a:lnTo>
                  <a:lnTo>
                    <a:pt x="373" y="1"/>
                  </a:lnTo>
                  <a:lnTo>
                    <a:pt x="380" y="0"/>
                  </a:lnTo>
                  <a:lnTo>
                    <a:pt x="387" y="1"/>
                  </a:lnTo>
                  <a:lnTo>
                    <a:pt x="394" y="2"/>
                  </a:lnTo>
                  <a:lnTo>
                    <a:pt x="401" y="5"/>
                  </a:lnTo>
                  <a:lnTo>
                    <a:pt x="407" y="8"/>
                  </a:lnTo>
                  <a:lnTo>
                    <a:pt x="413" y="12"/>
                  </a:lnTo>
                  <a:lnTo>
                    <a:pt x="419" y="17"/>
                  </a:lnTo>
                  <a:lnTo>
                    <a:pt x="441" y="40"/>
                  </a:lnTo>
                  <a:lnTo>
                    <a:pt x="462" y="66"/>
                  </a:lnTo>
                  <a:lnTo>
                    <a:pt x="478" y="83"/>
                  </a:lnTo>
                  <a:lnTo>
                    <a:pt x="502" y="113"/>
                  </a:lnTo>
                  <a:lnTo>
                    <a:pt x="532" y="148"/>
                  </a:lnTo>
                  <a:lnTo>
                    <a:pt x="563" y="186"/>
                  </a:lnTo>
                  <a:lnTo>
                    <a:pt x="577" y="189"/>
                  </a:lnTo>
                  <a:lnTo>
                    <a:pt x="590" y="193"/>
                  </a:lnTo>
                  <a:lnTo>
                    <a:pt x="604" y="198"/>
                  </a:lnTo>
                  <a:lnTo>
                    <a:pt x="617" y="203"/>
                  </a:lnTo>
                  <a:lnTo>
                    <a:pt x="629" y="208"/>
                  </a:lnTo>
                  <a:lnTo>
                    <a:pt x="642" y="215"/>
                  </a:lnTo>
                  <a:lnTo>
                    <a:pt x="654" y="221"/>
                  </a:lnTo>
                  <a:lnTo>
                    <a:pt x="665" y="228"/>
                  </a:lnTo>
                  <a:lnTo>
                    <a:pt x="665" y="221"/>
                  </a:lnTo>
                  <a:lnTo>
                    <a:pt x="664" y="214"/>
                  </a:lnTo>
                  <a:lnTo>
                    <a:pt x="663" y="207"/>
                  </a:lnTo>
                  <a:lnTo>
                    <a:pt x="660" y="201"/>
                  </a:lnTo>
                  <a:lnTo>
                    <a:pt x="658" y="195"/>
                  </a:lnTo>
                  <a:lnTo>
                    <a:pt x="654" y="189"/>
                  </a:lnTo>
                  <a:lnTo>
                    <a:pt x="650" y="184"/>
                  </a:lnTo>
                  <a:lnTo>
                    <a:pt x="644" y="179"/>
                  </a:lnTo>
                  <a:lnTo>
                    <a:pt x="638" y="174"/>
                  </a:lnTo>
                  <a:lnTo>
                    <a:pt x="631" y="171"/>
                  </a:lnTo>
                  <a:lnTo>
                    <a:pt x="623" y="167"/>
                  </a:lnTo>
                  <a:lnTo>
                    <a:pt x="614" y="165"/>
                  </a:lnTo>
                  <a:lnTo>
                    <a:pt x="604" y="163"/>
                  </a:lnTo>
                  <a:lnTo>
                    <a:pt x="593" y="161"/>
                  </a:lnTo>
                  <a:lnTo>
                    <a:pt x="579" y="161"/>
                  </a:lnTo>
                  <a:lnTo>
                    <a:pt x="565" y="161"/>
                  </a:lnTo>
                  <a:lnTo>
                    <a:pt x="601" y="146"/>
                  </a:lnTo>
                  <a:lnTo>
                    <a:pt x="635" y="131"/>
                  </a:lnTo>
                  <a:lnTo>
                    <a:pt x="669" y="117"/>
                  </a:lnTo>
                  <a:lnTo>
                    <a:pt x="704" y="102"/>
                  </a:lnTo>
                  <a:lnTo>
                    <a:pt x="717" y="96"/>
                  </a:lnTo>
                  <a:lnTo>
                    <a:pt x="731" y="92"/>
                  </a:lnTo>
                  <a:lnTo>
                    <a:pt x="745" y="88"/>
                  </a:lnTo>
                  <a:lnTo>
                    <a:pt x="759" y="87"/>
                  </a:lnTo>
                  <a:lnTo>
                    <a:pt x="767" y="86"/>
                  </a:lnTo>
                  <a:lnTo>
                    <a:pt x="774" y="87"/>
                  </a:lnTo>
                  <a:lnTo>
                    <a:pt x="781" y="87"/>
                  </a:lnTo>
                  <a:lnTo>
                    <a:pt x="788" y="89"/>
                  </a:lnTo>
                  <a:lnTo>
                    <a:pt x="795" y="91"/>
                  </a:lnTo>
                  <a:lnTo>
                    <a:pt x="802" y="93"/>
                  </a:lnTo>
                  <a:lnTo>
                    <a:pt x="808" y="96"/>
                  </a:lnTo>
                  <a:lnTo>
                    <a:pt x="815" y="100"/>
                  </a:lnTo>
                  <a:lnTo>
                    <a:pt x="821" y="106"/>
                  </a:lnTo>
                  <a:lnTo>
                    <a:pt x="826" y="112"/>
                  </a:lnTo>
                  <a:lnTo>
                    <a:pt x="831" y="117"/>
                  </a:lnTo>
                  <a:lnTo>
                    <a:pt x="834" y="124"/>
                  </a:lnTo>
                  <a:lnTo>
                    <a:pt x="836" y="130"/>
                  </a:lnTo>
                  <a:lnTo>
                    <a:pt x="837" y="137"/>
                  </a:lnTo>
                  <a:lnTo>
                    <a:pt x="837" y="144"/>
                  </a:lnTo>
                  <a:lnTo>
                    <a:pt x="837" y="152"/>
                  </a:lnTo>
                  <a:lnTo>
                    <a:pt x="832" y="183"/>
                  </a:lnTo>
                  <a:lnTo>
                    <a:pt x="825" y="216"/>
                  </a:lnTo>
                  <a:lnTo>
                    <a:pt x="823" y="225"/>
                  </a:lnTo>
                  <a:lnTo>
                    <a:pt x="820" y="240"/>
                  </a:lnTo>
                  <a:lnTo>
                    <a:pt x="816" y="259"/>
                  </a:lnTo>
                  <a:lnTo>
                    <a:pt x="812" y="280"/>
                  </a:lnTo>
                  <a:lnTo>
                    <a:pt x="807" y="303"/>
                  </a:lnTo>
                  <a:lnTo>
                    <a:pt x="802" y="329"/>
                  </a:lnTo>
                  <a:lnTo>
                    <a:pt x="796" y="353"/>
                  </a:lnTo>
                  <a:lnTo>
                    <a:pt x="791" y="377"/>
                  </a:lnTo>
                  <a:lnTo>
                    <a:pt x="800" y="400"/>
                  </a:lnTo>
                  <a:lnTo>
                    <a:pt x="807" y="423"/>
                  </a:lnTo>
                  <a:lnTo>
                    <a:pt x="812" y="447"/>
                  </a:lnTo>
                  <a:lnTo>
                    <a:pt x="815" y="472"/>
                  </a:lnTo>
                  <a:lnTo>
                    <a:pt x="821" y="467"/>
                  </a:lnTo>
                  <a:lnTo>
                    <a:pt x="828" y="462"/>
                  </a:lnTo>
                  <a:lnTo>
                    <a:pt x="832" y="456"/>
                  </a:lnTo>
                  <a:lnTo>
                    <a:pt x="837" y="451"/>
                  </a:lnTo>
                  <a:lnTo>
                    <a:pt x="840" y="445"/>
                  </a:lnTo>
                  <a:lnTo>
                    <a:pt x="843" y="438"/>
                  </a:lnTo>
                  <a:lnTo>
                    <a:pt x="844" y="431"/>
                  </a:lnTo>
                  <a:lnTo>
                    <a:pt x="845" y="424"/>
                  </a:lnTo>
                  <a:lnTo>
                    <a:pt x="845" y="417"/>
                  </a:lnTo>
                  <a:lnTo>
                    <a:pt x="844" y="409"/>
                  </a:lnTo>
                  <a:lnTo>
                    <a:pt x="842" y="400"/>
                  </a:lnTo>
                  <a:lnTo>
                    <a:pt x="838" y="391"/>
                  </a:lnTo>
                  <a:lnTo>
                    <a:pt x="833" y="382"/>
                  </a:lnTo>
                  <a:lnTo>
                    <a:pt x="826" y="372"/>
                  </a:lnTo>
                  <a:lnTo>
                    <a:pt x="819" y="362"/>
                  </a:lnTo>
                  <a:lnTo>
                    <a:pt x="810" y="351"/>
                  </a:lnTo>
                  <a:lnTo>
                    <a:pt x="844" y="368"/>
                  </a:lnTo>
                  <a:lnTo>
                    <a:pt x="877" y="386"/>
                  </a:lnTo>
                  <a:lnTo>
                    <a:pt x="910" y="403"/>
                  </a:lnTo>
                  <a:lnTo>
                    <a:pt x="943" y="420"/>
                  </a:lnTo>
                  <a:lnTo>
                    <a:pt x="955" y="427"/>
                  </a:lnTo>
                  <a:lnTo>
                    <a:pt x="968" y="435"/>
                  </a:lnTo>
                  <a:lnTo>
                    <a:pt x="979" y="444"/>
                  </a:lnTo>
                  <a:lnTo>
                    <a:pt x="989" y="454"/>
                  </a:lnTo>
                  <a:lnTo>
                    <a:pt x="994" y="460"/>
                  </a:lnTo>
                  <a:lnTo>
                    <a:pt x="998" y="465"/>
                  </a:lnTo>
                  <a:lnTo>
                    <a:pt x="1002" y="471"/>
                  </a:lnTo>
                  <a:lnTo>
                    <a:pt x="1005" y="478"/>
                  </a:lnTo>
                  <a:lnTo>
                    <a:pt x="1008" y="484"/>
                  </a:lnTo>
                  <a:lnTo>
                    <a:pt x="1010" y="491"/>
                  </a:lnTo>
                  <a:lnTo>
                    <a:pt x="1012" y="498"/>
                  </a:lnTo>
                  <a:lnTo>
                    <a:pt x="1013" y="505"/>
                  </a:lnTo>
                  <a:lnTo>
                    <a:pt x="1013" y="514"/>
                  </a:lnTo>
                  <a:lnTo>
                    <a:pt x="1012" y="521"/>
                  </a:lnTo>
                  <a:lnTo>
                    <a:pt x="1010" y="528"/>
                  </a:lnTo>
                  <a:lnTo>
                    <a:pt x="1007" y="534"/>
                  </a:lnTo>
                  <a:lnTo>
                    <a:pt x="1003" y="540"/>
                  </a:lnTo>
                  <a:lnTo>
                    <a:pt x="998" y="545"/>
                  </a:lnTo>
                  <a:lnTo>
                    <a:pt x="992" y="550"/>
                  </a:lnTo>
                  <a:lnTo>
                    <a:pt x="986" y="555"/>
                  </a:lnTo>
                  <a:lnTo>
                    <a:pt x="958" y="570"/>
                  </a:lnTo>
                  <a:lnTo>
                    <a:pt x="929" y="585"/>
                  </a:lnTo>
                  <a:lnTo>
                    <a:pt x="906" y="597"/>
                  </a:lnTo>
                  <a:lnTo>
                    <a:pt x="870" y="615"/>
                  </a:lnTo>
                  <a:lnTo>
                    <a:pt x="825" y="637"/>
                  </a:lnTo>
                  <a:lnTo>
                    <a:pt x="780" y="659"/>
                  </a:lnTo>
                  <a:lnTo>
                    <a:pt x="774" y="671"/>
                  </a:lnTo>
                  <a:lnTo>
                    <a:pt x="767" y="682"/>
                  </a:lnTo>
                  <a:lnTo>
                    <a:pt x="760" y="692"/>
                  </a:lnTo>
                  <a:lnTo>
                    <a:pt x="753" y="703"/>
                  </a:lnTo>
                  <a:lnTo>
                    <a:pt x="737" y="724"/>
                  </a:lnTo>
                  <a:lnTo>
                    <a:pt x="719" y="742"/>
                  </a:lnTo>
                  <a:lnTo>
                    <a:pt x="727" y="744"/>
                  </a:lnTo>
                  <a:lnTo>
                    <a:pt x="734" y="745"/>
                  </a:lnTo>
                  <a:lnTo>
                    <a:pt x="742" y="745"/>
                  </a:lnTo>
                  <a:lnTo>
                    <a:pt x="749" y="745"/>
                  </a:lnTo>
                  <a:lnTo>
                    <a:pt x="756" y="744"/>
                  </a:lnTo>
                  <a:lnTo>
                    <a:pt x="762" y="742"/>
                  </a:lnTo>
                  <a:lnTo>
                    <a:pt x="769" y="739"/>
                  </a:lnTo>
                  <a:lnTo>
                    <a:pt x="775" y="735"/>
                  </a:lnTo>
                  <a:lnTo>
                    <a:pt x="781" y="730"/>
                  </a:lnTo>
                  <a:lnTo>
                    <a:pt x="786" y="724"/>
                  </a:lnTo>
                  <a:lnTo>
                    <a:pt x="792" y="717"/>
                  </a:lnTo>
                  <a:lnTo>
                    <a:pt x="796" y="708"/>
                  </a:lnTo>
                  <a:lnTo>
                    <a:pt x="801" y="698"/>
                  </a:lnTo>
                  <a:lnTo>
                    <a:pt x="805" y="688"/>
                  </a:lnTo>
                  <a:lnTo>
                    <a:pt x="808" y="676"/>
                  </a:lnTo>
                  <a:lnTo>
                    <a:pt x="811" y="662"/>
                  </a:lnTo>
                  <a:lnTo>
                    <a:pt x="818" y="698"/>
                  </a:lnTo>
                  <a:lnTo>
                    <a:pt x="825" y="735"/>
                  </a:lnTo>
                  <a:lnTo>
                    <a:pt x="833" y="772"/>
                  </a:lnTo>
                  <a:lnTo>
                    <a:pt x="840" y="808"/>
                  </a:lnTo>
                  <a:lnTo>
                    <a:pt x="842" y="822"/>
                  </a:lnTo>
                  <a:lnTo>
                    <a:pt x="843" y="836"/>
                  </a:lnTo>
                  <a:lnTo>
                    <a:pt x="843" y="851"/>
                  </a:lnTo>
                  <a:lnTo>
                    <a:pt x="842" y="865"/>
                  </a:lnTo>
                  <a:lnTo>
                    <a:pt x="840" y="872"/>
                  </a:lnTo>
                  <a:lnTo>
                    <a:pt x="839" y="879"/>
                  </a:lnTo>
                  <a:lnTo>
                    <a:pt x="836" y="885"/>
                  </a:lnTo>
                  <a:lnTo>
                    <a:pt x="833" y="892"/>
                  </a:lnTo>
                  <a:lnTo>
                    <a:pt x="830" y="898"/>
                  </a:lnTo>
                  <a:lnTo>
                    <a:pt x="825" y="904"/>
                  </a:lnTo>
                  <a:lnTo>
                    <a:pt x="820" y="910"/>
                  </a:lnTo>
                  <a:lnTo>
                    <a:pt x="815" y="916"/>
                  </a:lnTo>
                  <a:lnTo>
                    <a:pt x="809" y="921"/>
                  </a:lnTo>
                  <a:lnTo>
                    <a:pt x="802" y="924"/>
                  </a:lnTo>
                  <a:lnTo>
                    <a:pt x="796" y="927"/>
                  </a:lnTo>
                  <a:lnTo>
                    <a:pt x="789" y="928"/>
                  </a:lnTo>
                  <a:lnTo>
                    <a:pt x="782" y="929"/>
                  </a:lnTo>
                  <a:lnTo>
                    <a:pt x="775" y="928"/>
                  </a:lnTo>
                  <a:lnTo>
                    <a:pt x="768" y="927"/>
                  </a:lnTo>
                  <a:lnTo>
                    <a:pt x="760" y="925"/>
                  </a:lnTo>
                  <a:lnTo>
                    <a:pt x="730" y="914"/>
                  </a:lnTo>
                  <a:lnTo>
                    <a:pt x="700" y="899"/>
                  </a:lnTo>
                  <a:lnTo>
                    <a:pt x="691" y="895"/>
                  </a:lnTo>
                  <a:lnTo>
                    <a:pt x="677" y="889"/>
                  </a:lnTo>
                  <a:lnTo>
                    <a:pt x="660" y="882"/>
                  </a:lnTo>
                  <a:lnTo>
                    <a:pt x="640" y="873"/>
                  </a:lnTo>
                  <a:lnTo>
                    <a:pt x="618" y="863"/>
                  </a:lnTo>
                  <a:lnTo>
                    <a:pt x="595" y="853"/>
                  </a:lnTo>
                  <a:lnTo>
                    <a:pt x="571" y="842"/>
                  </a:lnTo>
                  <a:lnTo>
                    <a:pt x="548" y="832"/>
                  </a:lnTo>
                  <a:lnTo>
                    <a:pt x="533" y="834"/>
                  </a:lnTo>
                  <a:lnTo>
                    <a:pt x="518" y="836"/>
                  </a:lnTo>
                  <a:lnTo>
                    <a:pt x="503" y="837"/>
                  </a:lnTo>
                  <a:lnTo>
                    <a:pt x="487" y="837"/>
                  </a:lnTo>
                  <a:lnTo>
                    <a:pt x="477" y="837"/>
                  </a:lnTo>
                  <a:lnTo>
                    <a:pt x="467" y="837"/>
                  </a:lnTo>
                  <a:lnTo>
                    <a:pt x="456" y="836"/>
                  </a:lnTo>
                  <a:lnTo>
                    <a:pt x="446" y="835"/>
                  </a:lnTo>
                  <a:lnTo>
                    <a:pt x="450" y="841"/>
                  </a:lnTo>
                  <a:lnTo>
                    <a:pt x="454" y="847"/>
                  </a:lnTo>
                  <a:lnTo>
                    <a:pt x="458" y="852"/>
                  </a:lnTo>
                  <a:lnTo>
                    <a:pt x="463" y="857"/>
                  </a:lnTo>
                  <a:lnTo>
                    <a:pt x="468" y="861"/>
                  </a:lnTo>
                  <a:lnTo>
                    <a:pt x="474" y="865"/>
                  </a:lnTo>
                  <a:lnTo>
                    <a:pt x="480" y="867"/>
                  </a:lnTo>
                  <a:lnTo>
                    <a:pt x="487" y="869"/>
                  </a:lnTo>
                  <a:lnTo>
                    <a:pt x="494" y="871"/>
                  </a:lnTo>
                  <a:lnTo>
                    <a:pt x="502" y="871"/>
                  </a:lnTo>
                  <a:lnTo>
                    <a:pt x="511" y="870"/>
                  </a:lnTo>
                  <a:lnTo>
                    <a:pt x="520" y="869"/>
                  </a:lnTo>
                  <a:lnTo>
                    <a:pt x="530" y="866"/>
                  </a:lnTo>
                  <a:lnTo>
                    <a:pt x="541" y="863"/>
                  </a:lnTo>
                  <a:lnTo>
                    <a:pt x="553" y="858"/>
                  </a:lnTo>
                  <a:lnTo>
                    <a:pt x="565" y="852"/>
                  </a:lnTo>
                  <a:lnTo>
                    <a:pt x="540" y="880"/>
                  </a:lnTo>
                  <a:lnTo>
                    <a:pt x="516" y="908"/>
                  </a:lnTo>
                  <a:lnTo>
                    <a:pt x="491" y="937"/>
                  </a:lnTo>
                  <a:lnTo>
                    <a:pt x="467" y="965"/>
                  </a:lnTo>
                  <a:lnTo>
                    <a:pt x="457" y="975"/>
                  </a:lnTo>
                  <a:lnTo>
                    <a:pt x="447" y="985"/>
                  </a:lnTo>
                  <a:lnTo>
                    <a:pt x="435" y="994"/>
                  </a:lnTo>
                  <a:lnTo>
                    <a:pt x="423" y="1002"/>
                  </a:lnTo>
                  <a:lnTo>
                    <a:pt x="417" y="1005"/>
                  </a:lnTo>
                  <a:lnTo>
                    <a:pt x="410" y="1008"/>
                  </a:lnTo>
                  <a:lnTo>
                    <a:pt x="404" y="1010"/>
                  </a:lnTo>
                  <a:lnTo>
                    <a:pt x="397" y="1012"/>
                  </a:lnTo>
                  <a:lnTo>
                    <a:pt x="390" y="1013"/>
                  </a:lnTo>
                  <a:lnTo>
                    <a:pt x="382" y="1014"/>
                  </a:lnTo>
                  <a:lnTo>
                    <a:pt x="375" y="1014"/>
                  </a:lnTo>
                  <a:lnTo>
                    <a:pt x="368" y="1013"/>
                  </a:lnTo>
                  <a:lnTo>
                    <a:pt x="360" y="1011"/>
                  </a:lnTo>
                  <a:lnTo>
                    <a:pt x="352" y="1009"/>
                  </a:lnTo>
                  <a:lnTo>
                    <a:pt x="346" y="1005"/>
                  </a:lnTo>
                  <a:lnTo>
                    <a:pt x="340" y="1001"/>
                  </a:lnTo>
                  <a:lnTo>
                    <a:pt x="336" y="996"/>
                  </a:lnTo>
                  <a:lnTo>
                    <a:pt x="332" y="990"/>
                  </a:lnTo>
                  <a:lnTo>
                    <a:pt x="328" y="984"/>
                  </a:lnTo>
                  <a:lnTo>
                    <a:pt x="325" y="977"/>
                  </a:lnTo>
                  <a:lnTo>
                    <a:pt x="315" y="946"/>
                  </a:lnTo>
                  <a:lnTo>
                    <a:pt x="307" y="915"/>
                  </a:lnTo>
                  <a:lnTo>
                    <a:pt x="304" y="904"/>
                  </a:lnTo>
                  <a:lnTo>
                    <a:pt x="300" y="889"/>
                  </a:lnTo>
                  <a:lnTo>
                    <a:pt x="296" y="871"/>
                  </a:lnTo>
                  <a:lnTo>
                    <a:pt x="290" y="849"/>
                  </a:lnTo>
                  <a:lnTo>
                    <a:pt x="284" y="826"/>
                  </a:lnTo>
                  <a:lnTo>
                    <a:pt x="278" y="801"/>
                  </a:lnTo>
                  <a:lnTo>
                    <a:pt x="272" y="777"/>
                  </a:lnTo>
                  <a:lnTo>
                    <a:pt x="266" y="752"/>
                  </a:lnTo>
                  <a:lnTo>
                    <a:pt x="248" y="735"/>
                  </a:lnTo>
                  <a:lnTo>
                    <a:pt x="231" y="716"/>
                  </a:lnTo>
                  <a:lnTo>
                    <a:pt x="216" y="695"/>
                  </a:lnTo>
                  <a:lnTo>
                    <a:pt x="203" y="674"/>
                  </a:lnTo>
                  <a:lnTo>
                    <a:pt x="199" y="681"/>
                  </a:lnTo>
                  <a:lnTo>
                    <a:pt x="196" y="688"/>
                  </a:lnTo>
                  <a:lnTo>
                    <a:pt x="193" y="695"/>
                  </a:lnTo>
                  <a:lnTo>
                    <a:pt x="191" y="703"/>
                  </a:lnTo>
                  <a:lnTo>
                    <a:pt x="190" y="711"/>
                  </a:lnTo>
                  <a:lnTo>
                    <a:pt x="190" y="718"/>
                  </a:lnTo>
                  <a:lnTo>
                    <a:pt x="191" y="726"/>
                  </a:lnTo>
                  <a:lnTo>
                    <a:pt x="193" y="733"/>
                  </a:lnTo>
                  <a:lnTo>
                    <a:pt x="196" y="740"/>
                  </a:lnTo>
                  <a:lnTo>
                    <a:pt x="201" y="747"/>
                  </a:lnTo>
                  <a:lnTo>
                    <a:pt x="207" y="754"/>
                  </a:lnTo>
                  <a:lnTo>
                    <a:pt x="214" y="761"/>
                  </a:lnTo>
                  <a:lnTo>
                    <a:pt x="222" y="768"/>
                  </a:lnTo>
                  <a:lnTo>
                    <a:pt x="232" y="774"/>
                  </a:lnTo>
                  <a:lnTo>
                    <a:pt x="244" y="781"/>
                  </a:lnTo>
                  <a:lnTo>
                    <a:pt x="258" y="787"/>
                  </a:lnTo>
                  <a:lnTo>
                    <a:pt x="220" y="786"/>
                  </a:lnTo>
                  <a:lnTo>
                    <a:pt x="183" y="784"/>
                  </a:lnTo>
                  <a:lnTo>
                    <a:pt x="146" y="783"/>
                  </a:lnTo>
                  <a:lnTo>
                    <a:pt x="107" y="781"/>
                  </a:lnTo>
                  <a:lnTo>
                    <a:pt x="93" y="780"/>
                  </a:lnTo>
                  <a:lnTo>
                    <a:pt x="78" y="778"/>
                  </a:lnTo>
                  <a:lnTo>
                    <a:pt x="64" y="775"/>
                  </a:lnTo>
                  <a:lnTo>
                    <a:pt x="51" y="771"/>
                  </a:lnTo>
                  <a:lnTo>
                    <a:pt x="44" y="768"/>
                  </a:lnTo>
                  <a:lnTo>
                    <a:pt x="38" y="764"/>
                  </a:lnTo>
                  <a:lnTo>
                    <a:pt x="32" y="761"/>
                  </a:lnTo>
                  <a:lnTo>
                    <a:pt x="26" y="757"/>
                  </a:lnTo>
                  <a:lnTo>
                    <a:pt x="20" y="752"/>
                  </a:lnTo>
                  <a:lnTo>
                    <a:pt x="15" y="747"/>
                  </a:lnTo>
                  <a:lnTo>
                    <a:pt x="11" y="741"/>
                  </a:lnTo>
                  <a:lnTo>
                    <a:pt x="7" y="735"/>
                  </a:lnTo>
                  <a:lnTo>
                    <a:pt x="3" y="728"/>
                  </a:lnTo>
                  <a:lnTo>
                    <a:pt x="1" y="721"/>
                  </a:lnTo>
                  <a:lnTo>
                    <a:pt x="0" y="714"/>
                  </a:lnTo>
                  <a:lnTo>
                    <a:pt x="0" y="706"/>
                  </a:lnTo>
                  <a:lnTo>
                    <a:pt x="1" y="699"/>
                  </a:lnTo>
                  <a:lnTo>
                    <a:pt x="3" y="692"/>
                  </a:lnTo>
                  <a:lnTo>
                    <a:pt x="6" y="686"/>
                  </a:lnTo>
                  <a:lnTo>
                    <a:pt x="9" y="679"/>
                  </a:lnTo>
                  <a:lnTo>
                    <a:pt x="28" y="653"/>
                  </a:lnTo>
                  <a:lnTo>
                    <a:pt x="48" y="627"/>
                  </a:lnTo>
                  <a:lnTo>
                    <a:pt x="64" y="604"/>
                  </a:lnTo>
                  <a:lnTo>
                    <a:pt x="92" y="568"/>
                  </a:lnTo>
                  <a:lnTo>
                    <a:pt x="125" y="526"/>
                  </a:lnTo>
                  <a:lnTo>
                    <a:pt x="158" y="484"/>
                  </a:lnTo>
                  <a:lnTo>
                    <a:pt x="161" y="461"/>
                  </a:lnTo>
                  <a:lnTo>
                    <a:pt x="165" y="438"/>
                  </a:lnTo>
                  <a:lnTo>
                    <a:pt x="170" y="416"/>
                  </a:lnTo>
                  <a:lnTo>
                    <a:pt x="177" y="394"/>
                  </a:lnTo>
                  <a:lnTo>
                    <a:pt x="170" y="396"/>
                  </a:lnTo>
                  <a:lnTo>
                    <a:pt x="162" y="398"/>
                  </a:lnTo>
                  <a:lnTo>
                    <a:pt x="155" y="401"/>
                  </a:lnTo>
                  <a:lnTo>
                    <a:pt x="149" y="404"/>
                  </a:lnTo>
                  <a:lnTo>
                    <a:pt x="143" y="408"/>
                  </a:lnTo>
                  <a:lnTo>
                    <a:pt x="137" y="413"/>
                  </a:lnTo>
                  <a:lnTo>
                    <a:pt x="132" y="418"/>
                  </a:lnTo>
                  <a:lnTo>
                    <a:pt x="128" y="424"/>
                  </a:lnTo>
                  <a:lnTo>
                    <a:pt x="125" y="431"/>
                  </a:lnTo>
                  <a:lnTo>
                    <a:pt x="122" y="439"/>
                  </a:lnTo>
                  <a:lnTo>
                    <a:pt x="121" y="447"/>
                  </a:lnTo>
                  <a:lnTo>
                    <a:pt x="120" y="457"/>
                  </a:lnTo>
                  <a:lnTo>
                    <a:pt x="120" y="468"/>
                  </a:lnTo>
                  <a:lnTo>
                    <a:pt x="121" y="479"/>
                  </a:lnTo>
                  <a:lnTo>
                    <a:pt x="123" y="492"/>
                  </a:lnTo>
                  <a:lnTo>
                    <a:pt x="127" y="506"/>
                  </a:lnTo>
                  <a:lnTo>
                    <a:pt x="103" y="476"/>
                  </a:lnTo>
                  <a:lnTo>
                    <a:pt x="81" y="447"/>
                  </a:lnTo>
                  <a:lnTo>
                    <a:pt x="59" y="417"/>
                  </a:lnTo>
                  <a:lnTo>
                    <a:pt x="37" y="387"/>
                  </a:lnTo>
                  <a:lnTo>
                    <a:pt x="29" y="376"/>
                  </a:lnTo>
                  <a:lnTo>
                    <a:pt x="21" y="363"/>
                  </a:lnTo>
                  <a:lnTo>
                    <a:pt x="15" y="350"/>
                  </a:lnTo>
                  <a:lnTo>
                    <a:pt x="10" y="337"/>
                  </a:lnTo>
                  <a:lnTo>
                    <a:pt x="8" y="330"/>
                  </a:lnTo>
                  <a:lnTo>
                    <a:pt x="7" y="323"/>
                  </a:lnTo>
                  <a:lnTo>
                    <a:pt x="6" y="316"/>
                  </a:lnTo>
                  <a:lnTo>
                    <a:pt x="6" y="309"/>
                  </a:lnTo>
                  <a:lnTo>
                    <a:pt x="6" y="301"/>
                  </a:lnTo>
                  <a:lnTo>
                    <a:pt x="7" y="294"/>
                  </a:lnTo>
                  <a:lnTo>
                    <a:pt x="9" y="287"/>
                  </a:lnTo>
                  <a:lnTo>
                    <a:pt x="11" y="280"/>
                  </a:lnTo>
                  <a:lnTo>
                    <a:pt x="14" y="273"/>
                  </a:lnTo>
                  <a:lnTo>
                    <a:pt x="19" y="267"/>
                  </a:lnTo>
                  <a:lnTo>
                    <a:pt x="23" y="261"/>
                  </a:lnTo>
                  <a:lnTo>
                    <a:pt x="29" y="257"/>
                  </a:lnTo>
                  <a:lnTo>
                    <a:pt x="35" y="254"/>
                  </a:lnTo>
                  <a:lnTo>
                    <a:pt x="42" y="251"/>
                  </a:lnTo>
                  <a:lnTo>
                    <a:pt x="49" y="249"/>
                  </a:lnTo>
                  <a:lnTo>
                    <a:pt x="56" y="248"/>
                  </a:lnTo>
                  <a:lnTo>
                    <a:pt x="88" y="245"/>
                  </a:lnTo>
                  <a:lnTo>
                    <a:pt x="123" y="244"/>
                  </a:lnTo>
                  <a:lnTo>
                    <a:pt x="133" y="244"/>
                  </a:lnTo>
                  <a:lnTo>
                    <a:pt x="148" y="243"/>
                  </a:lnTo>
                  <a:lnTo>
                    <a:pt x="168" y="243"/>
                  </a:lnTo>
                  <a:lnTo>
                    <a:pt x="190" y="242"/>
                  </a:lnTo>
                  <a:lnTo>
                    <a:pt x="215" y="242"/>
                  </a:lnTo>
                  <a:lnTo>
                    <a:pt x="241" y="241"/>
                  </a:lnTo>
                  <a:lnTo>
                    <a:pt x="267" y="241"/>
                  </a:lnTo>
                  <a:lnTo>
                    <a:pt x="292" y="241"/>
                  </a:lnTo>
                  <a:lnTo>
                    <a:pt x="310" y="228"/>
                  </a:lnTo>
                  <a:lnTo>
                    <a:pt x="330" y="216"/>
                  </a:lnTo>
                  <a:lnTo>
                    <a:pt x="351" y="206"/>
                  </a:lnTo>
                  <a:lnTo>
                    <a:pt x="373" y="197"/>
                  </a:lnTo>
                  <a:lnTo>
                    <a:pt x="367" y="193"/>
                  </a:lnTo>
                  <a:lnTo>
                    <a:pt x="361" y="190"/>
                  </a:lnTo>
                  <a:lnTo>
                    <a:pt x="353" y="187"/>
                  </a:lnTo>
                  <a:lnTo>
                    <a:pt x="347" y="184"/>
                  </a:lnTo>
                  <a:lnTo>
                    <a:pt x="340" y="183"/>
                  </a:lnTo>
                  <a:lnTo>
                    <a:pt x="334" y="182"/>
                  </a:lnTo>
                  <a:lnTo>
                    <a:pt x="327" y="182"/>
                  </a:lnTo>
                  <a:lnTo>
                    <a:pt x="320" y="183"/>
                  </a:lnTo>
                  <a:lnTo>
                    <a:pt x="312" y="185"/>
                  </a:lnTo>
                  <a:lnTo>
                    <a:pt x="305" y="188"/>
                  </a:lnTo>
                  <a:lnTo>
                    <a:pt x="298" y="192"/>
                  </a:lnTo>
                  <a:lnTo>
                    <a:pt x="290" y="198"/>
                  </a:lnTo>
                  <a:lnTo>
                    <a:pt x="282" y="204"/>
                  </a:lnTo>
                  <a:lnTo>
                    <a:pt x="274" y="212"/>
                  </a:lnTo>
                  <a:lnTo>
                    <a:pt x="266" y="222"/>
                  </a:lnTo>
                  <a:lnTo>
                    <a:pt x="257" y="232"/>
                  </a:lnTo>
                  <a:close/>
                  <a:moveTo>
                    <a:pt x="487" y="243"/>
                  </a:moveTo>
                  <a:lnTo>
                    <a:pt x="501" y="243"/>
                  </a:lnTo>
                  <a:lnTo>
                    <a:pt x="514" y="244"/>
                  </a:lnTo>
                  <a:lnTo>
                    <a:pt x="527" y="246"/>
                  </a:lnTo>
                  <a:lnTo>
                    <a:pt x="540" y="248"/>
                  </a:lnTo>
                  <a:lnTo>
                    <a:pt x="553" y="251"/>
                  </a:lnTo>
                  <a:lnTo>
                    <a:pt x="566" y="255"/>
                  </a:lnTo>
                  <a:lnTo>
                    <a:pt x="578" y="259"/>
                  </a:lnTo>
                  <a:lnTo>
                    <a:pt x="590" y="263"/>
                  </a:lnTo>
                  <a:lnTo>
                    <a:pt x="602" y="269"/>
                  </a:lnTo>
                  <a:lnTo>
                    <a:pt x="614" y="274"/>
                  </a:lnTo>
                  <a:lnTo>
                    <a:pt x="625" y="281"/>
                  </a:lnTo>
                  <a:lnTo>
                    <a:pt x="635" y="288"/>
                  </a:lnTo>
                  <a:lnTo>
                    <a:pt x="646" y="295"/>
                  </a:lnTo>
                  <a:lnTo>
                    <a:pt x="656" y="303"/>
                  </a:lnTo>
                  <a:lnTo>
                    <a:pt x="665" y="312"/>
                  </a:lnTo>
                  <a:lnTo>
                    <a:pt x="674" y="321"/>
                  </a:lnTo>
                  <a:lnTo>
                    <a:pt x="683" y="330"/>
                  </a:lnTo>
                  <a:lnTo>
                    <a:pt x="691" y="339"/>
                  </a:lnTo>
                  <a:lnTo>
                    <a:pt x="699" y="349"/>
                  </a:lnTo>
                  <a:lnTo>
                    <a:pt x="706" y="360"/>
                  </a:lnTo>
                  <a:lnTo>
                    <a:pt x="713" y="370"/>
                  </a:lnTo>
                  <a:lnTo>
                    <a:pt x="720" y="381"/>
                  </a:lnTo>
                  <a:lnTo>
                    <a:pt x="725" y="393"/>
                  </a:lnTo>
                  <a:lnTo>
                    <a:pt x="731" y="404"/>
                  </a:lnTo>
                  <a:lnTo>
                    <a:pt x="735" y="416"/>
                  </a:lnTo>
                  <a:lnTo>
                    <a:pt x="739" y="428"/>
                  </a:lnTo>
                  <a:lnTo>
                    <a:pt x="743" y="441"/>
                  </a:lnTo>
                  <a:lnTo>
                    <a:pt x="746" y="454"/>
                  </a:lnTo>
                  <a:lnTo>
                    <a:pt x="748" y="466"/>
                  </a:lnTo>
                  <a:lnTo>
                    <a:pt x="750" y="480"/>
                  </a:lnTo>
                  <a:lnTo>
                    <a:pt x="751" y="493"/>
                  </a:lnTo>
                  <a:lnTo>
                    <a:pt x="751" y="508"/>
                  </a:lnTo>
                  <a:lnTo>
                    <a:pt x="751" y="521"/>
                  </a:lnTo>
                  <a:lnTo>
                    <a:pt x="750" y="534"/>
                  </a:lnTo>
                  <a:lnTo>
                    <a:pt x="748" y="548"/>
                  </a:lnTo>
                  <a:lnTo>
                    <a:pt x="746" y="560"/>
                  </a:lnTo>
                  <a:lnTo>
                    <a:pt x="743" y="573"/>
                  </a:lnTo>
                  <a:lnTo>
                    <a:pt x="739" y="586"/>
                  </a:lnTo>
                  <a:lnTo>
                    <a:pt x="735" y="598"/>
                  </a:lnTo>
                  <a:lnTo>
                    <a:pt x="731" y="610"/>
                  </a:lnTo>
                  <a:lnTo>
                    <a:pt x="725" y="621"/>
                  </a:lnTo>
                  <a:lnTo>
                    <a:pt x="720" y="633"/>
                  </a:lnTo>
                  <a:lnTo>
                    <a:pt x="713" y="644"/>
                  </a:lnTo>
                  <a:lnTo>
                    <a:pt x="706" y="654"/>
                  </a:lnTo>
                  <a:lnTo>
                    <a:pt x="699" y="665"/>
                  </a:lnTo>
                  <a:lnTo>
                    <a:pt x="691" y="675"/>
                  </a:lnTo>
                  <a:lnTo>
                    <a:pt x="683" y="684"/>
                  </a:lnTo>
                  <a:lnTo>
                    <a:pt x="674" y="693"/>
                  </a:lnTo>
                  <a:lnTo>
                    <a:pt x="665" y="702"/>
                  </a:lnTo>
                  <a:lnTo>
                    <a:pt x="656" y="711"/>
                  </a:lnTo>
                  <a:lnTo>
                    <a:pt x="646" y="719"/>
                  </a:lnTo>
                  <a:lnTo>
                    <a:pt x="635" y="726"/>
                  </a:lnTo>
                  <a:lnTo>
                    <a:pt x="625" y="733"/>
                  </a:lnTo>
                  <a:lnTo>
                    <a:pt x="614" y="740"/>
                  </a:lnTo>
                  <a:lnTo>
                    <a:pt x="602" y="745"/>
                  </a:lnTo>
                  <a:lnTo>
                    <a:pt x="590" y="751"/>
                  </a:lnTo>
                  <a:lnTo>
                    <a:pt x="578" y="755"/>
                  </a:lnTo>
                  <a:lnTo>
                    <a:pt x="566" y="759"/>
                  </a:lnTo>
                  <a:lnTo>
                    <a:pt x="553" y="763"/>
                  </a:lnTo>
                  <a:lnTo>
                    <a:pt x="540" y="766"/>
                  </a:lnTo>
                  <a:lnTo>
                    <a:pt x="527" y="768"/>
                  </a:lnTo>
                  <a:lnTo>
                    <a:pt x="514" y="770"/>
                  </a:lnTo>
                  <a:lnTo>
                    <a:pt x="501" y="771"/>
                  </a:lnTo>
                  <a:lnTo>
                    <a:pt x="487" y="771"/>
                  </a:lnTo>
                  <a:lnTo>
                    <a:pt x="474" y="771"/>
                  </a:lnTo>
                  <a:lnTo>
                    <a:pt x="461" y="770"/>
                  </a:lnTo>
                  <a:lnTo>
                    <a:pt x="447" y="768"/>
                  </a:lnTo>
                  <a:lnTo>
                    <a:pt x="434" y="766"/>
                  </a:lnTo>
                  <a:lnTo>
                    <a:pt x="422" y="763"/>
                  </a:lnTo>
                  <a:lnTo>
                    <a:pt x="409" y="759"/>
                  </a:lnTo>
                  <a:lnTo>
                    <a:pt x="397" y="755"/>
                  </a:lnTo>
                  <a:lnTo>
                    <a:pt x="385" y="751"/>
                  </a:lnTo>
                  <a:lnTo>
                    <a:pt x="373" y="745"/>
                  </a:lnTo>
                  <a:lnTo>
                    <a:pt x="362" y="740"/>
                  </a:lnTo>
                  <a:lnTo>
                    <a:pt x="350" y="733"/>
                  </a:lnTo>
                  <a:lnTo>
                    <a:pt x="339" y="726"/>
                  </a:lnTo>
                  <a:lnTo>
                    <a:pt x="329" y="719"/>
                  </a:lnTo>
                  <a:lnTo>
                    <a:pt x="319" y="711"/>
                  </a:lnTo>
                  <a:lnTo>
                    <a:pt x="310" y="702"/>
                  </a:lnTo>
                  <a:lnTo>
                    <a:pt x="301" y="693"/>
                  </a:lnTo>
                  <a:lnTo>
                    <a:pt x="292" y="684"/>
                  </a:lnTo>
                  <a:lnTo>
                    <a:pt x="284" y="675"/>
                  </a:lnTo>
                  <a:lnTo>
                    <a:pt x="276" y="665"/>
                  </a:lnTo>
                  <a:lnTo>
                    <a:pt x="269" y="654"/>
                  </a:lnTo>
                  <a:lnTo>
                    <a:pt x="262" y="644"/>
                  </a:lnTo>
                  <a:lnTo>
                    <a:pt x="255" y="633"/>
                  </a:lnTo>
                  <a:lnTo>
                    <a:pt x="250" y="621"/>
                  </a:lnTo>
                  <a:lnTo>
                    <a:pt x="244" y="610"/>
                  </a:lnTo>
                  <a:lnTo>
                    <a:pt x="240" y="598"/>
                  </a:lnTo>
                  <a:lnTo>
                    <a:pt x="235" y="586"/>
                  </a:lnTo>
                  <a:lnTo>
                    <a:pt x="232" y="573"/>
                  </a:lnTo>
                  <a:lnTo>
                    <a:pt x="229" y="560"/>
                  </a:lnTo>
                  <a:lnTo>
                    <a:pt x="227" y="548"/>
                  </a:lnTo>
                  <a:lnTo>
                    <a:pt x="225" y="534"/>
                  </a:lnTo>
                  <a:lnTo>
                    <a:pt x="224" y="521"/>
                  </a:lnTo>
                  <a:lnTo>
                    <a:pt x="224" y="508"/>
                  </a:lnTo>
                  <a:lnTo>
                    <a:pt x="224" y="493"/>
                  </a:lnTo>
                  <a:lnTo>
                    <a:pt x="225" y="480"/>
                  </a:lnTo>
                  <a:lnTo>
                    <a:pt x="227" y="466"/>
                  </a:lnTo>
                  <a:lnTo>
                    <a:pt x="229" y="454"/>
                  </a:lnTo>
                  <a:lnTo>
                    <a:pt x="232" y="441"/>
                  </a:lnTo>
                  <a:lnTo>
                    <a:pt x="235" y="428"/>
                  </a:lnTo>
                  <a:lnTo>
                    <a:pt x="240" y="416"/>
                  </a:lnTo>
                  <a:lnTo>
                    <a:pt x="244" y="404"/>
                  </a:lnTo>
                  <a:lnTo>
                    <a:pt x="250" y="393"/>
                  </a:lnTo>
                  <a:lnTo>
                    <a:pt x="255" y="381"/>
                  </a:lnTo>
                  <a:lnTo>
                    <a:pt x="262" y="370"/>
                  </a:lnTo>
                  <a:lnTo>
                    <a:pt x="269" y="360"/>
                  </a:lnTo>
                  <a:lnTo>
                    <a:pt x="276" y="349"/>
                  </a:lnTo>
                  <a:lnTo>
                    <a:pt x="284" y="339"/>
                  </a:lnTo>
                  <a:lnTo>
                    <a:pt x="292" y="330"/>
                  </a:lnTo>
                  <a:lnTo>
                    <a:pt x="301" y="321"/>
                  </a:lnTo>
                  <a:lnTo>
                    <a:pt x="310" y="312"/>
                  </a:lnTo>
                  <a:lnTo>
                    <a:pt x="319" y="303"/>
                  </a:lnTo>
                  <a:lnTo>
                    <a:pt x="329" y="295"/>
                  </a:lnTo>
                  <a:lnTo>
                    <a:pt x="339" y="288"/>
                  </a:lnTo>
                  <a:lnTo>
                    <a:pt x="350" y="281"/>
                  </a:lnTo>
                  <a:lnTo>
                    <a:pt x="362" y="274"/>
                  </a:lnTo>
                  <a:lnTo>
                    <a:pt x="373" y="269"/>
                  </a:lnTo>
                  <a:lnTo>
                    <a:pt x="385" y="263"/>
                  </a:lnTo>
                  <a:lnTo>
                    <a:pt x="397" y="259"/>
                  </a:lnTo>
                  <a:lnTo>
                    <a:pt x="409" y="255"/>
                  </a:lnTo>
                  <a:lnTo>
                    <a:pt x="422" y="251"/>
                  </a:lnTo>
                  <a:lnTo>
                    <a:pt x="434" y="248"/>
                  </a:lnTo>
                  <a:lnTo>
                    <a:pt x="447" y="246"/>
                  </a:lnTo>
                  <a:lnTo>
                    <a:pt x="461" y="244"/>
                  </a:lnTo>
                  <a:lnTo>
                    <a:pt x="474" y="243"/>
                  </a:lnTo>
                  <a:lnTo>
                    <a:pt x="487" y="243"/>
                  </a:lnTo>
                  <a:close/>
                  <a:moveTo>
                    <a:pt x="383" y="312"/>
                  </a:moveTo>
                  <a:lnTo>
                    <a:pt x="486" y="415"/>
                  </a:lnTo>
                  <a:lnTo>
                    <a:pt x="589" y="311"/>
                  </a:lnTo>
                  <a:lnTo>
                    <a:pt x="578" y="306"/>
                  </a:lnTo>
                  <a:lnTo>
                    <a:pt x="566" y="300"/>
                  </a:lnTo>
                  <a:lnTo>
                    <a:pt x="553" y="295"/>
                  </a:lnTo>
                  <a:lnTo>
                    <a:pt x="541" y="292"/>
                  </a:lnTo>
                  <a:lnTo>
                    <a:pt x="528" y="289"/>
                  </a:lnTo>
                  <a:lnTo>
                    <a:pt x="515" y="287"/>
                  </a:lnTo>
                  <a:lnTo>
                    <a:pt x="501" y="286"/>
                  </a:lnTo>
                  <a:lnTo>
                    <a:pt x="487" y="285"/>
                  </a:lnTo>
                  <a:lnTo>
                    <a:pt x="473" y="286"/>
                  </a:lnTo>
                  <a:lnTo>
                    <a:pt x="460" y="287"/>
                  </a:lnTo>
                  <a:lnTo>
                    <a:pt x="446" y="289"/>
                  </a:lnTo>
                  <a:lnTo>
                    <a:pt x="433" y="292"/>
                  </a:lnTo>
                  <a:lnTo>
                    <a:pt x="420" y="296"/>
                  </a:lnTo>
                  <a:lnTo>
                    <a:pt x="407" y="300"/>
                  </a:lnTo>
                  <a:lnTo>
                    <a:pt x="395" y="307"/>
                  </a:lnTo>
                  <a:lnTo>
                    <a:pt x="383" y="312"/>
                  </a:lnTo>
                  <a:close/>
                  <a:moveTo>
                    <a:pt x="506" y="435"/>
                  </a:moveTo>
                  <a:lnTo>
                    <a:pt x="521" y="451"/>
                  </a:lnTo>
                  <a:lnTo>
                    <a:pt x="633" y="340"/>
                  </a:lnTo>
                  <a:lnTo>
                    <a:pt x="624" y="333"/>
                  </a:lnTo>
                  <a:lnTo>
                    <a:pt x="616" y="327"/>
                  </a:lnTo>
                  <a:lnTo>
                    <a:pt x="506" y="435"/>
                  </a:lnTo>
                  <a:close/>
                  <a:moveTo>
                    <a:pt x="542" y="471"/>
                  </a:moveTo>
                  <a:lnTo>
                    <a:pt x="557" y="486"/>
                  </a:lnTo>
                  <a:lnTo>
                    <a:pt x="667" y="377"/>
                  </a:lnTo>
                  <a:lnTo>
                    <a:pt x="660" y="369"/>
                  </a:lnTo>
                  <a:lnTo>
                    <a:pt x="653" y="361"/>
                  </a:lnTo>
                  <a:lnTo>
                    <a:pt x="542" y="471"/>
                  </a:lnTo>
                  <a:close/>
                  <a:moveTo>
                    <a:pt x="578" y="508"/>
                  </a:moveTo>
                  <a:lnTo>
                    <a:pt x="682" y="612"/>
                  </a:lnTo>
                  <a:lnTo>
                    <a:pt x="688" y="600"/>
                  </a:lnTo>
                  <a:lnTo>
                    <a:pt x="694" y="588"/>
                  </a:lnTo>
                  <a:lnTo>
                    <a:pt x="698" y="575"/>
                  </a:lnTo>
                  <a:lnTo>
                    <a:pt x="702" y="562"/>
                  </a:lnTo>
                  <a:lnTo>
                    <a:pt x="705" y="549"/>
                  </a:lnTo>
                  <a:lnTo>
                    <a:pt x="707" y="535"/>
                  </a:lnTo>
                  <a:lnTo>
                    <a:pt x="708" y="522"/>
                  </a:lnTo>
                  <a:lnTo>
                    <a:pt x="709" y="508"/>
                  </a:lnTo>
                  <a:lnTo>
                    <a:pt x="708" y="493"/>
                  </a:lnTo>
                  <a:lnTo>
                    <a:pt x="707" y="479"/>
                  </a:lnTo>
                  <a:lnTo>
                    <a:pt x="705" y="465"/>
                  </a:lnTo>
                  <a:lnTo>
                    <a:pt x="702" y="452"/>
                  </a:lnTo>
                  <a:lnTo>
                    <a:pt x="698" y="439"/>
                  </a:lnTo>
                  <a:lnTo>
                    <a:pt x="694" y="427"/>
                  </a:lnTo>
                  <a:lnTo>
                    <a:pt x="688" y="414"/>
                  </a:lnTo>
                  <a:lnTo>
                    <a:pt x="683" y="403"/>
                  </a:lnTo>
                  <a:lnTo>
                    <a:pt x="578" y="508"/>
                  </a:lnTo>
                  <a:close/>
                  <a:moveTo>
                    <a:pt x="667" y="637"/>
                  </a:moveTo>
                  <a:lnTo>
                    <a:pt x="557" y="528"/>
                  </a:lnTo>
                  <a:lnTo>
                    <a:pt x="542" y="544"/>
                  </a:lnTo>
                  <a:lnTo>
                    <a:pt x="653" y="654"/>
                  </a:lnTo>
                  <a:lnTo>
                    <a:pt x="660" y="646"/>
                  </a:lnTo>
                  <a:lnTo>
                    <a:pt x="667" y="637"/>
                  </a:lnTo>
                  <a:close/>
                  <a:moveTo>
                    <a:pt x="536" y="508"/>
                  </a:moveTo>
                  <a:lnTo>
                    <a:pt x="521" y="492"/>
                  </a:lnTo>
                  <a:lnTo>
                    <a:pt x="506" y="508"/>
                  </a:lnTo>
                  <a:lnTo>
                    <a:pt x="521" y="523"/>
                  </a:lnTo>
                  <a:lnTo>
                    <a:pt x="536" y="508"/>
                  </a:lnTo>
                  <a:close/>
                  <a:moveTo>
                    <a:pt x="501" y="471"/>
                  </a:moveTo>
                  <a:lnTo>
                    <a:pt x="486" y="456"/>
                  </a:lnTo>
                  <a:lnTo>
                    <a:pt x="470" y="471"/>
                  </a:lnTo>
                  <a:lnTo>
                    <a:pt x="485" y="486"/>
                  </a:lnTo>
                  <a:lnTo>
                    <a:pt x="501" y="471"/>
                  </a:lnTo>
                  <a:close/>
                  <a:moveTo>
                    <a:pt x="465" y="435"/>
                  </a:moveTo>
                  <a:lnTo>
                    <a:pt x="358" y="328"/>
                  </a:lnTo>
                  <a:lnTo>
                    <a:pt x="348" y="335"/>
                  </a:lnTo>
                  <a:lnTo>
                    <a:pt x="340" y="342"/>
                  </a:lnTo>
                  <a:lnTo>
                    <a:pt x="450" y="451"/>
                  </a:lnTo>
                  <a:lnTo>
                    <a:pt x="465" y="435"/>
                  </a:lnTo>
                  <a:close/>
                  <a:moveTo>
                    <a:pt x="632" y="674"/>
                  </a:moveTo>
                  <a:lnTo>
                    <a:pt x="521" y="564"/>
                  </a:lnTo>
                  <a:lnTo>
                    <a:pt x="506" y="580"/>
                  </a:lnTo>
                  <a:lnTo>
                    <a:pt x="615" y="688"/>
                  </a:lnTo>
                  <a:lnTo>
                    <a:pt x="624" y="681"/>
                  </a:lnTo>
                  <a:lnTo>
                    <a:pt x="632" y="674"/>
                  </a:lnTo>
                  <a:close/>
                  <a:moveTo>
                    <a:pt x="501" y="544"/>
                  </a:moveTo>
                  <a:lnTo>
                    <a:pt x="485" y="529"/>
                  </a:lnTo>
                  <a:lnTo>
                    <a:pt x="470" y="544"/>
                  </a:lnTo>
                  <a:lnTo>
                    <a:pt x="485" y="559"/>
                  </a:lnTo>
                  <a:lnTo>
                    <a:pt x="501" y="544"/>
                  </a:lnTo>
                  <a:close/>
                  <a:moveTo>
                    <a:pt x="465" y="508"/>
                  </a:moveTo>
                  <a:lnTo>
                    <a:pt x="450" y="492"/>
                  </a:lnTo>
                  <a:lnTo>
                    <a:pt x="434" y="508"/>
                  </a:lnTo>
                  <a:lnTo>
                    <a:pt x="450" y="523"/>
                  </a:lnTo>
                  <a:lnTo>
                    <a:pt x="465" y="508"/>
                  </a:lnTo>
                  <a:close/>
                  <a:moveTo>
                    <a:pt x="429" y="471"/>
                  </a:moveTo>
                  <a:lnTo>
                    <a:pt x="320" y="363"/>
                  </a:lnTo>
                  <a:lnTo>
                    <a:pt x="313" y="371"/>
                  </a:lnTo>
                  <a:lnTo>
                    <a:pt x="306" y="380"/>
                  </a:lnTo>
                  <a:lnTo>
                    <a:pt x="414" y="487"/>
                  </a:lnTo>
                  <a:lnTo>
                    <a:pt x="429" y="471"/>
                  </a:lnTo>
                  <a:close/>
                  <a:moveTo>
                    <a:pt x="588" y="703"/>
                  </a:moveTo>
                  <a:lnTo>
                    <a:pt x="485" y="600"/>
                  </a:lnTo>
                  <a:lnTo>
                    <a:pt x="384" y="702"/>
                  </a:lnTo>
                  <a:lnTo>
                    <a:pt x="395" y="708"/>
                  </a:lnTo>
                  <a:lnTo>
                    <a:pt x="408" y="714"/>
                  </a:lnTo>
                  <a:lnTo>
                    <a:pt x="420" y="718"/>
                  </a:lnTo>
                  <a:lnTo>
                    <a:pt x="433" y="722"/>
                  </a:lnTo>
                  <a:lnTo>
                    <a:pt x="446" y="725"/>
                  </a:lnTo>
                  <a:lnTo>
                    <a:pt x="460" y="727"/>
                  </a:lnTo>
                  <a:lnTo>
                    <a:pt x="473" y="728"/>
                  </a:lnTo>
                  <a:lnTo>
                    <a:pt x="487" y="729"/>
                  </a:lnTo>
                  <a:lnTo>
                    <a:pt x="501" y="728"/>
                  </a:lnTo>
                  <a:lnTo>
                    <a:pt x="514" y="727"/>
                  </a:lnTo>
                  <a:lnTo>
                    <a:pt x="527" y="725"/>
                  </a:lnTo>
                  <a:lnTo>
                    <a:pt x="540" y="722"/>
                  </a:lnTo>
                  <a:lnTo>
                    <a:pt x="553" y="719"/>
                  </a:lnTo>
                  <a:lnTo>
                    <a:pt x="565" y="715"/>
                  </a:lnTo>
                  <a:lnTo>
                    <a:pt x="577" y="709"/>
                  </a:lnTo>
                  <a:lnTo>
                    <a:pt x="588" y="703"/>
                  </a:lnTo>
                  <a:close/>
                  <a:moveTo>
                    <a:pt x="465" y="580"/>
                  </a:moveTo>
                  <a:lnTo>
                    <a:pt x="450" y="564"/>
                  </a:lnTo>
                  <a:lnTo>
                    <a:pt x="341" y="672"/>
                  </a:lnTo>
                  <a:lnTo>
                    <a:pt x="349" y="679"/>
                  </a:lnTo>
                  <a:lnTo>
                    <a:pt x="358" y="686"/>
                  </a:lnTo>
                  <a:lnTo>
                    <a:pt x="465" y="580"/>
                  </a:lnTo>
                  <a:close/>
                  <a:moveTo>
                    <a:pt x="429" y="544"/>
                  </a:moveTo>
                  <a:lnTo>
                    <a:pt x="414" y="529"/>
                  </a:lnTo>
                  <a:lnTo>
                    <a:pt x="307" y="635"/>
                  </a:lnTo>
                  <a:lnTo>
                    <a:pt x="313" y="644"/>
                  </a:lnTo>
                  <a:lnTo>
                    <a:pt x="320" y="652"/>
                  </a:lnTo>
                  <a:lnTo>
                    <a:pt x="429" y="544"/>
                  </a:lnTo>
                  <a:close/>
                  <a:moveTo>
                    <a:pt x="393" y="508"/>
                  </a:moveTo>
                  <a:lnTo>
                    <a:pt x="291" y="406"/>
                  </a:lnTo>
                  <a:lnTo>
                    <a:pt x="285" y="417"/>
                  </a:lnTo>
                  <a:lnTo>
                    <a:pt x="280" y="429"/>
                  </a:lnTo>
                  <a:lnTo>
                    <a:pt x="276" y="441"/>
                  </a:lnTo>
                  <a:lnTo>
                    <a:pt x="273" y="454"/>
                  </a:lnTo>
                  <a:lnTo>
                    <a:pt x="270" y="467"/>
                  </a:lnTo>
                  <a:lnTo>
                    <a:pt x="268" y="480"/>
                  </a:lnTo>
                  <a:lnTo>
                    <a:pt x="267" y="493"/>
                  </a:lnTo>
                  <a:lnTo>
                    <a:pt x="266" y="508"/>
                  </a:lnTo>
                  <a:lnTo>
                    <a:pt x="267" y="521"/>
                  </a:lnTo>
                  <a:lnTo>
                    <a:pt x="268" y="535"/>
                  </a:lnTo>
                  <a:lnTo>
                    <a:pt x="270" y="548"/>
                  </a:lnTo>
                  <a:lnTo>
                    <a:pt x="273" y="561"/>
                  </a:lnTo>
                  <a:lnTo>
                    <a:pt x="276" y="573"/>
                  </a:lnTo>
                  <a:lnTo>
                    <a:pt x="281" y="586"/>
                  </a:lnTo>
                  <a:lnTo>
                    <a:pt x="286" y="598"/>
                  </a:lnTo>
                  <a:lnTo>
                    <a:pt x="291" y="609"/>
                  </a:lnTo>
                  <a:lnTo>
                    <a:pt x="393" y="50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1022351" y="681038"/>
              <a:ext cx="833438" cy="47625"/>
            </a:xfrm>
            <a:custGeom>
              <a:avLst/>
              <a:gdLst>
                <a:gd name="T0" fmla="*/ 52 w 1574"/>
                <a:gd name="T1" fmla="*/ 87 h 89"/>
                <a:gd name="T2" fmla="*/ 190 w 1574"/>
                <a:gd name="T3" fmla="*/ 3 h 89"/>
                <a:gd name="T4" fmla="*/ 215 w 1574"/>
                <a:gd name="T5" fmla="*/ 40 h 89"/>
                <a:gd name="T6" fmla="*/ 202 w 1574"/>
                <a:gd name="T7" fmla="*/ 80 h 89"/>
                <a:gd name="T8" fmla="*/ 168 w 1574"/>
                <a:gd name="T9" fmla="*/ 88 h 89"/>
                <a:gd name="T10" fmla="*/ 137 w 1574"/>
                <a:gd name="T11" fmla="*/ 56 h 89"/>
                <a:gd name="T12" fmla="*/ 147 w 1574"/>
                <a:gd name="T13" fmla="*/ 13 h 89"/>
                <a:gd name="T14" fmla="*/ 172 w 1574"/>
                <a:gd name="T15" fmla="*/ 17 h 89"/>
                <a:gd name="T16" fmla="*/ 154 w 1574"/>
                <a:gd name="T17" fmla="*/ 45 h 89"/>
                <a:gd name="T18" fmla="*/ 171 w 1574"/>
                <a:gd name="T19" fmla="*/ 73 h 89"/>
                <a:gd name="T20" fmla="*/ 196 w 1574"/>
                <a:gd name="T21" fmla="*/ 57 h 89"/>
                <a:gd name="T22" fmla="*/ 189 w 1574"/>
                <a:gd name="T23" fmla="*/ 21 h 89"/>
                <a:gd name="T24" fmla="*/ 331 w 1574"/>
                <a:gd name="T25" fmla="*/ 2 h 89"/>
                <a:gd name="T26" fmla="*/ 349 w 1574"/>
                <a:gd name="T27" fmla="*/ 33 h 89"/>
                <a:gd name="T28" fmla="*/ 348 w 1574"/>
                <a:gd name="T29" fmla="*/ 63 h 89"/>
                <a:gd name="T30" fmla="*/ 335 w 1574"/>
                <a:gd name="T31" fmla="*/ 87 h 89"/>
                <a:gd name="T32" fmla="*/ 330 w 1574"/>
                <a:gd name="T33" fmla="*/ 76 h 89"/>
                <a:gd name="T34" fmla="*/ 301 w 1574"/>
                <a:gd name="T35" fmla="*/ 87 h 89"/>
                <a:gd name="T36" fmla="*/ 327 w 1574"/>
                <a:gd name="T37" fmla="*/ 38 h 89"/>
                <a:gd name="T38" fmla="*/ 324 w 1574"/>
                <a:gd name="T39" fmla="*/ 18 h 89"/>
                <a:gd name="T40" fmla="*/ 454 w 1574"/>
                <a:gd name="T41" fmla="*/ 87 h 89"/>
                <a:gd name="T42" fmla="*/ 558 w 1574"/>
                <a:gd name="T43" fmla="*/ 35 h 89"/>
                <a:gd name="T44" fmla="*/ 558 w 1574"/>
                <a:gd name="T45" fmla="*/ 50 h 89"/>
                <a:gd name="T46" fmla="*/ 1556 w 1574"/>
                <a:gd name="T47" fmla="*/ 2 h 89"/>
                <a:gd name="T48" fmla="*/ 1505 w 1574"/>
                <a:gd name="T49" fmla="*/ 2 h 89"/>
                <a:gd name="T50" fmla="*/ 1443 w 1574"/>
                <a:gd name="T51" fmla="*/ 87 h 89"/>
                <a:gd name="T52" fmla="*/ 1286 w 1574"/>
                <a:gd name="T53" fmla="*/ 2 h 89"/>
                <a:gd name="T54" fmla="*/ 1192 w 1574"/>
                <a:gd name="T55" fmla="*/ 42 h 89"/>
                <a:gd name="T56" fmla="*/ 1201 w 1574"/>
                <a:gd name="T57" fmla="*/ 22 h 89"/>
                <a:gd name="T58" fmla="*/ 1198 w 1574"/>
                <a:gd name="T59" fmla="*/ 2 h 89"/>
                <a:gd name="T60" fmla="*/ 1221 w 1574"/>
                <a:gd name="T61" fmla="*/ 30 h 89"/>
                <a:gd name="T62" fmla="*/ 1199 w 1574"/>
                <a:gd name="T63" fmla="*/ 57 h 89"/>
                <a:gd name="T64" fmla="*/ 1042 w 1574"/>
                <a:gd name="T65" fmla="*/ 60 h 89"/>
                <a:gd name="T66" fmla="*/ 1056 w 1574"/>
                <a:gd name="T67" fmla="*/ 73 h 89"/>
                <a:gd name="T68" fmla="*/ 1076 w 1574"/>
                <a:gd name="T69" fmla="*/ 64 h 89"/>
                <a:gd name="T70" fmla="*/ 1035 w 1574"/>
                <a:gd name="T71" fmla="*/ 45 h 89"/>
                <a:gd name="T72" fmla="*/ 1031 w 1574"/>
                <a:gd name="T73" fmla="*/ 12 h 89"/>
                <a:gd name="T74" fmla="*/ 1073 w 1574"/>
                <a:gd name="T75" fmla="*/ 2 h 89"/>
                <a:gd name="T76" fmla="*/ 1073 w 1574"/>
                <a:gd name="T77" fmla="*/ 28 h 89"/>
                <a:gd name="T78" fmla="*/ 1053 w 1574"/>
                <a:gd name="T79" fmla="*/ 16 h 89"/>
                <a:gd name="T80" fmla="*/ 1047 w 1574"/>
                <a:gd name="T81" fmla="*/ 31 h 89"/>
                <a:gd name="T82" fmla="*/ 1091 w 1574"/>
                <a:gd name="T83" fmla="*/ 52 h 89"/>
                <a:gd name="T84" fmla="*/ 1086 w 1574"/>
                <a:gd name="T85" fmla="*/ 80 h 89"/>
                <a:gd name="T86" fmla="*/ 1048 w 1574"/>
                <a:gd name="T87" fmla="*/ 88 h 89"/>
                <a:gd name="T88" fmla="*/ 919 w 1574"/>
                <a:gd name="T89" fmla="*/ 55 h 89"/>
                <a:gd name="T90" fmla="*/ 947 w 1574"/>
                <a:gd name="T91" fmla="*/ 87 h 89"/>
                <a:gd name="T92" fmla="*/ 830 w 1574"/>
                <a:gd name="T93" fmla="*/ 64 h 89"/>
                <a:gd name="T94" fmla="*/ 795 w 1574"/>
                <a:gd name="T95" fmla="*/ 89 h 89"/>
                <a:gd name="T96" fmla="*/ 764 w 1574"/>
                <a:gd name="T97" fmla="*/ 74 h 89"/>
                <a:gd name="T98" fmla="*/ 758 w 1574"/>
                <a:gd name="T99" fmla="*/ 31 h 89"/>
                <a:gd name="T100" fmla="*/ 788 w 1574"/>
                <a:gd name="T101" fmla="*/ 2 h 89"/>
                <a:gd name="T102" fmla="*/ 827 w 1574"/>
                <a:gd name="T103" fmla="*/ 16 h 89"/>
                <a:gd name="T104" fmla="*/ 809 w 1574"/>
                <a:gd name="T105" fmla="*/ 22 h 89"/>
                <a:gd name="T106" fmla="*/ 784 w 1574"/>
                <a:gd name="T107" fmla="*/ 20 h 89"/>
                <a:gd name="T108" fmla="*/ 777 w 1574"/>
                <a:gd name="T109" fmla="*/ 59 h 89"/>
                <a:gd name="T110" fmla="*/ 800 w 1574"/>
                <a:gd name="T111" fmla="*/ 72 h 89"/>
                <a:gd name="T112" fmla="*/ 813 w 1574"/>
                <a:gd name="T113" fmla="*/ 57 h 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4" h="89">
                  <a:moveTo>
                    <a:pt x="0" y="2"/>
                  </a:moveTo>
                  <a:lnTo>
                    <a:pt x="18" y="2"/>
                  </a:lnTo>
                  <a:lnTo>
                    <a:pt x="52" y="58"/>
                  </a:lnTo>
                  <a:lnTo>
                    <a:pt x="52" y="2"/>
                  </a:lnTo>
                  <a:lnTo>
                    <a:pt x="70" y="2"/>
                  </a:lnTo>
                  <a:lnTo>
                    <a:pt x="70" y="87"/>
                  </a:lnTo>
                  <a:lnTo>
                    <a:pt x="52" y="87"/>
                  </a:lnTo>
                  <a:lnTo>
                    <a:pt x="18" y="34"/>
                  </a:lnTo>
                  <a:lnTo>
                    <a:pt x="18" y="87"/>
                  </a:lnTo>
                  <a:lnTo>
                    <a:pt x="0" y="87"/>
                  </a:lnTo>
                  <a:lnTo>
                    <a:pt x="0" y="2"/>
                  </a:lnTo>
                  <a:close/>
                  <a:moveTo>
                    <a:pt x="176" y="1"/>
                  </a:moveTo>
                  <a:lnTo>
                    <a:pt x="183" y="1"/>
                  </a:lnTo>
                  <a:lnTo>
                    <a:pt x="190" y="3"/>
                  </a:lnTo>
                  <a:lnTo>
                    <a:pt x="196" y="6"/>
                  </a:lnTo>
                  <a:lnTo>
                    <a:pt x="202" y="10"/>
                  </a:lnTo>
                  <a:lnTo>
                    <a:pt x="207" y="16"/>
                  </a:lnTo>
                  <a:lnTo>
                    <a:pt x="211" y="23"/>
                  </a:lnTo>
                  <a:lnTo>
                    <a:pt x="213" y="28"/>
                  </a:lnTo>
                  <a:lnTo>
                    <a:pt x="215" y="34"/>
                  </a:lnTo>
                  <a:lnTo>
                    <a:pt x="215" y="40"/>
                  </a:lnTo>
                  <a:lnTo>
                    <a:pt x="216" y="45"/>
                  </a:lnTo>
                  <a:lnTo>
                    <a:pt x="215" y="53"/>
                  </a:lnTo>
                  <a:lnTo>
                    <a:pt x="214" y="60"/>
                  </a:lnTo>
                  <a:lnTo>
                    <a:pt x="211" y="67"/>
                  </a:lnTo>
                  <a:lnTo>
                    <a:pt x="208" y="73"/>
                  </a:lnTo>
                  <a:lnTo>
                    <a:pt x="205" y="77"/>
                  </a:lnTo>
                  <a:lnTo>
                    <a:pt x="202" y="80"/>
                  </a:lnTo>
                  <a:lnTo>
                    <a:pt x="198" y="83"/>
                  </a:lnTo>
                  <a:lnTo>
                    <a:pt x="194" y="85"/>
                  </a:lnTo>
                  <a:lnTo>
                    <a:pt x="190" y="87"/>
                  </a:lnTo>
                  <a:lnTo>
                    <a:pt x="186" y="88"/>
                  </a:lnTo>
                  <a:lnTo>
                    <a:pt x="181" y="89"/>
                  </a:lnTo>
                  <a:lnTo>
                    <a:pt x="176" y="89"/>
                  </a:lnTo>
                  <a:lnTo>
                    <a:pt x="168" y="88"/>
                  </a:lnTo>
                  <a:lnTo>
                    <a:pt x="162" y="87"/>
                  </a:lnTo>
                  <a:lnTo>
                    <a:pt x="156" y="84"/>
                  </a:lnTo>
                  <a:lnTo>
                    <a:pt x="150" y="80"/>
                  </a:lnTo>
                  <a:lnTo>
                    <a:pt x="145" y="74"/>
                  </a:lnTo>
                  <a:lnTo>
                    <a:pt x="141" y="67"/>
                  </a:lnTo>
                  <a:lnTo>
                    <a:pt x="139" y="62"/>
                  </a:lnTo>
                  <a:lnTo>
                    <a:pt x="137" y="56"/>
                  </a:lnTo>
                  <a:lnTo>
                    <a:pt x="136" y="51"/>
                  </a:lnTo>
                  <a:lnTo>
                    <a:pt x="136" y="45"/>
                  </a:lnTo>
                  <a:lnTo>
                    <a:pt x="137" y="38"/>
                  </a:lnTo>
                  <a:lnTo>
                    <a:pt x="138" y="31"/>
                  </a:lnTo>
                  <a:lnTo>
                    <a:pt x="141" y="23"/>
                  </a:lnTo>
                  <a:lnTo>
                    <a:pt x="144" y="17"/>
                  </a:lnTo>
                  <a:lnTo>
                    <a:pt x="147" y="13"/>
                  </a:lnTo>
                  <a:lnTo>
                    <a:pt x="151" y="9"/>
                  </a:lnTo>
                  <a:lnTo>
                    <a:pt x="155" y="6"/>
                  </a:lnTo>
                  <a:lnTo>
                    <a:pt x="160" y="4"/>
                  </a:lnTo>
                  <a:lnTo>
                    <a:pt x="167" y="1"/>
                  </a:lnTo>
                  <a:lnTo>
                    <a:pt x="176" y="1"/>
                  </a:lnTo>
                  <a:close/>
                  <a:moveTo>
                    <a:pt x="176" y="17"/>
                  </a:moveTo>
                  <a:lnTo>
                    <a:pt x="172" y="17"/>
                  </a:lnTo>
                  <a:lnTo>
                    <a:pt x="167" y="18"/>
                  </a:lnTo>
                  <a:lnTo>
                    <a:pt x="164" y="21"/>
                  </a:lnTo>
                  <a:lnTo>
                    <a:pt x="160" y="24"/>
                  </a:lnTo>
                  <a:lnTo>
                    <a:pt x="158" y="28"/>
                  </a:lnTo>
                  <a:lnTo>
                    <a:pt x="156" y="33"/>
                  </a:lnTo>
                  <a:lnTo>
                    <a:pt x="154" y="39"/>
                  </a:lnTo>
                  <a:lnTo>
                    <a:pt x="154" y="45"/>
                  </a:lnTo>
                  <a:lnTo>
                    <a:pt x="154" y="51"/>
                  </a:lnTo>
                  <a:lnTo>
                    <a:pt x="156" y="57"/>
                  </a:lnTo>
                  <a:lnTo>
                    <a:pt x="158" y="62"/>
                  </a:lnTo>
                  <a:lnTo>
                    <a:pt x="160" y="66"/>
                  </a:lnTo>
                  <a:lnTo>
                    <a:pt x="164" y="69"/>
                  </a:lnTo>
                  <a:lnTo>
                    <a:pt x="167" y="71"/>
                  </a:lnTo>
                  <a:lnTo>
                    <a:pt x="171" y="73"/>
                  </a:lnTo>
                  <a:lnTo>
                    <a:pt x="176" y="73"/>
                  </a:lnTo>
                  <a:lnTo>
                    <a:pt x="180" y="73"/>
                  </a:lnTo>
                  <a:lnTo>
                    <a:pt x="184" y="71"/>
                  </a:lnTo>
                  <a:lnTo>
                    <a:pt x="188" y="69"/>
                  </a:lnTo>
                  <a:lnTo>
                    <a:pt x="191" y="66"/>
                  </a:lnTo>
                  <a:lnTo>
                    <a:pt x="194" y="62"/>
                  </a:lnTo>
                  <a:lnTo>
                    <a:pt x="196" y="57"/>
                  </a:lnTo>
                  <a:lnTo>
                    <a:pt x="197" y="52"/>
                  </a:lnTo>
                  <a:lnTo>
                    <a:pt x="198" y="45"/>
                  </a:lnTo>
                  <a:lnTo>
                    <a:pt x="198" y="39"/>
                  </a:lnTo>
                  <a:lnTo>
                    <a:pt x="196" y="33"/>
                  </a:lnTo>
                  <a:lnTo>
                    <a:pt x="195" y="27"/>
                  </a:lnTo>
                  <a:lnTo>
                    <a:pt x="192" y="24"/>
                  </a:lnTo>
                  <a:lnTo>
                    <a:pt x="189" y="21"/>
                  </a:lnTo>
                  <a:lnTo>
                    <a:pt x="185" y="18"/>
                  </a:lnTo>
                  <a:lnTo>
                    <a:pt x="181" y="17"/>
                  </a:lnTo>
                  <a:lnTo>
                    <a:pt x="176" y="17"/>
                  </a:lnTo>
                  <a:close/>
                  <a:moveTo>
                    <a:pt x="283" y="2"/>
                  </a:moveTo>
                  <a:lnTo>
                    <a:pt x="318" y="2"/>
                  </a:lnTo>
                  <a:lnTo>
                    <a:pt x="326" y="2"/>
                  </a:lnTo>
                  <a:lnTo>
                    <a:pt x="331" y="2"/>
                  </a:lnTo>
                  <a:lnTo>
                    <a:pt x="335" y="4"/>
                  </a:lnTo>
                  <a:lnTo>
                    <a:pt x="339" y="6"/>
                  </a:lnTo>
                  <a:lnTo>
                    <a:pt x="343" y="9"/>
                  </a:lnTo>
                  <a:lnTo>
                    <a:pt x="346" y="14"/>
                  </a:lnTo>
                  <a:lnTo>
                    <a:pt x="349" y="20"/>
                  </a:lnTo>
                  <a:lnTo>
                    <a:pt x="349" y="27"/>
                  </a:lnTo>
                  <a:lnTo>
                    <a:pt x="349" y="33"/>
                  </a:lnTo>
                  <a:lnTo>
                    <a:pt x="347" y="39"/>
                  </a:lnTo>
                  <a:lnTo>
                    <a:pt x="343" y="44"/>
                  </a:lnTo>
                  <a:lnTo>
                    <a:pt x="339" y="48"/>
                  </a:lnTo>
                  <a:lnTo>
                    <a:pt x="343" y="50"/>
                  </a:lnTo>
                  <a:lnTo>
                    <a:pt x="346" y="52"/>
                  </a:lnTo>
                  <a:lnTo>
                    <a:pt x="348" y="57"/>
                  </a:lnTo>
                  <a:lnTo>
                    <a:pt x="348" y="63"/>
                  </a:lnTo>
                  <a:lnTo>
                    <a:pt x="348" y="77"/>
                  </a:lnTo>
                  <a:lnTo>
                    <a:pt x="348" y="80"/>
                  </a:lnTo>
                  <a:lnTo>
                    <a:pt x="349" y="82"/>
                  </a:lnTo>
                  <a:lnTo>
                    <a:pt x="351" y="84"/>
                  </a:lnTo>
                  <a:lnTo>
                    <a:pt x="353" y="87"/>
                  </a:lnTo>
                  <a:lnTo>
                    <a:pt x="337" y="87"/>
                  </a:lnTo>
                  <a:lnTo>
                    <a:pt x="335" y="87"/>
                  </a:lnTo>
                  <a:lnTo>
                    <a:pt x="334" y="87"/>
                  </a:lnTo>
                  <a:lnTo>
                    <a:pt x="333" y="86"/>
                  </a:lnTo>
                  <a:lnTo>
                    <a:pt x="332" y="85"/>
                  </a:lnTo>
                  <a:lnTo>
                    <a:pt x="331" y="84"/>
                  </a:lnTo>
                  <a:lnTo>
                    <a:pt x="331" y="83"/>
                  </a:lnTo>
                  <a:lnTo>
                    <a:pt x="331" y="80"/>
                  </a:lnTo>
                  <a:lnTo>
                    <a:pt x="330" y="76"/>
                  </a:lnTo>
                  <a:lnTo>
                    <a:pt x="330" y="66"/>
                  </a:lnTo>
                  <a:lnTo>
                    <a:pt x="330" y="62"/>
                  </a:lnTo>
                  <a:lnTo>
                    <a:pt x="328" y="59"/>
                  </a:lnTo>
                  <a:lnTo>
                    <a:pt x="324" y="57"/>
                  </a:lnTo>
                  <a:lnTo>
                    <a:pt x="320" y="56"/>
                  </a:lnTo>
                  <a:lnTo>
                    <a:pt x="301" y="56"/>
                  </a:lnTo>
                  <a:lnTo>
                    <a:pt x="301" y="87"/>
                  </a:lnTo>
                  <a:lnTo>
                    <a:pt x="283" y="87"/>
                  </a:lnTo>
                  <a:lnTo>
                    <a:pt x="283" y="2"/>
                  </a:lnTo>
                  <a:close/>
                  <a:moveTo>
                    <a:pt x="301" y="18"/>
                  </a:moveTo>
                  <a:lnTo>
                    <a:pt x="301" y="40"/>
                  </a:lnTo>
                  <a:lnTo>
                    <a:pt x="320" y="40"/>
                  </a:lnTo>
                  <a:lnTo>
                    <a:pt x="324" y="40"/>
                  </a:lnTo>
                  <a:lnTo>
                    <a:pt x="327" y="38"/>
                  </a:lnTo>
                  <a:lnTo>
                    <a:pt x="329" y="36"/>
                  </a:lnTo>
                  <a:lnTo>
                    <a:pt x="330" y="34"/>
                  </a:lnTo>
                  <a:lnTo>
                    <a:pt x="331" y="32"/>
                  </a:lnTo>
                  <a:lnTo>
                    <a:pt x="331" y="28"/>
                  </a:lnTo>
                  <a:lnTo>
                    <a:pt x="330" y="24"/>
                  </a:lnTo>
                  <a:lnTo>
                    <a:pt x="328" y="21"/>
                  </a:lnTo>
                  <a:lnTo>
                    <a:pt x="324" y="18"/>
                  </a:lnTo>
                  <a:lnTo>
                    <a:pt x="320" y="18"/>
                  </a:lnTo>
                  <a:lnTo>
                    <a:pt x="301" y="18"/>
                  </a:lnTo>
                  <a:close/>
                  <a:moveTo>
                    <a:pt x="412" y="2"/>
                  </a:moveTo>
                  <a:lnTo>
                    <a:pt x="478" y="2"/>
                  </a:lnTo>
                  <a:lnTo>
                    <a:pt x="478" y="18"/>
                  </a:lnTo>
                  <a:lnTo>
                    <a:pt x="454" y="18"/>
                  </a:lnTo>
                  <a:lnTo>
                    <a:pt x="454" y="87"/>
                  </a:lnTo>
                  <a:lnTo>
                    <a:pt x="436" y="87"/>
                  </a:lnTo>
                  <a:lnTo>
                    <a:pt x="436" y="18"/>
                  </a:lnTo>
                  <a:lnTo>
                    <a:pt x="412" y="18"/>
                  </a:lnTo>
                  <a:lnTo>
                    <a:pt x="412" y="2"/>
                  </a:lnTo>
                  <a:close/>
                  <a:moveTo>
                    <a:pt x="540" y="2"/>
                  </a:moveTo>
                  <a:lnTo>
                    <a:pt x="558" y="2"/>
                  </a:lnTo>
                  <a:lnTo>
                    <a:pt x="558" y="35"/>
                  </a:lnTo>
                  <a:lnTo>
                    <a:pt x="591" y="35"/>
                  </a:lnTo>
                  <a:lnTo>
                    <a:pt x="591" y="2"/>
                  </a:lnTo>
                  <a:lnTo>
                    <a:pt x="609" y="2"/>
                  </a:lnTo>
                  <a:lnTo>
                    <a:pt x="609" y="87"/>
                  </a:lnTo>
                  <a:lnTo>
                    <a:pt x="591" y="87"/>
                  </a:lnTo>
                  <a:lnTo>
                    <a:pt x="591" y="50"/>
                  </a:lnTo>
                  <a:lnTo>
                    <a:pt x="558" y="50"/>
                  </a:lnTo>
                  <a:lnTo>
                    <a:pt x="558" y="87"/>
                  </a:lnTo>
                  <a:lnTo>
                    <a:pt x="540" y="87"/>
                  </a:lnTo>
                  <a:lnTo>
                    <a:pt x="540" y="2"/>
                  </a:lnTo>
                  <a:close/>
                  <a:moveTo>
                    <a:pt x="1505" y="2"/>
                  </a:moveTo>
                  <a:lnTo>
                    <a:pt x="1523" y="2"/>
                  </a:lnTo>
                  <a:lnTo>
                    <a:pt x="1556" y="58"/>
                  </a:lnTo>
                  <a:lnTo>
                    <a:pt x="1556" y="2"/>
                  </a:lnTo>
                  <a:lnTo>
                    <a:pt x="1574" y="2"/>
                  </a:lnTo>
                  <a:lnTo>
                    <a:pt x="1574" y="87"/>
                  </a:lnTo>
                  <a:lnTo>
                    <a:pt x="1556" y="87"/>
                  </a:lnTo>
                  <a:lnTo>
                    <a:pt x="1523" y="34"/>
                  </a:lnTo>
                  <a:lnTo>
                    <a:pt x="1523" y="87"/>
                  </a:lnTo>
                  <a:lnTo>
                    <a:pt x="1505" y="87"/>
                  </a:lnTo>
                  <a:lnTo>
                    <a:pt x="1505" y="2"/>
                  </a:lnTo>
                  <a:close/>
                  <a:moveTo>
                    <a:pt x="1394" y="55"/>
                  </a:moveTo>
                  <a:lnTo>
                    <a:pt x="1413" y="55"/>
                  </a:lnTo>
                  <a:lnTo>
                    <a:pt x="1404" y="25"/>
                  </a:lnTo>
                  <a:lnTo>
                    <a:pt x="1394" y="55"/>
                  </a:lnTo>
                  <a:close/>
                  <a:moveTo>
                    <a:pt x="1395" y="2"/>
                  </a:moveTo>
                  <a:lnTo>
                    <a:pt x="1412" y="2"/>
                  </a:lnTo>
                  <a:lnTo>
                    <a:pt x="1443" y="87"/>
                  </a:lnTo>
                  <a:lnTo>
                    <a:pt x="1423" y="87"/>
                  </a:lnTo>
                  <a:lnTo>
                    <a:pt x="1418" y="70"/>
                  </a:lnTo>
                  <a:lnTo>
                    <a:pt x="1390" y="70"/>
                  </a:lnTo>
                  <a:lnTo>
                    <a:pt x="1384" y="87"/>
                  </a:lnTo>
                  <a:lnTo>
                    <a:pt x="1364" y="87"/>
                  </a:lnTo>
                  <a:lnTo>
                    <a:pt x="1395" y="2"/>
                  </a:lnTo>
                  <a:close/>
                  <a:moveTo>
                    <a:pt x="1286" y="2"/>
                  </a:moveTo>
                  <a:lnTo>
                    <a:pt x="1304" y="2"/>
                  </a:lnTo>
                  <a:lnTo>
                    <a:pt x="1304" y="87"/>
                  </a:lnTo>
                  <a:lnTo>
                    <a:pt x="1286" y="87"/>
                  </a:lnTo>
                  <a:lnTo>
                    <a:pt x="1286" y="2"/>
                  </a:lnTo>
                  <a:close/>
                  <a:moveTo>
                    <a:pt x="1175" y="17"/>
                  </a:moveTo>
                  <a:lnTo>
                    <a:pt x="1175" y="42"/>
                  </a:lnTo>
                  <a:lnTo>
                    <a:pt x="1192" y="42"/>
                  </a:lnTo>
                  <a:lnTo>
                    <a:pt x="1196" y="41"/>
                  </a:lnTo>
                  <a:lnTo>
                    <a:pt x="1200" y="39"/>
                  </a:lnTo>
                  <a:lnTo>
                    <a:pt x="1203" y="35"/>
                  </a:lnTo>
                  <a:lnTo>
                    <a:pt x="1203" y="30"/>
                  </a:lnTo>
                  <a:lnTo>
                    <a:pt x="1203" y="26"/>
                  </a:lnTo>
                  <a:lnTo>
                    <a:pt x="1202" y="24"/>
                  </a:lnTo>
                  <a:lnTo>
                    <a:pt x="1201" y="22"/>
                  </a:lnTo>
                  <a:lnTo>
                    <a:pt x="1200" y="20"/>
                  </a:lnTo>
                  <a:lnTo>
                    <a:pt x="1195" y="18"/>
                  </a:lnTo>
                  <a:lnTo>
                    <a:pt x="1189" y="17"/>
                  </a:lnTo>
                  <a:lnTo>
                    <a:pt x="1175" y="17"/>
                  </a:lnTo>
                  <a:close/>
                  <a:moveTo>
                    <a:pt x="1157" y="2"/>
                  </a:moveTo>
                  <a:lnTo>
                    <a:pt x="1190" y="2"/>
                  </a:lnTo>
                  <a:lnTo>
                    <a:pt x="1198" y="2"/>
                  </a:lnTo>
                  <a:lnTo>
                    <a:pt x="1203" y="3"/>
                  </a:lnTo>
                  <a:lnTo>
                    <a:pt x="1208" y="5"/>
                  </a:lnTo>
                  <a:lnTo>
                    <a:pt x="1212" y="8"/>
                  </a:lnTo>
                  <a:lnTo>
                    <a:pt x="1216" y="12"/>
                  </a:lnTo>
                  <a:lnTo>
                    <a:pt x="1219" y="17"/>
                  </a:lnTo>
                  <a:lnTo>
                    <a:pt x="1221" y="23"/>
                  </a:lnTo>
                  <a:lnTo>
                    <a:pt x="1221" y="30"/>
                  </a:lnTo>
                  <a:lnTo>
                    <a:pt x="1221" y="36"/>
                  </a:lnTo>
                  <a:lnTo>
                    <a:pt x="1219" y="41"/>
                  </a:lnTo>
                  <a:lnTo>
                    <a:pt x="1217" y="46"/>
                  </a:lnTo>
                  <a:lnTo>
                    <a:pt x="1213" y="50"/>
                  </a:lnTo>
                  <a:lnTo>
                    <a:pt x="1209" y="54"/>
                  </a:lnTo>
                  <a:lnTo>
                    <a:pt x="1205" y="56"/>
                  </a:lnTo>
                  <a:lnTo>
                    <a:pt x="1199" y="57"/>
                  </a:lnTo>
                  <a:lnTo>
                    <a:pt x="1193" y="58"/>
                  </a:lnTo>
                  <a:lnTo>
                    <a:pt x="1175" y="58"/>
                  </a:lnTo>
                  <a:lnTo>
                    <a:pt x="1175" y="87"/>
                  </a:lnTo>
                  <a:lnTo>
                    <a:pt x="1157" y="87"/>
                  </a:lnTo>
                  <a:lnTo>
                    <a:pt x="1157" y="2"/>
                  </a:lnTo>
                  <a:close/>
                  <a:moveTo>
                    <a:pt x="1024" y="60"/>
                  </a:moveTo>
                  <a:lnTo>
                    <a:pt x="1042" y="60"/>
                  </a:lnTo>
                  <a:lnTo>
                    <a:pt x="1043" y="63"/>
                  </a:lnTo>
                  <a:lnTo>
                    <a:pt x="1044" y="66"/>
                  </a:lnTo>
                  <a:lnTo>
                    <a:pt x="1045" y="68"/>
                  </a:lnTo>
                  <a:lnTo>
                    <a:pt x="1047" y="70"/>
                  </a:lnTo>
                  <a:lnTo>
                    <a:pt x="1050" y="71"/>
                  </a:lnTo>
                  <a:lnTo>
                    <a:pt x="1053" y="72"/>
                  </a:lnTo>
                  <a:lnTo>
                    <a:pt x="1056" y="73"/>
                  </a:lnTo>
                  <a:lnTo>
                    <a:pt x="1060" y="73"/>
                  </a:lnTo>
                  <a:lnTo>
                    <a:pt x="1067" y="73"/>
                  </a:lnTo>
                  <a:lnTo>
                    <a:pt x="1072" y="71"/>
                  </a:lnTo>
                  <a:lnTo>
                    <a:pt x="1074" y="70"/>
                  </a:lnTo>
                  <a:lnTo>
                    <a:pt x="1075" y="68"/>
                  </a:lnTo>
                  <a:lnTo>
                    <a:pt x="1076" y="66"/>
                  </a:lnTo>
                  <a:lnTo>
                    <a:pt x="1076" y="64"/>
                  </a:lnTo>
                  <a:lnTo>
                    <a:pt x="1076" y="61"/>
                  </a:lnTo>
                  <a:lnTo>
                    <a:pt x="1074" y="59"/>
                  </a:lnTo>
                  <a:lnTo>
                    <a:pt x="1071" y="57"/>
                  </a:lnTo>
                  <a:lnTo>
                    <a:pt x="1066" y="55"/>
                  </a:lnTo>
                  <a:lnTo>
                    <a:pt x="1051" y="51"/>
                  </a:lnTo>
                  <a:lnTo>
                    <a:pt x="1041" y="48"/>
                  </a:lnTo>
                  <a:lnTo>
                    <a:pt x="1035" y="45"/>
                  </a:lnTo>
                  <a:lnTo>
                    <a:pt x="1031" y="42"/>
                  </a:lnTo>
                  <a:lnTo>
                    <a:pt x="1029" y="37"/>
                  </a:lnTo>
                  <a:lnTo>
                    <a:pt x="1027" y="33"/>
                  </a:lnTo>
                  <a:lnTo>
                    <a:pt x="1027" y="26"/>
                  </a:lnTo>
                  <a:lnTo>
                    <a:pt x="1027" y="21"/>
                  </a:lnTo>
                  <a:lnTo>
                    <a:pt x="1029" y="17"/>
                  </a:lnTo>
                  <a:lnTo>
                    <a:pt x="1031" y="12"/>
                  </a:lnTo>
                  <a:lnTo>
                    <a:pt x="1034" y="8"/>
                  </a:lnTo>
                  <a:lnTo>
                    <a:pt x="1039" y="5"/>
                  </a:lnTo>
                  <a:lnTo>
                    <a:pt x="1045" y="2"/>
                  </a:lnTo>
                  <a:lnTo>
                    <a:pt x="1052" y="1"/>
                  </a:lnTo>
                  <a:lnTo>
                    <a:pt x="1059" y="0"/>
                  </a:lnTo>
                  <a:lnTo>
                    <a:pt x="1067" y="0"/>
                  </a:lnTo>
                  <a:lnTo>
                    <a:pt x="1073" y="2"/>
                  </a:lnTo>
                  <a:lnTo>
                    <a:pt x="1078" y="4"/>
                  </a:lnTo>
                  <a:lnTo>
                    <a:pt x="1083" y="7"/>
                  </a:lnTo>
                  <a:lnTo>
                    <a:pt x="1086" y="11"/>
                  </a:lnTo>
                  <a:lnTo>
                    <a:pt x="1089" y="16"/>
                  </a:lnTo>
                  <a:lnTo>
                    <a:pt x="1090" y="22"/>
                  </a:lnTo>
                  <a:lnTo>
                    <a:pt x="1091" y="28"/>
                  </a:lnTo>
                  <a:lnTo>
                    <a:pt x="1073" y="28"/>
                  </a:lnTo>
                  <a:lnTo>
                    <a:pt x="1072" y="23"/>
                  </a:lnTo>
                  <a:lnTo>
                    <a:pt x="1070" y="19"/>
                  </a:lnTo>
                  <a:lnTo>
                    <a:pt x="1068" y="18"/>
                  </a:lnTo>
                  <a:lnTo>
                    <a:pt x="1065" y="16"/>
                  </a:lnTo>
                  <a:lnTo>
                    <a:pt x="1062" y="16"/>
                  </a:lnTo>
                  <a:lnTo>
                    <a:pt x="1059" y="15"/>
                  </a:lnTo>
                  <a:lnTo>
                    <a:pt x="1053" y="16"/>
                  </a:lnTo>
                  <a:lnTo>
                    <a:pt x="1049" y="18"/>
                  </a:lnTo>
                  <a:lnTo>
                    <a:pt x="1047" y="19"/>
                  </a:lnTo>
                  <a:lnTo>
                    <a:pt x="1046" y="21"/>
                  </a:lnTo>
                  <a:lnTo>
                    <a:pt x="1045" y="23"/>
                  </a:lnTo>
                  <a:lnTo>
                    <a:pt x="1045" y="25"/>
                  </a:lnTo>
                  <a:lnTo>
                    <a:pt x="1045" y="28"/>
                  </a:lnTo>
                  <a:lnTo>
                    <a:pt x="1047" y="31"/>
                  </a:lnTo>
                  <a:lnTo>
                    <a:pt x="1050" y="33"/>
                  </a:lnTo>
                  <a:lnTo>
                    <a:pt x="1055" y="35"/>
                  </a:lnTo>
                  <a:lnTo>
                    <a:pt x="1065" y="37"/>
                  </a:lnTo>
                  <a:lnTo>
                    <a:pt x="1077" y="41"/>
                  </a:lnTo>
                  <a:lnTo>
                    <a:pt x="1086" y="45"/>
                  </a:lnTo>
                  <a:lnTo>
                    <a:pt x="1089" y="48"/>
                  </a:lnTo>
                  <a:lnTo>
                    <a:pt x="1091" y="52"/>
                  </a:lnTo>
                  <a:lnTo>
                    <a:pt x="1093" y="57"/>
                  </a:lnTo>
                  <a:lnTo>
                    <a:pt x="1094" y="62"/>
                  </a:lnTo>
                  <a:lnTo>
                    <a:pt x="1093" y="66"/>
                  </a:lnTo>
                  <a:lnTo>
                    <a:pt x="1092" y="70"/>
                  </a:lnTo>
                  <a:lnTo>
                    <a:pt x="1091" y="74"/>
                  </a:lnTo>
                  <a:lnTo>
                    <a:pt x="1088" y="77"/>
                  </a:lnTo>
                  <a:lnTo>
                    <a:pt x="1086" y="80"/>
                  </a:lnTo>
                  <a:lnTo>
                    <a:pt x="1083" y="82"/>
                  </a:lnTo>
                  <a:lnTo>
                    <a:pt x="1080" y="84"/>
                  </a:lnTo>
                  <a:lnTo>
                    <a:pt x="1077" y="86"/>
                  </a:lnTo>
                  <a:lnTo>
                    <a:pt x="1069" y="88"/>
                  </a:lnTo>
                  <a:lnTo>
                    <a:pt x="1060" y="89"/>
                  </a:lnTo>
                  <a:lnTo>
                    <a:pt x="1054" y="89"/>
                  </a:lnTo>
                  <a:lnTo>
                    <a:pt x="1048" y="88"/>
                  </a:lnTo>
                  <a:lnTo>
                    <a:pt x="1043" y="86"/>
                  </a:lnTo>
                  <a:lnTo>
                    <a:pt x="1038" y="84"/>
                  </a:lnTo>
                  <a:lnTo>
                    <a:pt x="1032" y="80"/>
                  </a:lnTo>
                  <a:lnTo>
                    <a:pt x="1028" y="75"/>
                  </a:lnTo>
                  <a:lnTo>
                    <a:pt x="1026" y="68"/>
                  </a:lnTo>
                  <a:lnTo>
                    <a:pt x="1024" y="60"/>
                  </a:lnTo>
                  <a:close/>
                  <a:moveTo>
                    <a:pt x="919" y="55"/>
                  </a:moveTo>
                  <a:lnTo>
                    <a:pt x="937" y="55"/>
                  </a:lnTo>
                  <a:lnTo>
                    <a:pt x="928" y="25"/>
                  </a:lnTo>
                  <a:lnTo>
                    <a:pt x="919" y="55"/>
                  </a:lnTo>
                  <a:close/>
                  <a:moveTo>
                    <a:pt x="919" y="2"/>
                  </a:moveTo>
                  <a:lnTo>
                    <a:pt x="937" y="2"/>
                  </a:lnTo>
                  <a:lnTo>
                    <a:pt x="968" y="87"/>
                  </a:lnTo>
                  <a:lnTo>
                    <a:pt x="947" y="87"/>
                  </a:lnTo>
                  <a:lnTo>
                    <a:pt x="942" y="70"/>
                  </a:lnTo>
                  <a:lnTo>
                    <a:pt x="914" y="70"/>
                  </a:lnTo>
                  <a:lnTo>
                    <a:pt x="909" y="87"/>
                  </a:lnTo>
                  <a:lnTo>
                    <a:pt x="888" y="87"/>
                  </a:lnTo>
                  <a:lnTo>
                    <a:pt x="919" y="2"/>
                  </a:lnTo>
                  <a:close/>
                  <a:moveTo>
                    <a:pt x="831" y="57"/>
                  </a:moveTo>
                  <a:lnTo>
                    <a:pt x="830" y="64"/>
                  </a:lnTo>
                  <a:lnTo>
                    <a:pt x="828" y="69"/>
                  </a:lnTo>
                  <a:lnTo>
                    <a:pt x="825" y="74"/>
                  </a:lnTo>
                  <a:lnTo>
                    <a:pt x="821" y="79"/>
                  </a:lnTo>
                  <a:lnTo>
                    <a:pt x="816" y="83"/>
                  </a:lnTo>
                  <a:lnTo>
                    <a:pt x="809" y="86"/>
                  </a:lnTo>
                  <a:lnTo>
                    <a:pt x="803" y="88"/>
                  </a:lnTo>
                  <a:lnTo>
                    <a:pt x="795" y="89"/>
                  </a:lnTo>
                  <a:lnTo>
                    <a:pt x="789" y="88"/>
                  </a:lnTo>
                  <a:lnTo>
                    <a:pt x="783" y="87"/>
                  </a:lnTo>
                  <a:lnTo>
                    <a:pt x="778" y="85"/>
                  </a:lnTo>
                  <a:lnTo>
                    <a:pt x="773" y="82"/>
                  </a:lnTo>
                  <a:lnTo>
                    <a:pt x="769" y="80"/>
                  </a:lnTo>
                  <a:lnTo>
                    <a:pt x="767" y="77"/>
                  </a:lnTo>
                  <a:lnTo>
                    <a:pt x="764" y="74"/>
                  </a:lnTo>
                  <a:lnTo>
                    <a:pt x="762" y="70"/>
                  </a:lnTo>
                  <a:lnTo>
                    <a:pt x="760" y="65"/>
                  </a:lnTo>
                  <a:lnTo>
                    <a:pt x="758" y="59"/>
                  </a:lnTo>
                  <a:lnTo>
                    <a:pt x="757" y="53"/>
                  </a:lnTo>
                  <a:lnTo>
                    <a:pt x="756" y="46"/>
                  </a:lnTo>
                  <a:lnTo>
                    <a:pt x="757" y="38"/>
                  </a:lnTo>
                  <a:lnTo>
                    <a:pt x="758" y="31"/>
                  </a:lnTo>
                  <a:lnTo>
                    <a:pt x="761" y="24"/>
                  </a:lnTo>
                  <a:lnTo>
                    <a:pt x="764" y="17"/>
                  </a:lnTo>
                  <a:lnTo>
                    <a:pt x="767" y="13"/>
                  </a:lnTo>
                  <a:lnTo>
                    <a:pt x="771" y="9"/>
                  </a:lnTo>
                  <a:lnTo>
                    <a:pt x="775" y="6"/>
                  </a:lnTo>
                  <a:lnTo>
                    <a:pt x="780" y="4"/>
                  </a:lnTo>
                  <a:lnTo>
                    <a:pt x="788" y="2"/>
                  </a:lnTo>
                  <a:lnTo>
                    <a:pt x="796" y="1"/>
                  </a:lnTo>
                  <a:lnTo>
                    <a:pt x="802" y="1"/>
                  </a:lnTo>
                  <a:lnTo>
                    <a:pt x="807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23" y="10"/>
                  </a:lnTo>
                  <a:lnTo>
                    <a:pt x="827" y="16"/>
                  </a:lnTo>
                  <a:lnTo>
                    <a:pt x="830" y="23"/>
                  </a:lnTo>
                  <a:lnTo>
                    <a:pt x="831" y="31"/>
                  </a:lnTo>
                  <a:lnTo>
                    <a:pt x="831" y="32"/>
                  </a:lnTo>
                  <a:lnTo>
                    <a:pt x="813" y="32"/>
                  </a:lnTo>
                  <a:lnTo>
                    <a:pt x="812" y="26"/>
                  </a:lnTo>
                  <a:lnTo>
                    <a:pt x="809" y="22"/>
                  </a:lnTo>
                  <a:lnTo>
                    <a:pt x="807" y="20"/>
                  </a:lnTo>
                  <a:lnTo>
                    <a:pt x="804" y="18"/>
                  </a:lnTo>
                  <a:lnTo>
                    <a:pt x="800" y="17"/>
                  </a:lnTo>
                  <a:lnTo>
                    <a:pt x="796" y="17"/>
                  </a:lnTo>
                  <a:lnTo>
                    <a:pt x="792" y="17"/>
                  </a:lnTo>
                  <a:lnTo>
                    <a:pt x="787" y="18"/>
                  </a:lnTo>
                  <a:lnTo>
                    <a:pt x="784" y="20"/>
                  </a:lnTo>
                  <a:lnTo>
                    <a:pt x="781" y="23"/>
                  </a:lnTo>
                  <a:lnTo>
                    <a:pt x="778" y="27"/>
                  </a:lnTo>
                  <a:lnTo>
                    <a:pt x="776" y="33"/>
                  </a:lnTo>
                  <a:lnTo>
                    <a:pt x="775" y="39"/>
                  </a:lnTo>
                  <a:lnTo>
                    <a:pt x="775" y="46"/>
                  </a:lnTo>
                  <a:lnTo>
                    <a:pt x="775" y="53"/>
                  </a:lnTo>
                  <a:lnTo>
                    <a:pt x="777" y="59"/>
                  </a:lnTo>
                  <a:lnTo>
                    <a:pt x="780" y="64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9" y="71"/>
                  </a:lnTo>
                  <a:lnTo>
                    <a:pt x="793" y="72"/>
                  </a:lnTo>
                  <a:lnTo>
                    <a:pt x="796" y="73"/>
                  </a:lnTo>
                  <a:lnTo>
                    <a:pt x="800" y="72"/>
                  </a:lnTo>
                  <a:lnTo>
                    <a:pt x="803" y="71"/>
                  </a:lnTo>
                  <a:lnTo>
                    <a:pt x="806" y="70"/>
                  </a:lnTo>
                  <a:lnTo>
                    <a:pt x="808" y="68"/>
                  </a:lnTo>
                  <a:lnTo>
                    <a:pt x="810" y="66"/>
                  </a:lnTo>
                  <a:lnTo>
                    <a:pt x="812" y="64"/>
                  </a:lnTo>
                  <a:lnTo>
                    <a:pt x="813" y="61"/>
                  </a:lnTo>
                  <a:lnTo>
                    <a:pt x="813" y="57"/>
                  </a:lnTo>
                  <a:lnTo>
                    <a:pt x="831" y="57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1022351" y="765175"/>
              <a:ext cx="836613" cy="47625"/>
            </a:xfrm>
            <a:custGeom>
              <a:avLst/>
              <a:gdLst>
                <a:gd name="T0" fmla="*/ 1535 w 1581"/>
                <a:gd name="T1" fmla="*/ 54 h 88"/>
                <a:gd name="T2" fmla="*/ 1429 w 1581"/>
                <a:gd name="T3" fmla="*/ 32 h 88"/>
                <a:gd name="T4" fmla="*/ 1354 w 1581"/>
                <a:gd name="T5" fmla="*/ 1 h 88"/>
                <a:gd name="T6" fmla="*/ 1238 w 1581"/>
                <a:gd name="T7" fmla="*/ 40 h 88"/>
                <a:gd name="T8" fmla="*/ 1262 w 1581"/>
                <a:gd name="T9" fmla="*/ 20 h 88"/>
                <a:gd name="T10" fmla="*/ 1275 w 1581"/>
                <a:gd name="T11" fmla="*/ 7 h 88"/>
                <a:gd name="T12" fmla="*/ 1272 w 1581"/>
                <a:gd name="T13" fmla="*/ 52 h 88"/>
                <a:gd name="T14" fmla="*/ 1126 w 1581"/>
                <a:gd name="T15" fmla="*/ 1 h 88"/>
                <a:gd name="T16" fmla="*/ 1117 w 1581"/>
                <a:gd name="T17" fmla="*/ 24 h 88"/>
                <a:gd name="T18" fmla="*/ 1010 w 1581"/>
                <a:gd name="T19" fmla="*/ 27 h 88"/>
                <a:gd name="T20" fmla="*/ 1020 w 1581"/>
                <a:gd name="T21" fmla="*/ 70 h 88"/>
                <a:gd name="T22" fmla="*/ 1050 w 1581"/>
                <a:gd name="T23" fmla="*/ 50 h 88"/>
                <a:gd name="T24" fmla="*/ 1028 w 1581"/>
                <a:gd name="T25" fmla="*/ 16 h 88"/>
                <a:gd name="T26" fmla="*/ 1067 w 1581"/>
                <a:gd name="T27" fmla="*/ 33 h 88"/>
                <a:gd name="T28" fmla="*/ 1051 w 1581"/>
                <a:gd name="T29" fmla="*/ 82 h 88"/>
                <a:gd name="T30" fmla="*/ 1002 w 1581"/>
                <a:gd name="T31" fmla="*/ 79 h 88"/>
                <a:gd name="T32" fmla="*/ 993 w 1581"/>
                <a:gd name="T33" fmla="*/ 23 h 88"/>
                <a:gd name="T34" fmla="*/ 957 w 1581"/>
                <a:gd name="T35" fmla="*/ 62 h 88"/>
                <a:gd name="T36" fmla="*/ 911 w 1581"/>
                <a:gd name="T37" fmla="*/ 86 h 88"/>
                <a:gd name="T38" fmla="*/ 884 w 1581"/>
                <a:gd name="T39" fmla="*/ 51 h 88"/>
                <a:gd name="T40" fmla="*/ 907 w 1581"/>
                <a:gd name="T41" fmla="*/ 3 h 88"/>
                <a:gd name="T42" fmla="*/ 957 w 1581"/>
                <a:gd name="T43" fmla="*/ 22 h 88"/>
                <a:gd name="T44" fmla="*/ 928 w 1581"/>
                <a:gd name="T45" fmla="*/ 16 h 88"/>
                <a:gd name="T46" fmla="*/ 902 w 1581"/>
                <a:gd name="T47" fmla="*/ 44 h 88"/>
                <a:gd name="T48" fmla="*/ 927 w 1581"/>
                <a:gd name="T49" fmla="*/ 71 h 88"/>
                <a:gd name="T50" fmla="*/ 786 w 1581"/>
                <a:gd name="T51" fmla="*/ 40 h 88"/>
                <a:gd name="T52" fmla="*/ 776 w 1581"/>
                <a:gd name="T53" fmla="*/ 88 h 88"/>
                <a:gd name="T54" fmla="*/ 743 w 1581"/>
                <a:gd name="T55" fmla="*/ 57 h 88"/>
                <a:gd name="T56" fmla="*/ 761 w 1581"/>
                <a:gd name="T57" fmla="*/ 7 h 88"/>
                <a:gd name="T58" fmla="*/ 811 w 1581"/>
                <a:gd name="T59" fmla="*/ 8 h 88"/>
                <a:gd name="T60" fmla="*/ 802 w 1581"/>
                <a:gd name="T61" fmla="*/ 24 h 88"/>
                <a:gd name="T62" fmla="*/ 766 w 1581"/>
                <a:gd name="T63" fmla="*/ 23 h 88"/>
                <a:gd name="T64" fmla="*/ 772 w 1581"/>
                <a:gd name="T65" fmla="*/ 69 h 88"/>
                <a:gd name="T66" fmla="*/ 803 w 1581"/>
                <a:gd name="T67" fmla="*/ 58 h 88"/>
                <a:gd name="T68" fmla="*/ 709 w 1581"/>
                <a:gd name="T69" fmla="*/ 86 h 88"/>
                <a:gd name="T70" fmla="*/ 588 w 1581"/>
                <a:gd name="T71" fmla="*/ 86 h 88"/>
                <a:gd name="T72" fmla="*/ 494 w 1581"/>
                <a:gd name="T73" fmla="*/ 17 h 88"/>
                <a:gd name="T74" fmla="*/ 455 w 1581"/>
                <a:gd name="T75" fmla="*/ 86 h 88"/>
                <a:gd name="T76" fmla="*/ 343 w 1581"/>
                <a:gd name="T77" fmla="*/ 38 h 88"/>
                <a:gd name="T78" fmla="*/ 338 w 1581"/>
                <a:gd name="T79" fmla="*/ 17 h 88"/>
                <a:gd name="T80" fmla="*/ 365 w 1581"/>
                <a:gd name="T81" fmla="*/ 13 h 88"/>
                <a:gd name="T82" fmla="*/ 366 w 1581"/>
                <a:gd name="T83" fmla="*/ 55 h 88"/>
                <a:gd name="T84" fmla="*/ 353 w 1581"/>
                <a:gd name="T85" fmla="*/ 86 h 88"/>
                <a:gd name="T86" fmla="*/ 346 w 1581"/>
                <a:gd name="T87" fmla="*/ 57 h 88"/>
                <a:gd name="T88" fmla="*/ 267 w 1581"/>
                <a:gd name="T89" fmla="*/ 17 h 88"/>
                <a:gd name="T90" fmla="*/ 206 w 1581"/>
                <a:gd name="T91" fmla="*/ 86 h 88"/>
                <a:gd name="T92" fmla="*/ 159 w 1581"/>
                <a:gd name="T93" fmla="*/ 26 h 88"/>
                <a:gd name="T94" fmla="*/ 153 w 1581"/>
                <a:gd name="T95" fmla="*/ 1 h 88"/>
                <a:gd name="T96" fmla="*/ 175 w 1581"/>
                <a:gd name="T97" fmla="*/ 40 h 88"/>
                <a:gd name="T98" fmla="*/ 113 w 1581"/>
                <a:gd name="T99" fmla="*/ 86 h 88"/>
                <a:gd name="T100" fmla="*/ 19 w 1581"/>
                <a:gd name="T101" fmla="*/ 37 h 88"/>
                <a:gd name="T102" fmla="*/ 40 w 1581"/>
                <a:gd name="T103" fmla="*/ 71 h 88"/>
                <a:gd name="T104" fmla="*/ 63 w 1581"/>
                <a:gd name="T105" fmla="*/ 37 h 88"/>
                <a:gd name="T106" fmla="*/ 49 w 1581"/>
                <a:gd name="T107" fmla="*/ 1 h 88"/>
                <a:gd name="T108" fmla="*/ 81 w 1581"/>
                <a:gd name="T109" fmla="*/ 44 h 88"/>
                <a:gd name="T110" fmla="*/ 55 w 1581"/>
                <a:gd name="T111" fmla="*/ 86 h 88"/>
                <a:gd name="T112" fmla="*/ 5 w 1581"/>
                <a:gd name="T113" fmla="*/ 65 h 88"/>
                <a:gd name="T114" fmla="*/ 11 w 1581"/>
                <a:gd name="T115" fmla="*/ 12 h 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81" h="88">
                  <a:moveTo>
                    <a:pt x="1507" y="1"/>
                  </a:moveTo>
                  <a:lnTo>
                    <a:pt x="1527" y="1"/>
                  </a:lnTo>
                  <a:lnTo>
                    <a:pt x="1544" y="34"/>
                  </a:lnTo>
                  <a:lnTo>
                    <a:pt x="1561" y="1"/>
                  </a:lnTo>
                  <a:lnTo>
                    <a:pt x="1581" y="1"/>
                  </a:lnTo>
                  <a:lnTo>
                    <a:pt x="1553" y="54"/>
                  </a:lnTo>
                  <a:lnTo>
                    <a:pt x="1553" y="86"/>
                  </a:lnTo>
                  <a:lnTo>
                    <a:pt x="1535" y="86"/>
                  </a:lnTo>
                  <a:lnTo>
                    <a:pt x="1535" y="54"/>
                  </a:lnTo>
                  <a:lnTo>
                    <a:pt x="1507" y="1"/>
                  </a:lnTo>
                  <a:close/>
                  <a:moveTo>
                    <a:pt x="1411" y="1"/>
                  </a:moveTo>
                  <a:lnTo>
                    <a:pt x="1429" y="1"/>
                  </a:lnTo>
                  <a:lnTo>
                    <a:pt x="1463" y="56"/>
                  </a:lnTo>
                  <a:lnTo>
                    <a:pt x="1463" y="1"/>
                  </a:lnTo>
                  <a:lnTo>
                    <a:pt x="1481" y="1"/>
                  </a:lnTo>
                  <a:lnTo>
                    <a:pt x="1481" y="86"/>
                  </a:lnTo>
                  <a:lnTo>
                    <a:pt x="1463" y="86"/>
                  </a:lnTo>
                  <a:lnTo>
                    <a:pt x="1429" y="32"/>
                  </a:lnTo>
                  <a:lnTo>
                    <a:pt x="1429" y="86"/>
                  </a:lnTo>
                  <a:lnTo>
                    <a:pt x="1411" y="86"/>
                  </a:lnTo>
                  <a:lnTo>
                    <a:pt x="1411" y="1"/>
                  </a:lnTo>
                  <a:close/>
                  <a:moveTo>
                    <a:pt x="1336" y="53"/>
                  </a:moveTo>
                  <a:lnTo>
                    <a:pt x="1354" y="53"/>
                  </a:lnTo>
                  <a:lnTo>
                    <a:pt x="1345" y="25"/>
                  </a:lnTo>
                  <a:lnTo>
                    <a:pt x="1336" y="53"/>
                  </a:lnTo>
                  <a:close/>
                  <a:moveTo>
                    <a:pt x="1336" y="1"/>
                  </a:moveTo>
                  <a:lnTo>
                    <a:pt x="1354" y="1"/>
                  </a:lnTo>
                  <a:lnTo>
                    <a:pt x="1385" y="86"/>
                  </a:lnTo>
                  <a:lnTo>
                    <a:pt x="1364" y="86"/>
                  </a:lnTo>
                  <a:lnTo>
                    <a:pt x="1359" y="68"/>
                  </a:lnTo>
                  <a:lnTo>
                    <a:pt x="1331" y="68"/>
                  </a:lnTo>
                  <a:lnTo>
                    <a:pt x="1325" y="86"/>
                  </a:lnTo>
                  <a:lnTo>
                    <a:pt x="1305" y="86"/>
                  </a:lnTo>
                  <a:lnTo>
                    <a:pt x="1336" y="1"/>
                  </a:lnTo>
                  <a:close/>
                  <a:moveTo>
                    <a:pt x="1238" y="17"/>
                  </a:moveTo>
                  <a:lnTo>
                    <a:pt x="1238" y="40"/>
                  </a:lnTo>
                  <a:lnTo>
                    <a:pt x="1254" y="40"/>
                  </a:lnTo>
                  <a:lnTo>
                    <a:pt x="1259" y="39"/>
                  </a:lnTo>
                  <a:lnTo>
                    <a:pt x="1262" y="37"/>
                  </a:lnTo>
                  <a:lnTo>
                    <a:pt x="1265" y="33"/>
                  </a:lnTo>
                  <a:lnTo>
                    <a:pt x="1266" y="28"/>
                  </a:lnTo>
                  <a:lnTo>
                    <a:pt x="1266" y="26"/>
                  </a:lnTo>
                  <a:lnTo>
                    <a:pt x="1265" y="23"/>
                  </a:lnTo>
                  <a:lnTo>
                    <a:pt x="1264" y="21"/>
                  </a:lnTo>
                  <a:lnTo>
                    <a:pt x="1262" y="20"/>
                  </a:lnTo>
                  <a:lnTo>
                    <a:pt x="1258" y="17"/>
                  </a:lnTo>
                  <a:lnTo>
                    <a:pt x="1252" y="17"/>
                  </a:lnTo>
                  <a:lnTo>
                    <a:pt x="1238" y="17"/>
                  </a:lnTo>
                  <a:close/>
                  <a:moveTo>
                    <a:pt x="1219" y="1"/>
                  </a:moveTo>
                  <a:lnTo>
                    <a:pt x="1253" y="1"/>
                  </a:lnTo>
                  <a:lnTo>
                    <a:pt x="1260" y="1"/>
                  </a:lnTo>
                  <a:lnTo>
                    <a:pt x="1266" y="2"/>
                  </a:lnTo>
                  <a:lnTo>
                    <a:pt x="1271" y="4"/>
                  </a:lnTo>
                  <a:lnTo>
                    <a:pt x="1275" y="7"/>
                  </a:lnTo>
                  <a:lnTo>
                    <a:pt x="1279" y="11"/>
                  </a:lnTo>
                  <a:lnTo>
                    <a:pt x="1281" y="16"/>
                  </a:lnTo>
                  <a:lnTo>
                    <a:pt x="1283" y="22"/>
                  </a:lnTo>
                  <a:lnTo>
                    <a:pt x="1284" y="28"/>
                  </a:lnTo>
                  <a:lnTo>
                    <a:pt x="1283" y="34"/>
                  </a:lnTo>
                  <a:lnTo>
                    <a:pt x="1282" y="40"/>
                  </a:lnTo>
                  <a:lnTo>
                    <a:pt x="1279" y="44"/>
                  </a:lnTo>
                  <a:lnTo>
                    <a:pt x="1276" y="49"/>
                  </a:lnTo>
                  <a:lnTo>
                    <a:pt x="1272" y="52"/>
                  </a:lnTo>
                  <a:lnTo>
                    <a:pt x="1267" y="54"/>
                  </a:lnTo>
                  <a:lnTo>
                    <a:pt x="1262" y="56"/>
                  </a:lnTo>
                  <a:lnTo>
                    <a:pt x="1256" y="56"/>
                  </a:lnTo>
                  <a:lnTo>
                    <a:pt x="1238" y="56"/>
                  </a:lnTo>
                  <a:lnTo>
                    <a:pt x="1238" y="86"/>
                  </a:lnTo>
                  <a:lnTo>
                    <a:pt x="1219" y="86"/>
                  </a:lnTo>
                  <a:lnTo>
                    <a:pt x="1219" y="1"/>
                  </a:lnTo>
                  <a:close/>
                  <a:moveTo>
                    <a:pt x="1100" y="1"/>
                  </a:moveTo>
                  <a:lnTo>
                    <a:pt x="1126" y="1"/>
                  </a:lnTo>
                  <a:lnTo>
                    <a:pt x="1142" y="62"/>
                  </a:lnTo>
                  <a:lnTo>
                    <a:pt x="1159" y="1"/>
                  </a:lnTo>
                  <a:lnTo>
                    <a:pt x="1184" y="1"/>
                  </a:lnTo>
                  <a:lnTo>
                    <a:pt x="1184" y="86"/>
                  </a:lnTo>
                  <a:lnTo>
                    <a:pt x="1168" y="86"/>
                  </a:lnTo>
                  <a:lnTo>
                    <a:pt x="1168" y="24"/>
                  </a:lnTo>
                  <a:lnTo>
                    <a:pt x="1150" y="86"/>
                  </a:lnTo>
                  <a:lnTo>
                    <a:pt x="1135" y="86"/>
                  </a:lnTo>
                  <a:lnTo>
                    <a:pt x="1117" y="24"/>
                  </a:lnTo>
                  <a:lnTo>
                    <a:pt x="1117" y="86"/>
                  </a:lnTo>
                  <a:lnTo>
                    <a:pt x="1100" y="86"/>
                  </a:lnTo>
                  <a:lnTo>
                    <a:pt x="1100" y="1"/>
                  </a:lnTo>
                  <a:close/>
                  <a:moveTo>
                    <a:pt x="1028" y="16"/>
                  </a:moveTo>
                  <a:lnTo>
                    <a:pt x="1024" y="16"/>
                  </a:lnTo>
                  <a:lnTo>
                    <a:pt x="1020" y="18"/>
                  </a:lnTo>
                  <a:lnTo>
                    <a:pt x="1016" y="20"/>
                  </a:lnTo>
                  <a:lnTo>
                    <a:pt x="1013" y="23"/>
                  </a:lnTo>
                  <a:lnTo>
                    <a:pt x="1010" y="27"/>
                  </a:lnTo>
                  <a:lnTo>
                    <a:pt x="1008" y="32"/>
                  </a:lnTo>
                  <a:lnTo>
                    <a:pt x="1007" y="37"/>
                  </a:lnTo>
                  <a:lnTo>
                    <a:pt x="1006" y="43"/>
                  </a:lnTo>
                  <a:lnTo>
                    <a:pt x="1007" y="50"/>
                  </a:lnTo>
                  <a:lnTo>
                    <a:pt x="1008" y="56"/>
                  </a:lnTo>
                  <a:lnTo>
                    <a:pt x="1010" y="60"/>
                  </a:lnTo>
                  <a:lnTo>
                    <a:pt x="1013" y="65"/>
                  </a:lnTo>
                  <a:lnTo>
                    <a:pt x="1016" y="68"/>
                  </a:lnTo>
                  <a:lnTo>
                    <a:pt x="1020" y="70"/>
                  </a:lnTo>
                  <a:lnTo>
                    <a:pt x="1024" y="71"/>
                  </a:lnTo>
                  <a:lnTo>
                    <a:pt x="1028" y="71"/>
                  </a:lnTo>
                  <a:lnTo>
                    <a:pt x="1033" y="71"/>
                  </a:lnTo>
                  <a:lnTo>
                    <a:pt x="1037" y="70"/>
                  </a:lnTo>
                  <a:lnTo>
                    <a:pt x="1040" y="68"/>
                  </a:lnTo>
                  <a:lnTo>
                    <a:pt x="1044" y="65"/>
                  </a:lnTo>
                  <a:lnTo>
                    <a:pt x="1047" y="61"/>
                  </a:lnTo>
                  <a:lnTo>
                    <a:pt x="1049" y="56"/>
                  </a:lnTo>
                  <a:lnTo>
                    <a:pt x="1050" y="50"/>
                  </a:lnTo>
                  <a:lnTo>
                    <a:pt x="1050" y="43"/>
                  </a:lnTo>
                  <a:lnTo>
                    <a:pt x="1050" y="37"/>
                  </a:lnTo>
                  <a:lnTo>
                    <a:pt x="1049" y="31"/>
                  </a:lnTo>
                  <a:lnTo>
                    <a:pt x="1047" y="27"/>
                  </a:lnTo>
                  <a:lnTo>
                    <a:pt x="1044" y="23"/>
                  </a:lnTo>
                  <a:lnTo>
                    <a:pt x="1041" y="20"/>
                  </a:lnTo>
                  <a:lnTo>
                    <a:pt x="1037" y="18"/>
                  </a:lnTo>
                  <a:lnTo>
                    <a:pt x="1033" y="16"/>
                  </a:lnTo>
                  <a:lnTo>
                    <a:pt x="1028" y="16"/>
                  </a:lnTo>
                  <a:close/>
                  <a:moveTo>
                    <a:pt x="1028" y="0"/>
                  </a:moveTo>
                  <a:lnTo>
                    <a:pt x="1036" y="1"/>
                  </a:lnTo>
                  <a:lnTo>
                    <a:pt x="1043" y="2"/>
                  </a:lnTo>
                  <a:lnTo>
                    <a:pt x="1049" y="5"/>
                  </a:lnTo>
                  <a:lnTo>
                    <a:pt x="1054" y="10"/>
                  </a:lnTo>
                  <a:lnTo>
                    <a:pt x="1060" y="15"/>
                  </a:lnTo>
                  <a:lnTo>
                    <a:pt x="1064" y="22"/>
                  </a:lnTo>
                  <a:lnTo>
                    <a:pt x="1066" y="27"/>
                  </a:lnTo>
                  <a:lnTo>
                    <a:pt x="1067" y="33"/>
                  </a:lnTo>
                  <a:lnTo>
                    <a:pt x="1068" y="38"/>
                  </a:lnTo>
                  <a:lnTo>
                    <a:pt x="1068" y="44"/>
                  </a:lnTo>
                  <a:lnTo>
                    <a:pt x="1068" y="51"/>
                  </a:lnTo>
                  <a:lnTo>
                    <a:pt x="1066" y="58"/>
                  </a:lnTo>
                  <a:lnTo>
                    <a:pt x="1064" y="65"/>
                  </a:lnTo>
                  <a:lnTo>
                    <a:pt x="1060" y="71"/>
                  </a:lnTo>
                  <a:lnTo>
                    <a:pt x="1057" y="76"/>
                  </a:lnTo>
                  <a:lnTo>
                    <a:pt x="1054" y="79"/>
                  </a:lnTo>
                  <a:lnTo>
                    <a:pt x="1051" y="82"/>
                  </a:lnTo>
                  <a:lnTo>
                    <a:pt x="1047" y="84"/>
                  </a:lnTo>
                  <a:lnTo>
                    <a:pt x="1043" y="86"/>
                  </a:lnTo>
                  <a:lnTo>
                    <a:pt x="1038" y="87"/>
                  </a:lnTo>
                  <a:lnTo>
                    <a:pt x="1033" y="88"/>
                  </a:lnTo>
                  <a:lnTo>
                    <a:pt x="1028" y="88"/>
                  </a:lnTo>
                  <a:lnTo>
                    <a:pt x="1021" y="88"/>
                  </a:lnTo>
                  <a:lnTo>
                    <a:pt x="1014" y="86"/>
                  </a:lnTo>
                  <a:lnTo>
                    <a:pt x="1008" y="83"/>
                  </a:lnTo>
                  <a:lnTo>
                    <a:pt x="1002" y="79"/>
                  </a:lnTo>
                  <a:lnTo>
                    <a:pt x="997" y="73"/>
                  </a:lnTo>
                  <a:lnTo>
                    <a:pt x="993" y="65"/>
                  </a:lnTo>
                  <a:lnTo>
                    <a:pt x="991" y="60"/>
                  </a:lnTo>
                  <a:lnTo>
                    <a:pt x="989" y="55"/>
                  </a:lnTo>
                  <a:lnTo>
                    <a:pt x="989" y="49"/>
                  </a:lnTo>
                  <a:lnTo>
                    <a:pt x="988" y="43"/>
                  </a:lnTo>
                  <a:lnTo>
                    <a:pt x="989" y="36"/>
                  </a:lnTo>
                  <a:lnTo>
                    <a:pt x="990" y="29"/>
                  </a:lnTo>
                  <a:lnTo>
                    <a:pt x="993" y="23"/>
                  </a:lnTo>
                  <a:lnTo>
                    <a:pt x="996" y="17"/>
                  </a:lnTo>
                  <a:lnTo>
                    <a:pt x="999" y="12"/>
                  </a:lnTo>
                  <a:lnTo>
                    <a:pt x="1003" y="9"/>
                  </a:lnTo>
                  <a:lnTo>
                    <a:pt x="1007" y="6"/>
                  </a:lnTo>
                  <a:lnTo>
                    <a:pt x="1012" y="3"/>
                  </a:lnTo>
                  <a:lnTo>
                    <a:pt x="1020" y="1"/>
                  </a:lnTo>
                  <a:lnTo>
                    <a:pt x="1028" y="0"/>
                  </a:lnTo>
                  <a:close/>
                  <a:moveTo>
                    <a:pt x="958" y="56"/>
                  </a:moveTo>
                  <a:lnTo>
                    <a:pt x="957" y="62"/>
                  </a:lnTo>
                  <a:lnTo>
                    <a:pt x="956" y="68"/>
                  </a:lnTo>
                  <a:lnTo>
                    <a:pt x="953" y="74"/>
                  </a:lnTo>
                  <a:lnTo>
                    <a:pt x="949" y="78"/>
                  </a:lnTo>
                  <a:lnTo>
                    <a:pt x="943" y="82"/>
                  </a:lnTo>
                  <a:lnTo>
                    <a:pt x="937" y="85"/>
                  </a:lnTo>
                  <a:lnTo>
                    <a:pt x="930" y="87"/>
                  </a:lnTo>
                  <a:lnTo>
                    <a:pt x="923" y="88"/>
                  </a:lnTo>
                  <a:lnTo>
                    <a:pt x="916" y="87"/>
                  </a:lnTo>
                  <a:lnTo>
                    <a:pt x="911" y="86"/>
                  </a:lnTo>
                  <a:lnTo>
                    <a:pt x="905" y="84"/>
                  </a:lnTo>
                  <a:lnTo>
                    <a:pt x="900" y="81"/>
                  </a:lnTo>
                  <a:lnTo>
                    <a:pt x="897" y="79"/>
                  </a:lnTo>
                  <a:lnTo>
                    <a:pt x="894" y="76"/>
                  </a:lnTo>
                  <a:lnTo>
                    <a:pt x="891" y="73"/>
                  </a:lnTo>
                  <a:lnTo>
                    <a:pt x="889" y="68"/>
                  </a:lnTo>
                  <a:lnTo>
                    <a:pt x="887" y="63"/>
                  </a:lnTo>
                  <a:lnTo>
                    <a:pt x="885" y="57"/>
                  </a:lnTo>
                  <a:lnTo>
                    <a:pt x="884" y="51"/>
                  </a:lnTo>
                  <a:lnTo>
                    <a:pt x="884" y="45"/>
                  </a:lnTo>
                  <a:lnTo>
                    <a:pt x="884" y="37"/>
                  </a:lnTo>
                  <a:lnTo>
                    <a:pt x="886" y="30"/>
                  </a:lnTo>
                  <a:lnTo>
                    <a:pt x="888" y="23"/>
                  </a:lnTo>
                  <a:lnTo>
                    <a:pt x="891" y="17"/>
                  </a:lnTo>
                  <a:lnTo>
                    <a:pt x="895" y="12"/>
                  </a:lnTo>
                  <a:lnTo>
                    <a:pt x="898" y="9"/>
                  </a:lnTo>
                  <a:lnTo>
                    <a:pt x="903" y="6"/>
                  </a:lnTo>
                  <a:lnTo>
                    <a:pt x="907" y="3"/>
                  </a:lnTo>
                  <a:lnTo>
                    <a:pt x="915" y="1"/>
                  </a:lnTo>
                  <a:lnTo>
                    <a:pt x="924" y="0"/>
                  </a:lnTo>
                  <a:lnTo>
                    <a:pt x="929" y="1"/>
                  </a:lnTo>
                  <a:lnTo>
                    <a:pt x="935" y="2"/>
                  </a:lnTo>
                  <a:lnTo>
                    <a:pt x="940" y="3"/>
                  </a:lnTo>
                  <a:lnTo>
                    <a:pt x="945" y="5"/>
                  </a:lnTo>
                  <a:lnTo>
                    <a:pt x="950" y="10"/>
                  </a:lnTo>
                  <a:lnTo>
                    <a:pt x="954" y="15"/>
                  </a:lnTo>
                  <a:lnTo>
                    <a:pt x="957" y="22"/>
                  </a:lnTo>
                  <a:lnTo>
                    <a:pt x="958" y="29"/>
                  </a:lnTo>
                  <a:lnTo>
                    <a:pt x="958" y="30"/>
                  </a:lnTo>
                  <a:lnTo>
                    <a:pt x="940" y="30"/>
                  </a:lnTo>
                  <a:lnTo>
                    <a:pt x="939" y="25"/>
                  </a:lnTo>
                  <a:lnTo>
                    <a:pt x="937" y="21"/>
                  </a:lnTo>
                  <a:lnTo>
                    <a:pt x="934" y="19"/>
                  </a:lnTo>
                  <a:lnTo>
                    <a:pt x="931" y="17"/>
                  </a:lnTo>
                  <a:lnTo>
                    <a:pt x="928" y="16"/>
                  </a:lnTo>
                  <a:lnTo>
                    <a:pt x="924" y="16"/>
                  </a:lnTo>
                  <a:lnTo>
                    <a:pt x="919" y="16"/>
                  </a:lnTo>
                  <a:lnTo>
                    <a:pt x="915" y="18"/>
                  </a:lnTo>
                  <a:lnTo>
                    <a:pt x="911" y="20"/>
                  </a:lnTo>
                  <a:lnTo>
                    <a:pt x="908" y="22"/>
                  </a:lnTo>
                  <a:lnTo>
                    <a:pt x="906" y="26"/>
                  </a:lnTo>
                  <a:lnTo>
                    <a:pt x="904" y="31"/>
                  </a:lnTo>
                  <a:lnTo>
                    <a:pt x="902" y="37"/>
                  </a:lnTo>
                  <a:lnTo>
                    <a:pt x="902" y="44"/>
                  </a:lnTo>
                  <a:lnTo>
                    <a:pt x="903" y="51"/>
                  </a:lnTo>
                  <a:lnTo>
                    <a:pt x="904" y="58"/>
                  </a:lnTo>
                  <a:lnTo>
                    <a:pt x="907" y="63"/>
                  </a:lnTo>
                  <a:lnTo>
                    <a:pt x="911" y="67"/>
                  </a:lnTo>
                  <a:lnTo>
                    <a:pt x="914" y="69"/>
                  </a:lnTo>
                  <a:lnTo>
                    <a:pt x="917" y="70"/>
                  </a:lnTo>
                  <a:lnTo>
                    <a:pt x="920" y="71"/>
                  </a:lnTo>
                  <a:lnTo>
                    <a:pt x="924" y="71"/>
                  </a:lnTo>
                  <a:lnTo>
                    <a:pt x="927" y="71"/>
                  </a:lnTo>
                  <a:lnTo>
                    <a:pt x="930" y="70"/>
                  </a:lnTo>
                  <a:lnTo>
                    <a:pt x="933" y="68"/>
                  </a:lnTo>
                  <a:lnTo>
                    <a:pt x="936" y="67"/>
                  </a:lnTo>
                  <a:lnTo>
                    <a:pt x="938" y="64"/>
                  </a:lnTo>
                  <a:lnTo>
                    <a:pt x="939" y="62"/>
                  </a:lnTo>
                  <a:lnTo>
                    <a:pt x="940" y="59"/>
                  </a:lnTo>
                  <a:lnTo>
                    <a:pt x="940" y="56"/>
                  </a:lnTo>
                  <a:lnTo>
                    <a:pt x="958" y="56"/>
                  </a:lnTo>
                  <a:close/>
                  <a:moveTo>
                    <a:pt x="786" y="40"/>
                  </a:moveTo>
                  <a:lnTo>
                    <a:pt x="822" y="40"/>
                  </a:lnTo>
                  <a:lnTo>
                    <a:pt x="822" y="86"/>
                  </a:lnTo>
                  <a:lnTo>
                    <a:pt x="809" y="86"/>
                  </a:lnTo>
                  <a:lnTo>
                    <a:pt x="806" y="76"/>
                  </a:lnTo>
                  <a:lnTo>
                    <a:pt x="802" y="82"/>
                  </a:lnTo>
                  <a:lnTo>
                    <a:pt x="796" y="85"/>
                  </a:lnTo>
                  <a:lnTo>
                    <a:pt x="789" y="88"/>
                  </a:lnTo>
                  <a:lnTo>
                    <a:pt x="782" y="88"/>
                  </a:lnTo>
                  <a:lnTo>
                    <a:pt x="776" y="88"/>
                  </a:lnTo>
                  <a:lnTo>
                    <a:pt x="770" y="87"/>
                  </a:lnTo>
                  <a:lnTo>
                    <a:pt x="765" y="85"/>
                  </a:lnTo>
                  <a:lnTo>
                    <a:pt x="761" y="83"/>
                  </a:lnTo>
                  <a:lnTo>
                    <a:pt x="757" y="80"/>
                  </a:lnTo>
                  <a:lnTo>
                    <a:pt x="754" y="77"/>
                  </a:lnTo>
                  <a:lnTo>
                    <a:pt x="751" y="74"/>
                  </a:lnTo>
                  <a:lnTo>
                    <a:pt x="748" y="69"/>
                  </a:lnTo>
                  <a:lnTo>
                    <a:pt x="745" y="63"/>
                  </a:lnTo>
                  <a:lnTo>
                    <a:pt x="743" y="57"/>
                  </a:lnTo>
                  <a:lnTo>
                    <a:pt x="742" y="51"/>
                  </a:lnTo>
                  <a:lnTo>
                    <a:pt x="741" y="44"/>
                  </a:lnTo>
                  <a:lnTo>
                    <a:pt x="742" y="37"/>
                  </a:lnTo>
                  <a:lnTo>
                    <a:pt x="743" y="30"/>
                  </a:lnTo>
                  <a:lnTo>
                    <a:pt x="745" y="24"/>
                  </a:lnTo>
                  <a:lnTo>
                    <a:pt x="748" y="18"/>
                  </a:lnTo>
                  <a:lnTo>
                    <a:pt x="753" y="14"/>
                  </a:lnTo>
                  <a:lnTo>
                    <a:pt x="756" y="10"/>
                  </a:lnTo>
                  <a:lnTo>
                    <a:pt x="761" y="7"/>
                  </a:lnTo>
                  <a:lnTo>
                    <a:pt x="765" y="4"/>
                  </a:lnTo>
                  <a:lnTo>
                    <a:pt x="770" y="2"/>
                  </a:lnTo>
                  <a:lnTo>
                    <a:pt x="775" y="1"/>
                  </a:lnTo>
                  <a:lnTo>
                    <a:pt x="780" y="0"/>
                  </a:lnTo>
                  <a:lnTo>
                    <a:pt x="785" y="0"/>
                  </a:lnTo>
                  <a:lnTo>
                    <a:pt x="795" y="1"/>
                  </a:lnTo>
                  <a:lnTo>
                    <a:pt x="804" y="3"/>
                  </a:lnTo>
                  <a:lnTo>
                    <a:pt x="807" y="5"/>
                  </a:lnTo>
                  <a:lnTo>
                    <a:pt x="811" y="8"/>
                  </a:lnTo>
                  <a:lnTo>
                    <a:pt x="814" y="10"/>
                  </a:lnTo>
                  <a:lnTo>
                    <a:pt x="816" y="13"/>
                  </a:lnTo>
                  <a:lnTo>
                    <a:pt x="818" y="17"/>
                  </a:lnTo>
                  <a:lnTo>
                    <a:pt x="820" y="21"/>
                  </a:lnTo>
                  <a:lnTo>
                    <a:pt x="821" y="25"/>
                  </a:lnTo>
                  <a:lnTo>
                    <a:pt x="822" y="29"/>
                  </a:lnTo>
                  <a:lnTo>
                    <a:pt x="804" y="29"/>
                  </a:lnTo>
                  <a:lnTo>
                    <a:pt x="803" y="26"/>
                  </a:lnTo>
                  <a:lnTo>
                    <a:pt x="802" y="24"/>
                  </a:lnTo>
                  <a:lnTo>
                    <a:pt x="800" y="22"/>
                  </a:lnTo>
                  <a:lnTo>
                    <a:pt x="798" y="20"/>
                  </a:lnTo>
                  <a:lnTo>
                    <a:pt x="795" y="18"/>
                  </a:lnTo>
                  <a:lnTo>
                    <a:pt x="791" y="17"/>
                  </a:lnTo>
                  <a:lnTo>
                    <a:pt x="788" y="16"/>
                  </a:lnTo>
                  <a:lnTo>
                    <a:pt x="784" y="16"/>
                  </a:lnTo>
                  <a:lnTo>
                    <a:pt x="777" y="17"/>
                  </a:lnTo>
                  <a:lnTo>
                    <a:pt x="771" y="19"/>
                  </a:lnTo>
                  <a:lnTo>
                    <a:pt x="766" y="23"/>
                  </a:lnTo>
                  <a:lnTo>
                    <a:pt x="763" y="29"/>
                  </a:lnTo>
                  <a:lnTo>
                    <a:pt x="761" y="35"/>
                  </a:lnTo>
                  <a:lnTo>
                    <a:pt x="761" y="43"/>
                  </a:lnTo>
                  <a:lnTo>
                    <a:pt x="761" y="48"/>
                  </a:lnTo>
                  <a:lnTo>
                    <a:pt x="762" y="53"/>
                  </a:lnTo>
                  <a:lnTo>
                    <a:pt x="763" y="57"/>
                  </a:lnTo>
                  <a:lnTo>
                    <a:pt x="765" y="61"/>
                  </a:lnTo>
                  <a:lnTo>
                    <a:pt x="768" y="65"/>
                  </a:lnTo>
                  <a:lnTo>
                    <a:pt x="772" y="69"/>
                  </a:lnTo>
                  <a:lnTo>
                    <a:pt x="777" y="71"/>
                  </a:lnTo>
                  <a:lnTo>
                    <a:pt x="783" y="71"/>
                  </a:lnTo>
                  <a:lnTo>
                    <a:pt x="787" y="71"/>
                  </a:lnTo>
                  <a:lnTo>
                    <a:pt x="791" y="70"/>
                  </a:lnTo>
                  <a:lnTo>
                    <a:pt x="794" y="69"/>
                  </a:lnTo>
                  <a:lnTo>
                    <a:pt x="797" y="67"/>
                  </a:lnTo>
                  <a:lnTo>
                    <a:pt x="800" y="64"/>
                  </a:lnTo>
                  <a:lnTo>
                    <a:pt x="802" y="62"/>
                  </a:lnTo>
                  <a:lnTo>
                    <a:pt x="803" y="58"/>
                  </a:lnTo>
                  <a:lnTo>
                    <a:pt x="804" y="55"/>
                  </a:lnTo>
                  <a:lnTo>
                    <a:pt x="786" y="55"/>
                  </a:lnTo>
                  <a:lnTo>
                    <a:pt x="786" y="40"/>
                  </a:lnTo>
                  <a:close/>
                  <a:moveTo>
                    <a:pt x="640" y="1"/>
                  </a:moveTo>
                  <a:lnTo>
                    <a:pt x="658" y="1"/>
                  </a:lnTo>
                  <a:lnTo>
                    <a:pt x="691" y="56"/>
                  </a:lnTo>
                  <a:lnTo>
                    <a:pt x="691" y="1"/>
                  </a:lnTo>
                  <a:lnTo>
                    <a:pt x="709" y="1"/>
                  </a:lnTo>
                  <a:lnTo>
                    <a:pt x="709" y="86"/>
                  </a:lnTo>
                  <a:lnTo>
                    <a:pt x="691" y="86"/>
                  </a:lnTo>
                  <a:lnTo>
                    <a:pt x="658" y="32"/>
                  </a:lnTo>
                  <a:lnTo>
                    <a:pt x="658" y="86"/>
                  </a:lnTo>
                  <a:lnTo>
                    <a:pt x="640" y="86"/>
                  </a:lnTo>
                  <a:lnTo>
                    <a:pt x="640" y="1"/>
                  </a:lnTo>
                  <a:close/>
                  <a:moveTo>
                    <a:pt x="588" y="1"/>
                  </a:moveTo>
                  <a:lnTo>
                    <a:pt x="606" y="1"/>
                  </a:lnTo>
                  <a:lnTo>
                    <a:pt x="606" y="86"/>
                  </a:lnTo>
                  <a:lnTo>
                    <a:pt x="588" y="86"/>
                  </a:lnTo>
                  <a:lnTo>
                    <a:pt x="588" y="1"/>
                  </a:lnTo>
                  <a:close/>
                  <a:moveTo>
                    <a:pt x="494" y="1"/>
                  </a:moveTo>
                  <a:lnTo>
                    <a:pt x="562" y="1"/>
                  </a:lnTo>
                  <a:lnTo>
                    <a:pt x="562" y="17"/>
                  </a:lnTo>
                  <a:lnTo>
                    <a:pt x="537" y="17"/>
                  </a:lnTo>
                  <a:lnTo>
                    <a:pt x="537" y="86"/>
                  </a:lnTo>
                  <a:lnTo>
                    <a:pt x="519" y="86"/>
                  </a:lnTo>
                  <a:lnTo>
                    <a:pt x="519" y="17"/>
                  </a:lnTo>
                  <a:lnTo>
                    <a:pt x="494" y="17"/>
                  </a:lnTo>
                  <a:lnTo>
                    <a:pt x="494" y="1"/>
                  </a:lnTo>
                  <a:close/>
                  <a:moveTo>
                    <a:pt x="426" y="53"/>
                  </a:moveTo>
                  <a:lnTo>
                    <a:pt x="445" y="53"/>
                  </a:lnTo>
                  <a:lnTo>
                    <a:pt x="436" y="25"/>
                  </a:lnTo>
                  <a:lnTo>
                    <a:pt x="426" y="53"/>
                  </a:lnTo>
                  <a:close/>
                  <a:moveTo>
                    <a:pt x="427" y="1"/>
                  </a:moveTo>
                  <a:lnTo>
                    <a:pt x="444" y="1"/>
                  </a:lnTo>
                  <a:lnTo>
                    <a:pt x="475" y="86"/>
                  </a:lnTo>
                  <a:lnTo>
                    <a:pt x="455" y="86"/>
                  </a:lnTo>
                  <a:lnTo>
                    <a:pt x="450" y="68"/>
                  </a:lnTo>
                  <a:lnTo>
                    <a:pt x="422" y="68"/>
                  </a:lnTo>
                  <a:lnTo>
                    <a:pt x="416" y="86"/>
                  </a:lnTo>
                  <a:lnTo>
                    <a:pt x="396" y="86"/>
                  </a:lnTo>
                  <a:lnTo>
                    <a:pt x="427" y="1"/>
                  </a:lnTo>
                  <a:close/>
                  <a:moveTo>
                    <a:pt x="319" y="17"/>
                  </a:moveTo>
                  <a:lnTo>
                    <a:pt x="319" y="39"/>
                  </a:lnTo>
                  <a:lnTo>
                    <a:pt x="338" y="39"/>
                  </a:lnTo>
                  <a:lnTo>
                    <a:pt x="343" y="38"/>
                  </a:lnTo>
                  <a:lnTo>
                    <a:pt x="346" y="36"/>
                  </a:lnTo>
                  <a:lnTo>
                    <a:pt x="348" y="34"/>
                  </a:lnTo>
                  <a:lnTo>
                    <a:pt x="349" y="32"/>
                  </a:lnTo>
                  <a:lnTo>
                    <a:pt x="349" y="30"/>
                  </a:lnTo>
                  <a:lnTo>
                    <a:pt x="350" y="28"/>
                  </a:lnTo>
                  <a:lnTo>
                    <a:pt x="349" y="23"/>
                  </a:lnTo>
                  <a:lnTo>
                    <a:pt x="346" y="20"/>
                  </a:lnTo>
                  <a:lnTo>
                    <a:pt x="343" y="18"/>
                  </a:lnTo>
                  <a:lnTo>
                    <a:pt x="338" y="17"/>
                  </a:lnTo>
                  <a:lnTo>
                    <a:pt x="319" y="17"/>
                  </a:lnTo>
                  <a:close/>
                  <a:moveTo>
                    <a:pt x="302" y="1"/>
                  </a:moveTo>
                  <a:lnTo>
                    <a:pt x="337" y="1"/>
                  </a:lnTo>
                  <a:lnTo>
                    <a:pt x="345" y="1"/>
                  </a:lnTo>
                  <a:lnTo>
                    <a:pt x="350" y="2"/>
                  </a:lnTo>
                  <a:lnTo>
                    <a:pt x="354" y="3"/>
                  </a:lnTo>
                  <a:lnTo>
                    <a:pt x="358" y="5"/>
                  </a:lnTo>
                  <a:lnTo>
                    <a:pt x="362" y="9"/>
                  </a:lnTo>
                  <a:lnTo>
                    <a:pt x="365" y="13"/>
                  </a:lnTo>
                  <a:lnTo>
                    <a:pt x="367" y="19"/>
                  </a:lnTo>
                  <a:lnTo>
                    <a:pt x="368" y="26"/>
                  </a:lnTo>
                  <a:lnTo>
                    <a:pt x="367" y="32"/>
                  </a:lnTo>
                  <a:lnTo>
                    <a:pt x="365" y="37"/>
                  </a:lnTo>
                  <a:lnTo>
                    <a:pt x="362" y="42"/>
                  </a:lnTo>
                  <a:lnTo>
                    <a:pt x="357" y="46"/>
                  </a:lnTo>
                  <a:lnTo>
                    <a:pt x="362" y="48"/>
                  </a:lnTo>
                  <a:lnTo>
                    <a:pt x="365" y="51"/>
                  </a:lnTo>
                  <a:lnTo>
                    <a:pt x="366" y="55"/>
                  </a:lnTo>
                  <a:lnTo>
                    <a:pt x="367" y="61"/>
                  </a:lnTo>
                  <a:lnTo>
                    <a:pt x="367" y="76"/>
                  </a:lnTo>
                  <a:lnTo>
                    <a:pt x="367" y="79"/>
                  </a:lnTo>
                  <a:lnTo>
                    <a:pt x="368" y="81"/>
                  </a:lnTo>
                  <a:lnTo>
                    <a:pt x="369" y="84"/>
                  </a:lnTo>
                  <a:lnTo>
                    <a:pt x="372" y="86"/>
                  </a:lnTo>
                  <a:lnTo>
                    <a:pt x="356" y="86"/>
                  </a:lnTo>
                  <a:lnTo>
                    <a:pt x="354" y="86"/>
                  </a:lnTo>
                  <a:lnTo>
                    <a:pt x="353" y="86"/>
                  </a:lnTo>
                  <a:lnTo>
                    <a:pt x="352" y="86"/>
                  </a:lnTo>
                  <a:lnTo>
                    <a:pt x="351" y="85"/>
                  </a:lnTo>
                  <a:lnTo>
                    <a:pt x="350" y="83"/>
                  </a:lnTo>
                  <a:lnTo>
                    <a:pt x="349" y="82"/>
                  </a:lnTo>
                  <a:lnTo>
                    <a:pt x="349" y="80"/>
                  </a:lnTo>
                  <a:lnTo>
                    <a:pt x="349" y="76"/>
                  </a:lnTo>
                  <a:lnTo>
                    <a:pt x="349" y="64"/>
                  </a:lnTo>
                  <a:lnTo>
                    <a:pt x="348" y="60"/>
                  </a:lnTo>
                  <a:lnTo>
                    <a:pt x="346" y="57"/>
                  </a:lnTo>
                  <a:lnTo>
                    <a:pt x="343" y="55"/>
                  </a:lnTo>
                  <a:lnTo>
                    <a:pt x="339" y="54"/>
                  </a:lnTo>
                  <a:lnTo>
                    <a:pt x="319" y="54"/>
                  </a:lnTo>
                  <a:lnTo>
                    <a:pt x="319" y="86"/>
                  </a:lnTo>
                  <a:lnTo>
                    <a:pt x="302" y="86"/>
                  </a:lnTo>
                  <a:lnTo>
                    <a:pt x="302" y="1"/>
                  </a:lnTo>
                  <a:close/>
                  <a:moveTo>
                    <a:pt x="206" y="1"/>
                  </a:moveTo>
                  <a:lnTo>
                    <a:pt x="267" y="1"/>
                  </a:lnTo>
                  <a:lnTo>
                    <a:pt x="267" y="17"/>
                  </a:lnTo>
                  <a:lnTo>
                    <a:pt x="224" y="17"/>
                  </a:lnTo>
                  <a:lnTo>
                    <a:pt x="224" y="33"/>
                  </a:lnTo>
                  <a:lnTo>
                    <a:pt x="262" y="33"/>
                  </a:lnTo>
                  <a:lnTo>
                    <a:pt x="262" y="49"/>
                  </a:lnTo>
                  <a:lnTo>
                    <a:pt x="224" y="49"/>
                  </a:lnTo>
                  <a:lnTo>
                    <a:pt x="224" y="69"/>
                  </a:lnTo>
                  <a:lnTo>
                    <a:pt x="270" y="69"/>
                  </a:lnTo>
                  <a:lnTo>
                    <a:pt x="270" y="86"/>
                  </a:lnTo>
                  <a:lnTo>
                    <a:pt x="206" y="86"/>
                  </a:lnTo>
                  <a:lnTo>
                    <a:pt x="206" y="1"/>
                  </a:lnTo>
                  <a:close/>
                  <a:moveTo>
                    <a:pt x="131" y="17"/>
                  </a:moveTo>
                  <a:lnTo>
                    <a:pt x="131" y="40"/>
                  </a:lnTo>
                  <a:lnTo>
                    <a:pt x="147" y="40"/>
                  </a:lnTo>
                  <a:lnTo>
                    <a:pt x="152" y="39"/>
                  </a:lnTo>
                  <a:lnTo>
                    <a:pt x="155" y="37"/>
                  </a:lnTo>
                  <a:lnTo>
                    <a:pt x="158" y="33"/>
                  </a:lnTo>
                  <a:lnTo>
                    <a:pt x="159" y="28"/>
                  </a:lnTo>
                  <a:lnTo>
                    <a:pt x="159" y="26"/>
                  </a:lnTo>
                  <a:lnTo>
                    <a:pt x="158" y="23"/>
                  </a:lnTo>
                  <a:lnTo>
                    <a:pt x="157" y="21"/>
                  </a:lnTo>
                  <a:lnTo>
                    <a:pt x="155" y="20"/>
                  </a:lnTo>
                  <a:lnTo>
                    <a:pt x="151" y="17"/>
                  </a:lnTo>
                  <a:lnTo>
                    <a:pt x="145" y="17"/>
                  </a:lnTo>
                  <a:lnTo>
                    <a:pt x="131" y="17"/>
                  </a:lnTo>
                  <a:close/>
                  <a:moveTo>
                    <a:pt x="113" y="1"/>
                  </a:moveTo>
                  <a:lnTo>
                    <a:pt x="146" y="1"/>
                  </a:lnTo>
                  <a:lnTo>
                    <a:pt x="153" y="1"/>
                  </a:lnTo>
                  <a:lnTo>
                    <a:pt x="159" y="2"/>
                  </a:lnTo>
                  <a:lnTo>
                    <a:pt x="164" y="4"/>
                  </a:lnTo>
                  <a:lnTo>
                    <a:pt x="168" y="7"/>
                  </a:lnTo>
                  <a:lnTo>
                    <a:pt x="172" y="11"/>
                  </a:lnTo>
                  <a:lnTo>
                    <a:pt x="175" y="16"/>
                  </a:lnTo>
                  <a:lnTo>
                    <a:pt x="176" y="22"/>
                  </a:lnTo>
                  <a:lnTo>
                    <a:pt x="177" y="28"/>
                  </a:lnTo>
                  <a:lnTo>
                    <a:pt x="176" y="34"/>
                  </a:lnTo>
                  <a:lnTo>
                    <a:pt x="175" y="40"/>
                  </a:lnTo>
                  <a:lnTo>
                    <a:pt x="172" y="44"/>
                  </a:lnTo>
                  <a:lnTo>
                    <a:pt x="169" y="49"/>
                  </a:lnTo>
                  <a:lnTo>
                    <a:pt x="165" y="52"/>
                  </a:lnTo>
                  <a:lnTo>
                    <a:pt x="160" y="54"/>
                  </a:lnTo>
                  <a:lnTo>
                    <a:pt x="155" y="56"/>
                  </a:lnTo>
                  <a:lnTo>
                    <a:pt x="149" y="56"/>
                  </a:lnTo>
                  <a:lnTo>
                    <a:pt x="131" y="56"/>
                  </a:lnTo>
                  <a:lnTo>
                    <a:pt x="131" y="86"/>
                  </a:lnTo>
                  <a:lnTo>
                    <a:pt x="113" y="86"/>
                  </a:lnTo>
                  <a:lnTo>
                    <a:pt x="113" y="1"/>
                  </a:lnTo>
                  <a:close/>
                  <a:moveTo>
                    <a:pt x="40" y="16"/>
                  </a:moveTo>
                  <a:lnTo>
                    <a:pt x="36" y="16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20" y="32"/>
                  </a:lnTo>
                  <a:lnTo>
                    <a:pt x="19" y="37"/>
                  </a:lnTo>
                  <a:lnTo>
                    <a:pt x="18" y="43"/>
                  </a:lnTo>
                  <a:lnTo>
                    <a:pt x="19" y="50"/>
                  </a:lnTo>
                  <a:lnTo>
                    <a:pt x="20" y="56"/>
                  </a:lnTo>
                  <a:lnTo>
                    <a:pt x="22" y="60"/>
                  </a:lnTo>
                  <a:lnTo>
                    <a:pt x="25" y="65"/>
                  </a:lnTo>
                  <a:lnTo>
                    <a:pt x="28" y="68"/>
                  </a:lnTo>
                  <a:lnTo>
                    <a:pt x="31" y="70"/>
                  </a:lnTo>
                  <a:lnTo>
                    <a:pt x="35" y="71"/>
                  </a:lnTo>
                  <a:lnTo>
                    <a:pt x="40" y="71"/>
                  </a:lnTo>
                  <a:lnTo>
                    <a:pt x="46" y="71"/>
                  </a:lnTo>
                  <a:lnTo>
                    <a:pt x="50" y="70"/>
                  </a:lnTo>
                  <a:lnTo>
                    <a:pt x="53" y="68"/>
                  </a:lnTo>
                  <a:lnTo>
                    <a:pt x="57" y="65"/>
                  </a:lnTo>
                  <a:lnTo>
                    <a:pt x="59" y="61"/>
                  </a:lnTo>
                  <a:lnTo>
                    <a:pt x="61" y="56"/>
                  </a:lnTo>
                  <a:lnTo>
                    <a:pt x="63" y="50"/>
                  </a:lnTo>
                  <a:lnTo>
                    <a:pt x="63" y="43"/>
                  </a:lnTo>
                  <a:lnTo>
                    <a:pt x="63" y="37"/>
                  </a:lnTo>
                  <a:lnTo>
                    <a:pt x="62" y="31"/>
                  </a:lnTo>
                  <a:lnTo>
                    <a:pt x="60" y="27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0" y="18"/>
                  </a:lnTo>
                  <a:lnTo>
                    <a:pt x="46" y="16"/>
                  </a:lnTo>
                  <a:lnTo>
                    <a:pt x="40" y="16"/>
                  </a:lnTo>
                  <a:close/>
                  <a:moveTo>
                    <a:pt x="40" y="0"/>
                  </a:moveTo>
                  <a:lnTo>
                    <a:pt x="49" y="1"/>
                  </a:lnTo>
                  <a:lnTo>
                    <a:pt x="55" y="2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2" y="15"/>
                  </a:lnTo>
                  <a:lnTo>
                    <a:pt x="76" y="22"/>
                  </a:lnTo>
                  <a:lnTo>
                    <a:pt x="78" y="27"/>
                  </a:lnTo>
                  <a:lnTo>
                    <a:pt x="80" y="33"/>
                  </a:lnTo>
                  <a:lnTo>
                    <a:pt x="81" y="38"/>
                  </a:lnTo>
                  <a:lnTo>
                    <a:pt x="81" y="44"/>
                  </a:lnTo>
                  <a:lnTo>
                    <a:pt x="80" y="51"/>
                  </a:lnTo>
                  <a:lnTo>
                    <a:pt x="79" y="58"/>
                  </a:lnTo>
                  <a:lnTo>
                    <a:pt x="77" y="65"/>
                  </a:lnTo>
                  <a:lnTo>
                    <a:pt x="73" y="71"/>
                  </a:lnTo>
                  <a:lnTo>
                    <a:pt x="70" y="76"/>
                  </a:lnTo>
                  <a:lnTo>
                    <a:pt x="67" y="79"/>
                  </a:lnTo>
                  <a:lnTo>
                    <a:pt x="63" y="82"/>
                  </a:lnTo>
                  <a:lnTo>
                    <a:pt x="60" y="84"/>
                  </a:lnTo>
                  <a:lnTo>
                    <a:pt x="55" y="86"/>
                  </a:lnTo>
                  <a:lnTo>
                    <a:pt x="51" y="87"/>
                  </a:lnTo>
                  <a:lnTo>
                    <a:pt x="46" y="88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26" y="86"/>
                  </a:lnTo>
                  <a:lnTo>
                    <a:pt x="20" y="83"/>
                  </a:lnTo>
                  <a:lnTo>
                    <a:pt x="14" y="79"/>
                  </a:lnTo>
                  <a:lnTo>
                    <a:pt x="9" y="73"/>
                  </a:lnTo>
                  <a:lnTo>
                    <a:pt x="5" y="65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2" y="29"/>
                  </a:lnTo>
                  <a:lnTo>
                    <a:pt x="5" y="23"/>
                  </a:lnTo>
                  <a:lnTo>
                    <a:pt x="8" y="17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244601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90 w 312"/>
                <a:gd name="T9" fmla="*/ 87 h 368"/>
                <a:gd name="T10" fmla="*/ 171 w 312"/>
                <a:gd name="T11" fmla="*/ 92 h 368"/>
                <a:gd name="T12" fmla="*/ 154 w 312"/>
                <a:gd name="T13" fmla="*/ 101 h 368"/>
                <a:gd name="T14" fmla="*/ 139 w 312"/>
                <a:gd name="T15" fmla="*/ 115 h 368"/>
                <a:gd name="T16" fmla="*/ 126 w 312"/>
                <a:gd name="T17" fmla="*/ 130 h 368"/>
                <a:gd name="T18" fmla="*/ 116 w 312"/>
                <a:gd name="T19" fmla="*/ 146 h 368"/>
                <a:gd name="T20" fmla="*/ 111 w 312"/>
                <a:gd name="T21" fmla="*/ 163 h 368"/>
                <a:gd name="T22" fmla="*/ 109 w 312"/>
                <a:gd name="T23" fmla="*/ 181 h 368"/>
                <a:gd name="T24" fmla="*/ 111 w 312"/>
                <a:gd name="T25" fmla="*/ 201 h 368"/>
                <a:gd name="T26" fmla="*/ 116 w 312"/>
                <a:gd name="T27" fmla="*/ 220 h 368"/>
                <a:gd name="T28" fmla="*/ 125 w 312"/>
                <a:gd name="T29" fmla="*/ 237 h 368"/>
                <a:gd name="T30" fmla="*/ 138 w 312"/>
                <a:gd name="T31" fmla="*/ 253 h 368"/>
                <a:gd name="T32" fmla="*/ 153 w 312"/>
                <a:gd name="T33" fmla="*/ 266 h 368"/>
                <a:gd name="T34" fmla="*/ 170 w 312"/>
                <a:gd name="T35" fmla="*/ 275 h 368"/>
                <a:gd name="T36" fmla="*/ 189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1 w 312"/>
                <a:gd name="T47" fmla="*/ 368 h 368"/>
                <a:gd name="T48" fmla="*/ 126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8 w 312"/>
                <a:gd name="T73" fmla="*/ 21 h 368"/>
                <a:gd name="T74" fmla="*/ 130 w 312"/>
                <a:gd name="T75" fmla="*/ 7 h 368"/>
                <a:gd name="T76" fmla="*/ 164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1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200" y="85"/>
                  </a:lnTo>
                  <a:lnTo>
                    <a:pt x="190" y="87"/>
                  </a:lnTo>
                  <a:lnTo>
                    <a:pt x="181" y="89"/>
                  </a:lnTo>
                  <a:lnTo>
                    <a:pt x="171" y="92"/>
                  </a:lnTo>
                  <a:lnTo>
                    <a:pt x="163" y="96"/>
                  </a:lnTo>
                  <a:lnTo>
                    <a:pt x="154" y="101"/>
                  </a:lnTo>
                  <a:lnTo>
                    <a:pt x="146" y="107"/>
                  </a:lnTo>
                  <a:lnTo>
                    <a:pt x="139" y="115"/>
                  </a:lnTo>
                  <a:lnTo>
                    <a:pt x="132" y="123"/>
                  </a:lnTo>
                  <a:lnTo>
                    <a:pt x="126" y="130"/>
                  </a:lnTo>
                  <a:lnTo>
                    <a:pt x="120" y="138"/>
                  </a:lnTo>
                  <a:lnTo>
                    <a:pt x="116" y="146"/>
                  </a:lnTo>
                  <a:lnTo>
                    <a:pt x="113" y="154"/>
                  </a:lnTo>
                  <a:lnTo>
                    <a:pt x="111" y="163"/>
                  </a:lnTo>
                  <a:lnTo>
                    <a:pt x="109" y="172"/>
                  </a:lnTo>
                  <a:lnTo>
                    <a:pt x="109" y="181"/>
                  </a:lnTo>
                  <a:lnTo>
                    <a:pt x="109" y="191"/>
                  </a:lnTo>
                  <a:lnTo>
                    <a:pt x="111" y="201"/>
                  </a:lnTo>
                  <a:lnTo>
                    <a:pt x="113" y="211"/>
                  </a:lnTo>
                  <a:lnTo>
                    <a:pt x="116" y="220"/>
                  </a:lnTo>
                  <a:lnTo>
                    <a:pt x="120" y="229"/>
                  </a:lnTo>
                  <a:lnTo>
                    <a:pt x="125" y="237"/>
                  </a:lnTo>
                  <a:lnTo>
                    <a:pt x="131" y="245"/>
                  </a:lnTo>
                  <a:lnTo>
                    <a:pt x="138" y="253"/>
                  </a:lnTo>
                  <a:lnTo>
                    <a:pt x="145" y="260"/>
                  </a:lnTo>
                  <a:lnTo>
                    <a:pt x="153" y="266"/>
                  </a:lnTo>
                  <a:lnTo>
                    <a:pt x="161" y="271"/>
                  </a:lnTo>
                  <a:lnTo>
                    <a:pt x="170" y="275"/>
                  </a:lnTo>
                  <a:lnTo>
                    <a:pt x="180" y="278"/>
                  </a:lnTo>
                  <a:lnTo>
                    <a:pt x="189" y="280"/>
                  </a:lnTo>
                  <a:lnTo>
                    <a:pt x="200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80" y="368"/>
                  </a:lnTo>
                  <a:lnTo>
                    <a:pt x="161" y="368"/>
                  </a:lnTo>
                  <a:lnTo>
                    <a:pt x="143" y="365"/>
                  </a:lnTo>
                  <a:lnTo>
                    <a:pt x="126" y="361"/>
                  </a:lnTo>
                  <a:lnTo>
                    <a:pt x="110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8" y="21"/>
                  </a:lnTo>
                  <a:lnTo>
                    <a:pt x="114" y="13"/>
                  </a:lnTo>
                  <a:lnTo>
                    <a:pt x="130" y="7"/>
                  </a:lnTo>
                  <a:lnTo>
                    <a:pt x="146" y="3"/>
                  </a:lnTo>
                  <a:lnTo>
                    <a:pt x="164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1436688" y="415925"/>
              <a:ext cx="225425" cy="206375"/>
            </a:xfrm>
            <a:custGeom>
              <a:avLst/>
              <a:gdLst>
                <a:gd name="T0" fmla="*/ 190 w 425"/>
                <a:gd name="T1" fmla="*/ 87 h 388"/>
                <a:gd name="T2" fmla="*/ 160 w 425"/>
                <a:gd name="T3" fmla="*/ 97 h 388"/>
                <a:gd name="T4" fmla="*/ 137 w 425"/>
                <a:gd name="T5" fmla="*/ 116 h 388"/>
                <a:gd name="T6" fmla="*/ 119 w 425"/>
                <a:gd name="T7" fmla="*/ 142 h 388"/>
                <a:gd name="T8" fmla="*/ 110 w 425"/>
                <a:gd name="T9" fmla="*/ 172 h 388"/>
                <a:gd name="T10" fmla="*/ 108 w 425"/>
                <a:gd name="T11" fmla="*/ 206 h 388"/>
                <a:gd name="T12" fmla="*/ 115 w 425"/>
                <a:gd name="T13" fmla="*/ 236 h 388"/>
                <a:gd name="T14" fmla="*/ 124 w 425"/>
                <a:gd name="T15" fmla="*/ 254 h 388"/>
                <a:gd name="T16" fmla="*/ 136 w 425"/>
                <a:gd name="T17" fmla="*/ 270 h 388"/>
                <a:gd name="T18" fmla="*/ 160 w 425"/>
                <a:gd name="T19" fmla="*/ 289 h 388"/>
                <a:gd name="T20" fmla="*/ 190 w 425"/>
                <a:gd name="T21" fmla="*/ 300 h 388"/>
                <a:gd name="T22" fmla="*/ 224 w 425"/>
                <a:gd name="T23" fmla="*/ 301 h 388"/>
                <a:gd name="T24" fmla="*/ 256 w 425"/>
                <a:gd name="T25" fmla="*/ 294 h 388"/>
                <a:gd name="T26" fmla="*/ 281 w 425"/>
                <a:gd name="T27" fmla="*/ 279 h 388"/>
                <a:gd name="T28" fmla="*/ 301 w 425"/>
                <a:gd name="T29" fmla="*/ 257 h 388"/>
                <a:gd name="T30" fmla="*/ 313 w 425"/>
                <a:gd name="T31" fmla="*/ 229 h 388"/>
                <a:gd name="T32" fmla="*/ 317 w 425"/>
                <a:gd name="T33" fmla="*/ 195 h 388"/>
                <a:gd name="T34" fmla="*/ 313 w 425"/>
                <a:gd name="T35" fmla="*/ 161 h 388"/>
                <a:gd name="T36" fmla="*/ 300 w 425"/>
                <a:gd name="T37" fmla="*/ 133 h 388"/>
                <a:gd name="T38" fmla="*/ 281 w 425"/>
                <a:gd name="T39" fmla="*/ 109 h 388"/>
                <a:gd name="T40" fmla="*/ 255 w 425"/>
                <a:gd name="T41" fmla="*/ 93 h 388"/>
                <a:gd name="T42" fmla="*/ 224 w 425"/>
                <a:gd name="T43" fmla="*/ 86 h 388"/>
                <a:gd name="T44" fmla="*/ 190 w 425"/>
                <a:gd name="T45" fmla="*/ 387 h 388"/>
                <a:gd name="T46" fmla="*/ 130 w 425"/>
                <a:gd name="T47" fmla="*/ 376 h 388"/>
                <a:gd name="T48" fmla="*/ 79 w 425"/>
                <a:gd name="T49" fmla="*/ 351 h 388"/>
                <a:gd name="T50" fmla="*/ 49 w 425"/>
                <a:gd name="T51" fmla="*/ 324 h 388"/>
                <a:gd name="T52" fmla="*/ 30 w 425"/>
                <a:gd name="T53" fmla="*/ 301 h 388"/>
                <a:gd name="T54" fmla="*/ 16 w 425"/>
                <a:gd name="T55" fmla="*/ 276 h 388"/>
                <a:gd name="T56" fmla="*/ 6 w 425"/>
                <a:gd name="T57" fmla="*/ 248 h 388"/>
                <a:gd name="T58" fmla="*/ 1 w 425"/>
                <a:gd name="T59" fmla="*/ 217 h 388"/>
                <a:gd name="T60" fmla="*/ 0 w 425"/>
                <a:gd name="T61" fmla="*/ 184 h 388"/>
                <a:gd name="T62" fmla="*/ 4 w 425"/>
                <a:gd name="T63" fmla="*/ 152 h 388"/>
                <a:gd name="T64" fmla="*/ 12 w 425"/>
                <a:gd name="T65" fmla="*/ 122 h 388"/>
                <a:gd name="T66" fmla="*/ 25 w 425"/>
                <a:gd name="T67" fmla="*/ 96 h 388"/>
                <a:gd name="T68" fmla="*/ 42 w 425"/>
                <a:gd name="T69" fmla="*/ 72 h 388"/>
                <a:gd name="T70" fmla="*/ 64 w 425"/>
                <a:gd name="T71" fmla="*/ 50 h 388"/>
                <a:gd name="T72" fmla="*/ 95 w 425"/>
                <a:gd name="T73" fmla="*/ 28 h 388"/>
                <a:gd name="T74" fmla="*/ 149 w 425"/>
                <a:gd name="T75" fmla="*/ 7 h 388"/>
                <a:gd name="T76" fmla="*/ 213 w 425"/>
                <a:gd name="T77" fmla="*/ 0 h 388"/>
                <a:gd name="T78" fmla="*/ 275 w 425"/>
                <a:gd name="T79" fmla="*/ 7 h 388"/>
                <a:gd name="T80" fmla="*/ 330 w 425"/>
                <a:gd name="T81" fmla="*/ 28 h 388"/>
                <a:gd name="T82" fmla="*/ 369 w 425"/>
                <a:gd name="T83" fmla="*/ 57 h 388"/>
                <a:gd name="T84" fmla="*/ 389 w 425"/>
                <a:gd name="T85" fmla="*/ 79 h 388"/>
                <a:gd name="T86" fmla="*/ 405 w 425"/>
                <a:gd name="T87" fmla="*/ 104 h 388"/>
                <a:gd name="T88" fmla="*/ 416 w 425"/>
                <a:gd name="T89" fmla="*/ 132 h 388"/>
                <a:gd name="T90" fmla="*/ 422 w 425"/>
                <a:gd name="T91" fmla="*/ 162 h 388"/>
                <a:gd name="T92" fmla="*/ 425 w 425"/>
                <a:gd name="T93" fmla="*/ 195 h 388"/>
                <a:gd name="T94" fmla="*/ 422 w 425"/>
                <a:gd name="T95" fmla="*/ 227 h 388"/>
                <a:gd name="T96" fmla="*/ 416 w 425"/>
                <a:gd name="T97" fmla="*/ 257 h 388"/>
                <a:gd name="T98" fmla="*/ 404 w 425"/>
                <a:gd name="T99" fmla="*/ 285 h 388"/>
                <a:gd name="T100" fmla="*/ 389 w 425"/>
                <a:gd name="T101" fmla="*/ 309 h 388"/>
                <a:gd name="T102" fmla="*/ 368 w 425"/>
                <a:gd name="T103" fmla="*/ 332 h 388"/>
                <a:gd name="T104" fmla="*/ 329 w 425"/>
                <a:gd name="T105" fmla="*/ 361 h 388"/>
                <a:gd name="T106" fmla="*/ 275 w 425"/>
                <a:gd name="T107" fmla="*/ 381 h 388"/>
                <a:gd name="T108" fmla="*/ 213 w 425"/>
                <a:gd name="T109" fmla="*/ 388 h 3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5" h="388">
                  <a:moveTo>
                    <a:pt x="213" y="85"/>
                  </a:moveTo>
                  <a:lnTo>
                    <a:pt x="200" y="86"/>
                  </a:lnTo>
                  <a:lnTo>
                    <a:pt x="190" y="87"/>
                  </a:lnTo>
                  <a:lnTo>
                    <a:pt x="179" y="90"/>
                  </a:lnTo>
                  <a:lnTo>
                    <a:pt x="170" y="93"/>
                  </a:lnTo>
                  <a:lnTo>
                    <a:pt x="160" y="97"/>
                  </a:lnTo>
                  <a:lnTo>
                    <a:pt x="152" y="102"/>
                  </a:lnTo>
                  <a:lnTo>
                    <a:pt x="144" y="109"/>
                  </a:lnTo>
                  <a:lnTo>
                    <a:pt x="137" y="116"/>
                  </a:lnTo>
                  <a:lnTo>
                    <a:pt x="130" y="124"/>
                  </a:lnTo>
                  <a:lnTo>
                    <a:pt x="124" y="133"/>
                  </a:lnTo>
                  <a:lnTo>
                    <a:pt x="119" y="142"/>
                  </a:lnTo>
                  <a:lnTo>
                    <a:pt x="115" y="151"/>
                  </a:lnTo>
                  <a:lnTo>
                    <a:pt x="112" y="161"/>
                  </a:lnTo>
                  <a:lnTo>
                    <a:pt x="110" y="172"/>
                  </a:lnTo>
                  <a:lnTo>
                    <a:pt x="108" y="183"/>
                  </a:lnTo>
                  <a:lnTo>
                    <a:pt x="108" y="195"/>
                  </a:lnTo>
                  <a:lnTo>
                    <a:pt x="108" y="206"/>
                  </a:lnTo>
                  <a:lnTo>
                    <a:pt x="110" y="216"/>
                  </a:lnTo>
                  <a:lnTo>
                    <a:pt x="112" y="226"/>
                  </a:lnTo>
                  <a:lnTo>
                    <a:pt x="115" y="236"/>
                  </a:lnTo>
                  <a:lnTo>
                    <a:pt x="119" y="245"/>
                  </a:lnTo>
                  <a:lnTo>
                    <a:pt x="124" y="254"/>
                  </a:lnTo>
                  <a:lnTo>
                    <a:pt x="129" y="262"/>
                  </a:lnTo>
                  <a:lnTo>
                    <a:pt x="136" y="270"/>
                  </a:lnTo>
                  <a:lnTo>
                    <a:pt x="144" y="277"/>
                  </a:lnTo>
                  <a:lnTo>
                    <a:pt x="152" y="284"/>
                  </a:lnTo>
                  <a:lnTo>
                    <a:pt x="160" y="289"/>
                  </a:lnTo>
                  <a:lnTo>
                    <a:pt x="170" y="294"/>
                  </a:lnTo>
                  <a:lnTo>
                    <a:pt x="179" y="297"/>
                  </a:lnTo>
                  <a:lnTo>
                    <a:pt x="190" y="300"/>
                  </a:lnTo>
                  <a:lnTo>
                    <a:pt x="200" y="301"/>
                  </a:lnTo>
                  <a:lnTo>
                    <a:pt x="213" y="302"/>
                  </a:lnTo>
                  <a:lnTo>
                    <a:pt x="224" y="301"/>
                  </a:lnTo>
                  <a:lnTo>
                    <a:pt x="235" y="300"/>
                  </a:lnTo>
                  <a:lnTo>
                    <a:pt x="246" y="298"/>
                  </a:lnTo>
                  <a:lnTo>
                    <a:pt x="256" y="294"/>
                  </a:lnTo>
                  <a:lnTo>
                    <a:pt x="265" y="290"/>
                  </a:lnTo>
                  <a:lnTo>
                    <a:pt x="273" y="285"/>
                  </a:lnTo>
                  <a:lnTo>
                    <a:pt x="281" y="279"/>
                  </a:lnTo>
                  <a:lnTo>
                    <a:pt x="288" y="273"/>
                  </a:lnTo>
                  <a:lnTo>
                    <a:pt x="295" y="265"/>
                  </a:lnTo>
                  <a:lnTo>
                    <a:pt x="301" y="257"/>
                  </a:lnTo>
                  <a:lnTo>
                    <a:pt x="306" y="248"/>
                  </a:lnTo>
                  <a:lnTo>
                    <a:pt x="310" y="239"/>
                  </a:lnTo>
                  <a:lnTo>
                    <a:pt x="313" y="229"/>
                  </a:lnTo>
                  <a:lnTo>
                    <a:pt x="315" y="218"/>
                  </a:lnTo>
                  <a:lnTo>
                    <a:pt x="316" y="207"/>
                  </a:lnTo>
                  <a:lnTo>
                    <a:pt x="317" y="195"/>
                  </a:lnTo>
                  <a:lnTo>
                    <a:pt x="316" y="183"/>
                  </a:lnTo>
                  <a:lnTo>
                    <a:pt x="315" y="172"/>
                  </a:lnTo>
                  <a:lnTo>
                    <a:pt x="313" y="161"/>
                  </a:lnTo>
                  <a:lnTo>
                    <a:pt x="309" y="151"/>
                  </a:lnTo>
                  <a:lnTo>
                    <a:pt x="305" y="142"/>
                  </a:lnTo>
                  <a:lnTo>
                    <a:pt x="300" y="133"/>
                  </a:lnTo>
                  <a:lnTo>
                    <a:pt x="295" y="124"/>
                  </a:lnTo>
                  <a:lnTo>
                    <a:pt x="288" y="116"/>
                  </a:lnTo>
                  <a:lnTo>
                    <a:pt x="281" y="109"/>
                  </a:lnTo>
                  <a:lnTo>
                    <a:pt x="273" y="102"/>
                  </a:lnTo>
                  <a:lnTo>
                    <a:pt x="264" y="97"/>
                  </a:lnTo>
                  <a:lnTo>
                    <a:pt x="255" y="93"/>
                  </a:lnTo>
                  <a:lnTo>
                    <a:pt x="245" y="90"/>
                  </a:lnTo>
                  <a:lnTo>
                    <a:pt x="235" y="87"/>
                  </a:lnTo>
                  <a:lnTo>
                    <a:pt x="224" y="86"/>
                  </a:lnTo>
                  <a:lnTo>
                    <a:pt x="213" y="85"/>
                  </a:lnTo>
                  <a:close/>
                  <a:moveTo>
                    <a:pt x="213" y="388"/>
                  </a:moveTo>
                  <a:lnTo>
                    <a:pt x="190" y="387"/>
                  </a:lnTo>
                  <a:lnTo>
                    <a:pt x="169" y="385"/>
                  </a:lnTo>
                  <a:lnTo>
                    <a:pt x="149" y="381"/>
                  </a:lnTo>
                  <a:lnTo>
                    <a:pt x="130" y="376"/>
                  </a:lnTo>
                  <a:lnTo>
                    <a:pt x="112" y="369"/>
                  </a:lnTo>
                  <a:lnTo>
                    <a:pt x="95" y="361"/>
                  </a:lnTo>
                  <a:lnTo>
                    <a:pt x="79" y="351"/>
                  </a:lnTo>
                  <a:lnTo>
                    <a:pt x="64" y="339"/>
                  </a:lnTo>
                  <a:lnTo>
                    <a:pt x="56" y="332"/>
                  </a:lnTo>
                  <a:lnTo>
                    <a:pt x="49" y="324"/>
                  </a:lnTo>
                  <a:lnTo>
                    <a:pt x="42" y="317"/>
                  </a:lnTo>
                  <a:lnTo>
                    <a:pt x="36" y="309"/>
                  </a:lnTo>
                  <a:lnTo>
                    <a:pt x="30" y="301"/>
                  </a:lnTo>
                  <a:lnTo>
                    <a:pt x="25" y="293"/>
                  </a:lnTo>
                  <a:lnTo>
                    <a:pt x="20" y="285"/>
                  </a:lnTo>
                  <a:lnTo>
                    <a:pt x="16" y="276"/>
                  </a:lnTo>
                  <a:lnTo>
                    <a:pt x="12" y="267"/>
                  </a:lnTo>
                  <a:lnTo>
                    <a:pt x="9" y="257"/>
                  </a:lnTo>
                  <a:lnTo>
                    <a:pt x="6" y="248"/>
                  </a:lnTo>
                  <a:lnTo>
                    <a:pt x="4" y="238"/>
                  </a:lnTo>
                  <a:lnTo>
                    <a:pt x="2" y="227"/>
                  </a:lnTo>
                  <a:lnTo>
                    <a:pt x="1" y="217"/>
                  </a:lnTo>
                  <a:lnTo>
                    <a:pt x="0" y="206"/>
                  </a:lnTo>
                  <a:lnTo>
                    <a:pt x="0" y="195"/>
                  </a:lnTo>
                  <a:lnTo>
                    <a:pt x="0" y="184"/>
                  </a:lnTo>
                  <a:lnTo>
                    <a:pt x="1" y="173"/>
                  </a:lnTo>
                  <a:lnTo>
                    <a:pt x="2" y="162"/>
                  </a:lnTo>
                  <a:lnTo>
                    <a:pt x="4" y="152"/>
                  </a:lnTo>
                  <a:lnTo>
                    <a:pt x="6" y="142"/>
                  </a:lnTo>
                  <a:lnTo>
                    <a:pt x="9" y="132"/>
                  </a:lnTo>
                  <a:lnTo>
                    <a:pt x="12" y="122"/>
                  </a:lnTo>
                  <a:lnTo>
                    <a:pt x="16" y="113"/>
                  </a:lnTo>
                  <a:lnTo>
                    <a:pt x="20" y="104"/>
                  </a:lnTo>
                  <a:lnTo>
                    <a:pt x="25" y="96"/>
                  </a:lnTo>
                  <a:lnTo>
                    <a:pt x="30" y="87"/>
                  </a:lnTo>
                  <a:lnTo>
                    <a:pt x="36" y="79"/>
                  </a:lnTo>
                  <a:lnTo>
                    <a:pt x="42" y="72"/>
                  </a:lnTo>
                  <a:lnTo>
                    <a:pt x="49" y="64"/>
                  </a:lnTo>
                  <a:lnTo>
                    <a:pt x="56" y="57"/>
                  </a:lnTo>
                  <a:lnTo>
                    <a:pt x="64" y="50"/>
                  </a:lnTo>
                  <a:lnTo>
                    <a:pt x="79" y="38"/>
                  </a:lnTo>
                  <a:lnTo>
                    <a:pt x="95" y="28"/>
                  </a:lnTo>
                  <a:lnTo>
                    <a:pt x="112" y="20"/>
                  </a:lnTo>
                  <a:lnTo>
                    <a:pt x="131" y="13"/>
                  </a:lnTo>
                  <a:lnTo>
                    <a:pt x="149" y="7"/>
                  </a:lnTo>
                  <a:lnTo>
                    <a:pt x="169" y="3"/>
                  </a:lnTo>
                  <a:lnTo>
                    <a:pt x="190" y="1"/>
                  </a:lnTo>
                  <a:lnTo>
                    <a:pt x="213" y="0"/>
                  </a:lnTo>
                  <a:lnTo>
                    <a:pt x="235" y="1"/>
                  </a:lnTo>
                  <a:lnTo>
                    <a:pt x="255" y="3"/>
                  </a:lnTo>
                  <a:lnTo>
                    <a:pt x="275" y="7"/>
                  </a:lnTo>
                  <a:lnTo>
                    <a:pt x="294" y="13"/>
                  </a:lnTo>
                  <a:lnTo>
                    <a:pt x="312" y="20"/>
                  </a:lnTo>
                  <a:lnTo>
                    <a:pt x="330" y="28"/>
                  </a:lnTo>
                  <a:lnTo>
                    <a:pt x="346" y="38"/>
                  </a:lnTo>
                  <a:lnTo>
                    <a:pt x="361" y="50"/>
                  </a:lnTo>
                  <a:lnTo>
                    <a:pt x="369" y="57"/>
                  </a:lnTo>
                  <a:lnTo>
                    <a:pt x="376" y="64"/>
                  </a:lnTo>
                  <a:lnTo>
                    <a:pt x="383" y="72"/>
                  </a:lnTo>
                  <a:lnTo>
                    <a:pt x="389" y="79"/>
                  </a:lnTo>
                  <a:lnTo>
                    <a:pt x="395" y="87"/>
                  </a:lnTo>
                  <a:lnTo>
                    <a:pt x="400" y="96"/>
                  </a:lnTo>
                  <a:lnTo>
                    <a:pt x="405" y="104"/>
                  </a:lnTo>
                  <a:lnTo>
                    <a:pt x="409" y="113"/>
                  </a:lnTo>
                  <a:lnTo>
                    <a:pt x="413" y="122"/>
                  </a:lnTo>
                  <a:lnTo>
                    <a:pt x="416" y="132"/>
                  </a:lnTo>
                  <a:lnTo>
                    <a:pt x="418" y="142"/>
                  </a:lnTo>
                  <a:lnTo>
                    <a:pt x="421" y="152"/>
                  </a:lnTo>
                  <a:lnTo>
                    <a:pt x="422" y="162"/>
                  </a:lnTo>
                  <a:lnTo>
                    <a:pt x="424" y="173"/>
                  </a:lnTo>
                  <a:lnTo>
                    <a:pt x="424" y="184"/>
                  </a:lnTo>
                  <a:lnTo>
                    <a:pt x="425" y="195"/>
                  </a:lnTo>
                  <a:lnTo>
                    <a:pt x="424" y="206"/>
                  </a:lnTo>
                  <a:lnTo>
                    <a:pt x="424" y="217"/>
                  </a:lnTo>
                  <a:lnTo>
                    <a:pt x="422" y="227"/>
                  </a:lnTo>
                  <a:lnTo>
                    <a:pt x="421" y="238"/>
                  </a:lnTo>
                  <a:lnTo>
                    <a:pt x="418" y="248"/>
                  </a:lnTo>
                  <a:lnTo>
                    <a:pt x="416" y="257"/>
                  </a:lnTo>
                  <a:lnTo>
                    <a:pt x="412" y="267"/>
                  </a:lnTo>
                  <a:lnTo>
                    <a:pt x="409" y="276"/>
                  </a:lnTo>
                  <a:lnTo>
                    <a:pt x="404" y="285"/>
                  </a:lnTo>
                  <a:lnTo>
                    <a:pt x="400" y="293"/>
                  </a:lnTo>
                  <a:lnTo>
                    <a:pt x="394" y="301"/>
                  </a:lnTo>
                  <a:lnTo>
                    <a:pt x="389" y="309"/>
                  </a:lnTo>
                  <a:lnTo>
                    <a:pt x="382" y="317"/>
                  </a:lnTo>
                  <a:lnTo>
                    <a:pt x="376" y="324"/>
                  </a:lnTo>
                  <a:lnTo>
                    <a:pt x="368" y="332"/>
                  </a:lnTo>
                  <a:lnTo>
                    <a:pt x="361" y="339"/>
                  </a:lnTo>
                  <a:lnTo>
                    <a:pt x="345" y="351"/>
                  </a:lnTo>
                  <a:lnTo>
                    <a:pt x="329" y="361"/>
                  </a:lnTo>
                  <a:lnTo>
                    <a:pt x="312" y="369"/>
                  </a:lnTo>
                  <a:lnTo>
                    <a:pt x="294" y="376"/>
                  </a:lnTo>
                  <a:lnTo>
                    <a:pt x="275" y="381"/>
                  </a:lnTo>
                  <a:lnTo>
                    <a:pt x="255" y="385"/>
                  </a:lnTo>
                  <a:lnTo>
                    <a:pt x="235" y="387"/>
                  </a:lnTo>
                  <a:lnTo>
                    <a:pt x="213" y="38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685926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89 w 312"/>
                <a:gd name="T9" fmla="*/ 87 h 368"/>
                <a:gd name="T10" fmla="*/ 170 w 312"/>
                <a:gd name="T11" fmla="*/ 92 h 368"/>
                <a:gd name="T12" fmla="*/ 153 w 312"/>
                <a:gd name="T13" fmla="*/ 101 h 368"/>
                <a:gd name="T14" fmla="*/ 138 w 312"/>
                <a:gd name="T15" fmla="*/ 115 h 368"/>
                <a:gd name="T16" fmla="*/ 125 w 312"/>
                <a:gd name="T17" fmla="*/ 130 h 368"/>
                <a:gd name="T18" fmla="*/ 115 w 312"/>
                <a:gd name="T19" fmla="*/ 146 h 368"/>
                <a:gd name="T20" fmla="*/ 110 w 312"/>
                <a:gd name="T21" fmla="*/ 163 h 368"/>
                <a:gd name="T22" fmla="*/ 108 w 312"/>
                <a:gd name="T23" fmla="*/ 181 h 368"/>
                <a:gd name="T24" fmla="*/ 110 w 312"/>
                <a:gd name="T25" fmla="*/ 201 h 368"/>
                <a:gd name="T26" fmla="*/ 115 w 312"/>
                <a:gd name="T27" fmla="*/ 220 h 368"/>
                <a:gd name="T28" fmla="*/ 124 w 312"/>
                <a:gd name="T29" fmla="*/ 237 h 368"/>
                <a:gd name="T30" fmla="*/ 137 w 312"/>
                <a:gd name="T31" fmla="*/ 253 h 368"/>
                <a:gd name="T32" fmla="*/ 152 w 312"/>
                <a:gd name="T33" fmla="*/ 266 h 368"/>
                <a:gd name="T34" fmla="*/ 169 w 312"/>
                <a:gd name="T35" fmla="*/ 275 h 368"/>
                <a:gd name="T36" fmla="*/ 188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0 w 312"/>
                <a:gd name="T47" fmla="*/ 368 h 368"/>
                <a:gd name="T48" fmla="*/ 125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7 w 312"/>
                <a:gd name="T73" fmla="*/ 21 h 368"/>
                <a:gd name="T74" fmla="*/ 129 w 312"/>
                <a:gd name="T75" fmla="*/ 7 h 368"/>
                <a:gd name="T76" fmla="*/ 163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0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9" y="87"/>
                  </a:lnTo>
                  <a:lnTo>
                    <a:pt x="180" y="89"/>
                  </a:lnTo>
                  <a:lnTo>
                    <a:pt x="170" y="92"/>
                  </a:lnTo>
                  <a:lnTo>
                    <a:pt x="162" y="96"/>
                  </a:lnTo>
                  <a:lnTo>
                    <a:pt x="153" y="101"/>
                  </a:lnTo>
                  <a:lnTo>
                    <a:pt x="145" y="107"/>
                  </a:lnTo>
                  <a:lnTo>
                    <a:pt x="138" y="115"/>
                  </a:lnTo>
                  <a:lnTo>
                    <a:pt x="131" y="123"/>
                  </a:lnTo>
                  <a:lnTo>
                    <a:pt x="125" y="130"/>
                  </a:lnTo>
                  <a:lnTo>
                    <a:pt x="120" y="138"/>
                  </a:lnTo>
                  <a:lnTo>
                    <a:pt x="115" y="146"/>
                  </a:lnTo>
                  <a:lnTo>
                    <a:pt x="112" y="154"/>
                  </a:lnTo>
                  <a:lnTo>
                    <a:pt x="110" y="163"/>
                  </a:lnTo>
                  <a:lnTo>
                    <a:pt x="108" y="172"/>
                  </a:lnTo>
                  <a:lnTo>
                    <a:pt x="108" y="181"/>
                  </a:lnTo>
                  <a:lnTo>
                    <a:pt x="108" y="191"/>
                  </a:lnTo>
                  <a:lnTo>
                    <a:pt x="110" y="201"/>
                  </a:lnTo>
                  <a:lnTo>
                    <a:pt x="112" y="211"/>
                  </a:lnTo>
                  <a:lnTo>
                    <a:pt x="115" y="220"/>
                  </a:lnTo>
                  <a:lnTo>
                    <a:pt x="119" y="229"/>
                  </a:lnTo>
                  <a:lnTo>
                    <a:pt x="124" y="237"/>
                  </a:lnTo>
                  <a:lnTo>
                    <a:pt x="130" y="245"/>
                  </a:lnTo>
                  <a:lnTo>
                    <a:pt x="137" y="253"/>
                  </a:lnTo>
                  <a:lnTo>
                    <a:pt x="144" y="260"/>
                  </a:lnTo>
                  <a:lnTo>
                    <a:pt x="152" y="266"/>
                  </a:lnTo>
                  <a:lnTo>
                    <a:pt x="160" y="271"/>
                  </a:lnTo>
                  <a:lnTo>
                    <a:pt x="169" y="275"/>
                  </a:lnTo>
                  <a:lnTo>
                    <a:pt x="179" y="278"/>
                  </a:lnTo>
                  <a:lnTo>
                    <a:pt x="188" y="280"/>
                  </a:lnTo>
                  <a:lnTo>
                    <a:pt x="199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79" y="368"/>
                  </a:lnTo>
                  <a:lnTo>
                    <a:pt x="160" y="368"/>
                  </a:lnTo>
                  <a:lnTo>
                    <a:pt x="142" y="365"/>
                  </a:lnTo>
                  <a:lnTo>
                    <a:pt x="125" y="361"/>
                  </a:lnTo>
                  <a:lnTo>
                    <a:pt x="109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7" y="21"/>
                  </a:lnTo>
                  <a:lnTo>
                    <a:pt x="113" y="13"/>
                  </a:lnTo>
                  <a:lnTo>
                    <a:pt x="129" y="7"/>
                  </a:lnTo>
                  <a:lnTo>
                    <a:pt x="145" y="3"/>
                  </a:lnTo>
                  <a:lnTo>
                    <a:pt x="16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1022351" y="422275"/>
              <a:ext cx="185738" cy="193675"/>
            </a:xfrm>
            <a:custGeom>
              <a:avLst/>
              <a:gdLst>
                <a:gd name="T0" fmla="*/ 248 w 349"/>
                <a:gd name="T1" fmla="*/ 0 h 368"/>
                <a:gd name="T2" fmla="*/ 349 w 349"/>
                <a:gd name="T3" fmla="*/ 0 h 368"/>
                <a:gd name="T4" fmla="*/ 349 w 349"/>
                <a:gd name="T5" fmla="*/ 368 h 368"/>
                <a:gd name="T6" fmla="*/ 248 w 349"/>
                <a:gd name="T7" fmla="*/ 368 h 368"/>
                <a:gd name="T8" fmla="*/ 104 w 349"/>
                <a:gd name="T9" fmla="*/ 170 h 368"/>
                <a:gd name="T10" fmla="*/ 104 w 349"/>
                <a:gd name="T11" fmla="*/ 368 h 368"/>
                <a:gd name="T12" fmla="*/ 0 w 349"/>
                <a:gd name="T13" fmla="*/ 368 h 368"/>
                <a:gd name="T14" fmla="*/ 0 w 349"/>
                <a:gd name="T15" fmla="*/ 0 h 368"/>
                <a:gd name="T16" fmla="*/ 104 w 349"/>
                <a:gd name="T17" fmla="*/ 0 h 368"/>
                <a:gd name="T18" fmla="*/ 248 w 349"/>
                <a:gd name="T19" fmla="*/ 198 h 368"/>
                <a:gd name="T20" fmla="*/ 248 w 349"/>
                <a:gd name="T21" fmla="*/ 0 h 3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" h="368">
                  <a:moveTo>
                    <a:pt x="248" y="0"/>
                  </a:moveTo>
                  <a:lnTo>
                    <a:pt x="349" y="0"/>
                  </a:lnTo>
                  <a:lnTo>
                    <a:pt x="349" y="368"/>
                  </a:lnTo>
                  <a:lnTo>
                    <a:pt x="248" y="368"/>
                  </a:lnTo>
                  <a:lnTo>
                    <a:pt x="104" y="170"/>
                  </a:lnTo>
                  <a:lnTo>
                    <a:pt x="104" y="368"/>
                  </a:lnTo>
                  <a:lnTo>
                    <a:pt x="0" y="36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248" y="19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5153025" y="413544"/>
            <a:ext cx="3551255" cy="396000"/>
          </a:xfr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9DC00-BE3A-465E-991C-D2D116BE0F9F}" type="datetime3">
              <a:rPr lang="en-US"/>
              <a:pPr>
                <a:defRPr/>
              </a:pPr>
              <a:t>7 August 2013</a:t>
            </a:fld>
            <a:endParaRPr lang="en-US" dirty="0"/>
          </a:p>
        </p:txBody>
      </p:sp>
      <p:sp>
        <p:nvSpPr>
          <p:cNvPr id="13" name="Slide Number Placeholder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D871F-FA16-4944-8AA3-D673B43B2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7"/>
          <p:cNvSpPr>
            <a:spLocks noGrp="1"/>
          </p:cNvSpPr>
          <p:nvPr>
            <p:ph type="ftr" sz="quarter" idx="20"/>
          </p:nvPr>
        </p:nvSpPr>
        <p:spPr>
          <a:xfrm>
            <a:off x="2181225" y="412750"/>
            <a:ext cx="2895600" cy="396875"/>
          </a:xfrm>
        </p:spPr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2081213" y="414338"/>
            <a:ext cx="6775450" cy="401637"/>
          </a:xfrm>
          <a:prstGeom prst="rect">
            <a:avLst/>
          </a:prstGeom>
          <a:gradFill rotWithShape="1">
            <a:gsLst>
              <a:gs pos="0">
                <a:srgbClr val="1DA6CD"/>
              </a:gs>
              <a:gs pos="100000">
                <a:srgbClr val="00658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288925" y="320675"/>
            <a:ext cx="1501775" cy="536575"/>
            <a:chOff x="357188" y="320675"/>
            <a:chExt cx="1501776" cy="536575"/>
          </a:xfrm>
        </p:grpSpPr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357188" y="320675"/>
              <a:ext cx="536575" cy="536575"/>
            </a:xfrm>
            <a:custGeom>
              <a:avLst/>
              <a:gdLst>
                <a:gd name="T0" fmla="*/ 328 w 1013"/>
                <a:gd name="T1" fmla="*/ 25 h 1014"/>
                <a:gd name="T2" fmla="*/ 401 w 1013"/>
                <a:gd name="T3" fmla="*/ 5 h 1014"/>
                <a:gd name="T4" fmla="*/ 590 w 1013"/>
                <a:gd name="T5" fmla="*/ 193 h 1014"/>
                <a:gd name="T6" fmla="*/ 658 w 1013"/>
                <a:gd name="T7" fmla="*/ 195 h 1014"/>
                <a:gd name="T8" fmla="*/ 565 w 1013"/>
                <a:gd name="T9" fmla="*/ 161 h 1014"/>
                <a:gd name="T10" fmla="*/ 781 w 1013"/>
                <a:gd name="T11" fmla="*/ 87 h 1014"/>
                <a:gd name="T12" fmla="*/ 837 w 1013"/>
                <a:gd name="T13" fmla="*/ 137 h 1014"/>
                <a:gd name="T14" fmla="*/ 796 w 1013"/>
                <a:gd name="T15" fmla="*/ 353 h 1014"/>
                <a:gd name="T16" fmla="*/ 843 w 1013"/>
                <a:gd name="T17" fmla="*/ 438 h 1014"/>
                <a:gd name="T18" fmla="*/ 844 w 1013"/>
                <a:gd name="T19" fmla="*/ 368 h 1014"/>
                <a:gd name="T20" fmla="*/ 1005 w 1013"/>
                <a:gd name="T21" fmla="*/ 478 h 1014"/>
                <a:gd name="T22" fmla="*/ 992 w 1013"/>
                <a:gd name="T23" fmla="*/ 550 h 1014"/>
                <a:gd name="T24" fmla="*/ 753 w 1013"/>
                <a:gd name="T25" fmla="*/ 703 h 1014"/>
                <a:gd name="T26" fmla="*/ 781 w 1013"/>
                <a:gd name="T27" fmla="*/ 730 h 1014"/>
                <a:gd name="T28" fmla="*/ 840 w 1013"/>
                <a:gd name="T29" fmla="*/ 808 h 1014"/>
                <a:gd name="T30" fmla="*/ 820 w 1013"/>
                <a:gd name="T31" fmla="*/ 910 h 1014"/>
                <a:gd name="T32" fmla="*/ 700 w 1013"/>
                <a:gd name="T33" fmla="*/ 899 h 1014"/>
                <a:gd name="T34" fmla="*/ 503 w 1013"/>
                <a:gd name="T35" fmla="*/ 837 h 1014"/>
                <a:gd name="T36" fmla="*/ 474 w 1013"/>
                <a:gd name="T37" fmla="*/ 865 h 1014"/>
                <a:gd name="T38" fmla="*/ 540 w 1013"/>
                <a:gd name="T39" fmla="*/ 880 h 1014"/>
                <a:gd name="T40" fmla="*/ 397 w 1013"/>
                <a:gd name="T41" fmla="*/ 1012 h 1014"/>
                <a:gd name="T42" fmla="*/ 328 w 1013"/>
                <a:gd name="T43" fmla="*/ 984 h 1014"/>
                <a:gd name="T44" fmla="*/ 266 w 1013"/>
                <a:gd name="T45" fmla="*/ 752 h 1014"/>
                <a:gd name="T46" fmla="*/ 191 w 1013"/>
                <a:gd name="T47" fmla="*/ 726 h 1014"/>
                <a:gd name="T48" fmla="*/ 183 w 1013"/>
                <a:gd name="T49" fmla="*/ 784 h 1014"/>
                <a:gd name="T50" fmla="*/ 20 w 1013"/>
                <a:gd name="T51" fmla="*/ 752 h 1014"/>
                <a:gd name="T52" fmla="*/ 9 w 1013"/>
                <a:gd name="T53" fmla="*/ 679 h 1014"/>
                <a:gd name="T54" fmla="*/ 170 w 1013"/>
                <a:gd name="T55" fmla="*/ 396 h 1014"/>
                <a:gd name="T56" fmla="*/ 120 w 1013"/>
                <a:gd name="T57" fmla="*/ 457 h 1014"/>
                <a:gd name="T58" fmla="*/ 15 w 1013"/>
                <a:gd name="T59" fmla="*/ 350 h 1014"/>
                <a:gd name="T60" fmla="*/ 19 w 1013"/>
                <a:gd name="T61" fmla="*/ 267 h 1014"/>
                <a:gd name="T62" fmla="*/ 168 w 1013"/>
                <a:gd name="T63" fmla="*/ 243 h 1014"/>
                <a:gd name="T64" fmla="*/ 361 w 1013"/>
                <a:gd name="T65" fmla="*/ 190 h 1014"/>
                <a:gd name="T66" fmla="*/ 282 w 1013"/>
                <a:gd name="T67" fmla="*/ 204 h 1014"/>
                <a:gd name="T68" fmla="*/ 578 w 1013"/>
                <a:gd name="T69" fmla="*/ 259 h 1014"/>
                <a:gd name="T70" fmla="*/ 691 w 1013"/>
                <a:gd name="T71" fmla="*/ 339 h 1014"/>
                <a:gd name="T72" fmla="*/ 748 w 1013"/>
                <a:gd name="T73" fmla="*/ 466 h 1014"/>
                <a:gd name="T74" fmla="*/ 731 w 1013"/>
                <a:gd name="T75" fmla="*/ 610 h 1014"/>
                <a:gd name="T76" fmla="*/ 646 w 1013"/>
                <a:gd name="T77" fmla="*/ 719 h 1014"/>
                <a:gd name="T78" fmla="*/ 514 w 1013"/>
                <a:gd name="T79" fmla="*/ 770 h 1014"/>
                <a:gd name="T80" fmla="*/ 373 w 1013"/>
                <a:gd name="T81" fmla="*/ 745 h 1014"/>
                <a:gd name="T82" fmla="*/ 269 w 1013"/>
                <a:gd name="T83" fmla="*/ 654 h 1014"/>
                <a:gd name="T84" fmla="*/ 224 w 1013"/>
                <a:gd name="T85" fmla="*/ 521 h 1014"/>
                <a:gd name="T86" fmla="*/ 255 w 1013"/>
                <a:gd name="T87" fmla="*/ 381 h 1014"/>
                <a:gd name="T88" fmla="*/ 350 w 1013"/>
                <a:gd name="T89" fmla="*/ 281 h 1014"/>
                <a:gd name="T90" fmla="*/ 487 w 1013"/>
                <a:gd name="T91" fmla="*/ 243 h 1014"/>
                <a:gd name="T92" fmla="*/ 487 w 1013"/>
                <a:gd name="T93" fmla="*/ 285 h 1014"/>
                <a:gd name="T94" fmla="*/ 633 w 1013"/>
                <a:gd name="T95" fmla="*/ 340 h 1014"/>
                <a:gd name="T96" fmla="*/ 682 w 1013"/>
                <a:gd name="T97" fmla="*/ 612 h 1014"/>
                <a:gd name="T98" fmla="*/ 705 w 1013"/>
                <a:gd name="T99" fmla="*/ 465 h 1014"/>
                <a:gd name="T100" fmla="*/ 660 w 1013"/>
                <a:gd name="T101" fmla="*/ 646 h 1014"/>
                <a:gd name="T102" fmla="*/ 501 w 1013"/>
                <a:gd name="T103" fmla="*/ 471 h 1014"/>
                <a:gd name="T104" fmla="*/ 624 w 1013"/>
                <a:gd name="T105" fmla="*/ 681 h 1014"/>
                <a:gd name="T106" fmla="*/ 465 w 1013"/>
                <a:gd name="T107" fmla="*/ 508 h 1014"/>
                <a:gd name="T108" fmla="*/ 408 w 1013"/>
                <a:gd name="T109" fmla="*/ 714 h 1014"/>
                <a:gd name="T110" fmla="*/ 553 w 1013"/>
                <a:gd name="T111" fmla="*/ 719 h 1014"/>
                <a:gd name="T112" fmla="*/ 414 w 1013"/>
                <a:gd name="T113" fmla="*/ 529 h 1014"/>
                <a:gd name="T114" fmla="*/ 270 w 1013"/>
                <a:gd name="T115" fmla="*/ 467 h 1014"/>
                <a:gd name="T116" fmla="*/ 291 w 1013"/>
                <a:gd name="T117" fmla="*/ 609 h 10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13" h="1014">
                  <a:moveTo>
                    <a:pt x="257" y="232"/>
                  </a:moveTo>
                  <a:lnTo>
                    <a:pt x="267" y="197"/>
                  </a:lnTo>
                  <a:lnTo>
                    <a:pt x="277" y="161"/>
                  </a:lnTo>
                  <a:lnTo>
                    <a:pt x="286" y="125"/>
                  </a:lnTo>
                  <a:lnTo>
                    <a:pt x="296" y="89"/>
                  </a:lnTo>
                  <a:lnTo>
                    <a:pt x="300" y="75"/>
                  </a:lnTo>
                  <a:lnTo>
                    <a:pt x="305" y="62"/>
                  </a:lnTo>
                  <a:lnTo>
                    <a:pt x="312" y="49"/>
                  </a:lnTo>
                  <a:lnTo>
                    <a:pt x="319" y="37"/>
                  </a:lnTo>
                  <a:lnTo>
                    <a:pt x="323" y="31"/>
                  </a:lnTo>
                  <a:lnTo>
                    <a:pt x="328" y="25"/>
                  </a:lnTo>
                  <a:lnTo>
                    <a:pt x="333" y="20"/>
                  </a:lnTo>
                  <a:lnTo>
                    <a:pt x="338" y="16"/>
                  </a:lnTo>
                  <a:lnTo>
                    <a:pt x="344" y="12"/>
                  </a:lnTo>
                  <a:lnTo>
                    <a:pt x="350" y="8"/>
                  </a:lnTo>
                  <a:lnTo>
                    <a:pt x="358" y="5"/>
                  </a:lnTo>
                  <a:lnTo>
                    <a:pt x="365" y="2"/>
                  </a:lnTo>
                  <a:lnTo>
                    <a:pt x="373" y="1"/>
                  </a:lnTo>
                  <a:lnTo>
                    <a:pt x="380" y="0"/>
                  </a:lnTo>
                  <a:lnTo>
                    <a:pt x="387" y="1"/>
                  </a:lnTo>
                  <a:lnTo>
                    <a:pt x="394" y="2"/>
                  </a:lnTo>
                  <a:lnTo>
                    <a:pt x="401" y="5"/>
                  </a:lnTo>
                  <a:lnTo>
                    <a:pt x="407" y="8"/>
                  </a:lnTo>
                  <a:lnTo>
                    <a:pt x="413" y="12"/>
                  </a:lnTo>
                  <a:lnTo>
                    <a:pt x="419" y="17"/>
                  </a:lnTo>
                  <a:lnTo>
                    <a:pt x="441" y="40"/>
                  </a:lnTo>
                  <a:lnTo>
                    <a:pt x="462" y="66"/>
                  </a:lnTo>
                  <a:lnTo>
                    <a:pt x="478" y="83"/>
                  </a:lnTo>
                  <a:lnTo>
                    <a:pt x="502" y="113"/>
                  </a:lnTo>
                  <a:lnTo>
                    <a:pt x="532" y="148"/>
                  </a:lnTo>
                  <a:lnTo>
                    <a:pt x="563" y="186"/>
                  </a:lnTo>
                  <a:lnTo>
                    <a:pt x="577" y="189"/>
                  </a:lnTo>
                  <a:lnTo>
                    <a:pt x="590" y="193"/>
                  </a:lnTo>
                  <a:lnTo>
                    <a:pt x="604" y="198"/>
                  </a:lnTo>
                  <a:lnTo>
                    <a:pt x="617" y="203"/>
                  </a:lnTo>
                  <a:lnTo>
                    <a:pt x="629" y="208"/>
                  </a:lnTo>
                  <a:lnTo>
                    <a:pt x="642" y="215"/>
                  </a:lnTo>
                  <a:lnTo>
                    <a:pt x="654" y="221"/>
                  </a:lnTo>
                  <a:lnTo>
                    <a:pt x="665" y="228"/>
                  </a:lnTo>
                  <a:lnTo>
                    <a:pt x="665" y="221"/>
                  </a:lnTo>
                  <a:lnTo>
                    <a:pt x="664" y="214"/>
                  </a:lnTo>
                  <a:lnTo>
                    <a:pt x="663" y="207"/>
                  </a:lnTo>
                  <a:lnTo>
                    <a:pt x="660" y="201"/>
                  </a:lnTo>
                  <a:lnTo>
                    <a:pt x="658" y="195"/>
                  </a:lnTo>
                  <a:lnTo>
                    <a:pt x="654" y="189"/>
                  </a:lnTo>
                  <a:lnTo>
                    <a:pt x="650" y="184"/>
                  </a:lnTo>
                  <a:lnTo>
                    <a:pt x="644" y="179"/>
                  </a:lnTo>
                  <a:lnTo>
                    <a:pt x="638" y="174"/>
                  </a:lnTo>
                  <a:lnTo>
                    <a:pt x="631" y="171"/>
                  </a:lnTo>
                  <a:lnTo>
                    <a:pt x="623" y="167"/>
                  </a:lnTo>
                  <a:lnTo>
                    <a:pt x="614" y="165"/>
                  </a:lnTo>
                  <a:lnTo>
                    <a:pt x="604" y="163"/>
                  </a:lnTo>
                  <a:lnTo>
                    <a:pt x="593" y="161"/>
                  </a:lnTo>
                  <a:lnTo>
                    <a:pt x="579" y="161"/>
                  </a:lnTo>
                  <a:lnTo>
                    <a:pt x="565" y="161"/>
                  </a:lnTo>
                  <a:lnTo>
                    <a:pt x="601" y="146"/>
                  </a:lnTo>
                  <a:lnTo>
                    <a:pt x="635" y="131"/>
                  </a:lnTo>
                  <a:lnTo>
                    <a:pt x="669" y="117"/>
                  </a:lnTo>
                  <a:lnTo>
                    <a:pt x="704" y="102"/>
                  </a:lnTo>
                  <a:lnTo>
                    <a:pt x="717" y="96"/>
                  </a:lnTo>
                  <a:lnTo>
                    <a:pt x="731" y="92"/>
                  </a:lnTo>
                  <a:lnTo>
                    <a:pt x="745" y="88"/>
                  </a:lnTo>
                  <a:lnTo>
                    <a:pt x="759" y="87"/>
                  </a:lnTo>
                  <a:lnTo>
                    <a:pt x="767" y="86"/>
                  </a:lnTo>
                  <a:lnTo>
                    <a:pt x="774" y="87"/>
                  </a:lnTo>
                  <a:lnTo>
                    <a:pt x="781" y="87"/>
                  </a:lnTo>
                  <a:lnTo>
                    <a:pt x="788" y="89"/>
                  </a:lnTo>
                  <a:lnTo>
                    <a:pt x="795" y="91"/>
                  </a:lnTo>
                  <a:lnTo>
                    <a:pt x="802" y="93"/>
                  </a:lnTo>
                  <a:lnTo>
                    <a:pt x="808" y="96"/>
                  </a:lnTo>
                  <a:lnTo>
                    <a:pt x="815" y="100"/>
                  </a:lnTo>
                  <a:lnTo>
                    <a:pt x="821" y="106"/>
                  </a:lnTo>
                  <a:lnTo>
                    <a:pt x="826" y="112"/>
                  </a:lnTo>
                  <a:lnTo>
                    <a:pt x="831" y="117"/>
                  </a:lnTo>
                  <a:lnTo>
                    <a:pt x="834" y="124"/>
                  </a:lnTo>
                  <a:lnTo>
                    <a:pt x="836" y="130"/>
                  </a:lnTo>
                  <a:lnTo>
                    <a:pt x="837" y="137"/>
                  </a:lnTo>
                  <a:lnTo>
                    <a:pt x="837" y="144"/>
                  </a:lnTo>
                  <a:lnTo>
                    <a:pt x="837" y="152"/>
                  </a:lnTo>
                  <a:lnTo>
                    <a:pt x="832" y="183"/>
                  </a:lnTo>
                  <a:lnTo>
                    <a:pt x="825" y="216"/>
                  </a:lnTo>
                  <a:lnTo>
                    <a:pt x="823" y="225"/>
                  </a:lnTo>
                  <a:lnTo>
                    <a:pt x="820" y="240"/>
                  </a:lnTo>
                  <a:lnTo>
                    <a:pt x="816" y="259"/>
                  </a:lnTo>
                  <a:lnTo>
                    <a:pt x="812" y="280"/>
                  </a:lnTo>
                  <a:lnTo>
                    <a:pt x="807" y="303"/>
                  </a:lnTo>
                  <a:lnTo>
                    <a:pt x="802" y="329"/>
                  </a:lnTo>
                  <a:lnTo>
                    <a:pt x="796" y="353"/>
                  </a:lnTo>
                  <a:lnTo>
                    <a:pt x="791" y="377"/>
                  </a:lnTo>
                  <a:lnTo>
                    <a:pt x="800" y="400"/>
                  </a:lnTo>
                  <a:lnTo>
                    <a:pt x="807" y="423"/>
                  </a:lnTo>
                  <a:lnTo>
                    <a:pt x="812" y="447"/>
                  </a:lnTo>
                  <a:lnTo>
                    <a:pt x="815" y="472"/>
                  </a:lnTo>
                  <a:lnTo>
                    <a:pt x="821" y="467"/>
                  </a:lnTo>
                  <a:lnTo>
                    <a:pt x="828" y="462"/>
                  </a:lnTo>
                  <a:lnTo>
                    <a:pt x="832" y="456"/>
                  </a:lnTo>
                  <a:lnTo>
                    <a:pt x="837" y="451"/>
                  </a:lnTo>
                  <a:lnTo>
                    <a:pt x="840" y="445"/>
                  </a:lnTo>
                  <a:lnTo>
                    <a:pt x="843" y="438"/>
                  </a:lnTo>
                  <a:lnTo>
                    <a:pt x="844" y="431"/>
                  </a:lnTo>
                  <a:lnTo>
                    <a:pt x="845" y="424"/>
                  </a:lnTo>
                  <a:lnTo>
                    <a:pt x="845" y="417"/>
                  </a:lnTo>
                  <a:lnTo>
                    <a:pt x="844" y="409"/>
                  </a:lnTo>
                  <a:lnTo>
                    <a:pt x="842" y="400"/>
                  </a:lnTo>
                  <a:lnTo>
                    <a:pt x="838" y="391"/>
                  </a:lnTo>
                  <a:lnTo>
                    <a:pt x="833" y="382"/>
                  </a:lnTo>
                  <a:lnTo>
                    <a:pt x="826" y="372"/>
                  </a:lnTo>
                  <a:lnTo>
                    <a:pt x="819" y="362"/>
                  </a:lnTo>
                  <a:lnTo>
                    <a:pt x="810" y="351"/>
                  </a:lnTo>
                  <a:lnTo>
                    <a:pt x="844" y="368"/>
                  </a:lnTo>
                  <a:lnTo>
                    <a:pt x="877" y="386"/>
                  </a:lnTo>
                  <a:lnTo>
                    <a:pt x="910" y="403"/>
                  </a:lnTo>
                  <a:lnTo>
                    <a:pt x="943" y="420"/>
                  </a:lnTo>
                  <a:lnTo>
                    <a:pt x="955" y="427"/>
                  </a:lnTo>
                  <a:lnTo>
                    <a:pt x="968" y="435"/>
                  </a:lnTo>
                  <a:lnTo>
                    <a:pt x="979" y="444"/>
                  </a:lnTo>
                  <a:lnTo>
                    <a:pt x="989" y="454"/>
                  </a:lnTo>
                  <a:lnTo>
                    <a:pt x="994" y="460"/>
                  </a:lnTo>
                  <a:lnTo>
                    <a:pt x="998" y="465"/>
                  </a:lnTo>
                  <a:lnTo>
                    <a:pt x="1002" y="471"/>
                  </a:lnTo>
                  <a:lnTo>
                    <a:pt x="1005" y="478"/>
                  </a:lnTo>
                  <a:lnTo>
                    <a:pt x="1008" y="484"/>
                  </a:lnTo>
                  <a:lnTo>
                    <a:pt x="1010" y="491"/>
                  </a:lnTo>
                  <a:lnTo>
                    <a:pt x="1012" y="498"/>
                  </a:lnTo>
                  <a:lnTo>
                    <a:pt x="1013" y="505"/>
                  </a:lnTo>
                  <a:lnTo>
                    <a:pt x="1013" y="514"/>
                  </a:lnTo>
                  <a:lnTo>
                    <a:pt x="1012" y="521"/>
                  </a:lnTo>
                  <a:lnTo>
                    <a:pt x="1010" y="528"/>
                  </a:lnTo>
                  <a:lnTo>
                    <a:pt x="1007" y="534"/>
                  </a:lnTo>
                  <a:lnTo>
                    <a:pt x="1003" y="540"/>
                  </a:lnTo>
                  <a:lnTo>
                    <a:pt x="998" y="545"/>
                  </a:lnTo>
                  <a:lnTo>
                    <a:pt x="992" y="550"/>
                  </a:lnTo>
                  <a:lnTo>
                    <a:pt x="986" y="555"/>
                  </a:lnTo>
                  <a:lnTo>
                    <a:pt x="958" y="570"/>
                  </a:lnTo>
                  <a:lnTo>
                    <a:pt x="929" y="585"/>
                  </a:lnTo>
                  <a:lnTo>
                    <a:pt x="906" y="597"/>
                  </a:lnTo>
                  <a:lnTo>
                    <a:pt x="870" y="615"/>
                  </a:lnTo>
                  <a:lnTo>
                    <a:pt x="825" y="637"/>
                  </a:lnTo>
                  <a:lnTo>
                    <a:pt x="780" y="659"/>
                  </a:lnTo>
                  <a:lnTo>
                    <a:pt x="774" y="671"/>
                  </a:lnTo>
                  <a:lnTo>
                    <a:pt x="767" y="682"/>
                  </a:lnTo>
                  <a:lnTo>
                    <a:pt x="760" y="692"/>
                  </a:lnTo>
                  <a:lnTo>
                    <a:pt x="753" y="703"/>
                  </a:lnTo>
                  <a:lnTo>
                    <a:pt x="737" y="724"/>
                  </a:lnTo>
                  <a:lnTo>
                    <a:pt x="719" y="742"/>
                  </a:lnTo>
                  <a:lnTo>
                    <a:pt x="727" y="744"/>
                  </a:lnTo>
                  <a:lnTo>
                    <a:pt x="734" y="745"/>
                  </a:lnTo>
                  <a:lnTo>
                    <a:pt x="742" y="745"/>
                  </a:lnTo>
                  <a:lnTo>
                    <a:pt x="749" y="745"/>
                  </a:lnTo>
                  <a:lnTo>
                    <a:pt x="756" y="744"/>
                  </a:lnTo>
                  <a:lnTo>
                    <a:pt x="762" y="742"/>
                  </a:lnTo>
                  <a:lnTo>
                    <a:pt x="769" y="739"/>
                  </a:lnTo>
                  <a:lnTo>
                    <a:pt x="775" y="735"/>
                  </a:lnTo>
                  <a:lnTo>
                    <a:pt x="781" y="730"/>
                  </a:lnTo>
                  <a:lnTo>
                    <a:pt x="786" y="724"/>
                  </a:lnTo>
                  <a:lnTo>
                    <a:pt x="792" y="717"/>
                  </a:lnTo>
                  <a:lnTo>
                    <a:pt x="796" y="708"/>
                  </a:lnTo>
                  <a:lnTo>
                    <a:pt x="801" y="698"/>
                  </a:lnTo>
                  <a:lnTo>
                    <a:pt x="805" y="688"/>
                  </a:lnTo>
                  <a:lnTo>
                    <a:pt x="808" y="676"/>
                  </a:lnTo>
                  <a:lnTo>
                    <a:pt x="811" y="662"/>
                  </a:lnTo>
                  <a:lnTo>
                    <a:pt x="818" y="698"/>
                  </a:lnTo>
                  <a:lnTo>
                    <a:pt x="825" y="735"/>
                  </a:lnTo>
                  <a:lnTo>
                    <a:pt x="833" y="772"/>
                  </a:lnTo>
                  <a:lnTo>
                    <a:pt x="840" y="808"/>
                  </a:lnTo>
                  <a:lnTo>
                    <a:pt x="842" y="822"/>
                  </a:lnTo>
                  <a:lnTo>
                    <a:pt x="843" y="836"/>
                  </a:lnTo>
                  <a:lnTo>
                    <a:pt x="843" y="851"/>
                  </a:lnTo>
                  <a:lnTo>
                    <a:pt x="842" y="865"/>
                  </a:lnTo>
                  <a:lnTo>
                    <a:pt x="840" y="872"/>
                  </a:lnTo>
                  <a:lnTo>
                    <a:pt x="839" y="879"/>
                  </a:lnTo>
                  <a:lnTo>
                    <a:pt x="836" y="885"/>
                  </a:lnTo>
                  <a:lnTo>
                    <a:pt x="833" y="892"/>
                  </a:lnTo>
                  <a:lnTo>
                    <a:pt x="830" y="898"/>
                  </a:lnTo>
                  <a:lnTo>
                    <a:pt x="825" y="904"/>
                  </a:lnTo>
                  <a:lnTo>
                    <a:pt x="820" y="910"/>
                  </a:lnTo>
                  <a:lnTo>
                    <a:pt x="815" y="916"/>
                  </a:lnTo>
                  <a:lnTo>
                    <a:pt x="809" y="921"/>
                  </a:lnTo>
                  <a:lnTo>
                    <a:pt x="802" y="924"/>
                  </a:lnTo>
                  <a:lnTo>
                    <a:pt x="796" y="927"/>
                  </a:lnTo>
                  <a:lnTo>
                    <a:pt x="789" y="928"/>
                  </a:lnTo>
                  <a:lnTo>
                    <a:pt x="782" y="929"/>
                  </a:lnTo>
                  <a:lnTo>
                    <a:pt x="775" y="928"/>
                  </a:lnTo>
                  <a:lnTo>
                    <a:pt x="768" y="927"/>
                  </a:lnTo>
                  <a:lnTo>
                    <a:pt x="760" y="925"/>
                  </a:lnTo>
                  <a:lnTo>
                    <a:pt x="730" y="914"/>
                  </a:lnTo>
                  <a:lnTo>
                    <a:pt x="700" y="899"/>
                  </a:lnTo>
                  <a:lnTo>
                    <a:pt x="691" y="895"/>
                  </a:lnTo>
                  <a:lnTo>
                    <a:pt x="677" y="889"/>
                  </a:lnTo>
                  <a:lnTo>
                    <a:pt x="660" y="882"/>
                  </a:lnTo>
                  <a:lnTo>
                    <a:pt x="640" y="873"/>
                  </a:lnTo>
                  <a:lnTo>
                    <a:pt x="618" y="863"/>
                  </a:lnTo>
                  <a:lnTo>
                    <a:pt x="595" y="853"/>
                  </a:lnTo>
                  <a:lnTo>
                    <a:pt x="571" y="842"/>
                  </a:lnTo>
                  <a:lnTo>
                    <a:pt x="548" y="832"/>
                  </a:lnTo>
                  <a:lnTo>
                    <a:pt x="533" y="834"/>
                  </a:lnTo>
                  <a:lnTo>
                    <a:pt x="518" y="836"/>
                  </a:lnTo>
                  <a:lnTo>
                    <a:pt x="503" y="837"/>
                  </a:lnTo>
                  <a:lnTo>
                    <a:pt x="487" y="837"/>
                  </a:lnTo>
                  <a:lnTo>
                    <a:pt x="477" y="837"/>
                  </a:lnTo>
                  <a:lnTo>
                    <a:pt x="467" y="837"/>
                  </a:lnTo>
                  <a:lnTo>
                    <a:pt x="456" y="836"/>
                  </a:lnTo>
                  <a:lnTo>
                    <a:pt x="446" y="835"/>
                  </a:lnTo>
                  <a:lnTo>
                    <a:pt x="450" y="841"/>
                  </a:lnTo>
                  <a:lnTo>
                    <a:pt x="454" y="847"/>
                  </a:lnTo>
                  <a:lnTo>
                    <a:pt x="458" y="852"/>
                  </a:lnTo>
                  <a:lnTo>
                    <a:pt x="463" y="857"/>
                  </a:lnTo>
                  <a:lnTo>
                    <a:pt x="468" y="861"/>
                  </a:lnTo>
                  <a:lnTo>
                    <a:pt x="474" y="865"/>
                  </a:lnTo>
                  <a:lnTo>
                    <a:pt x="480" y="867"/>
                  </a:lnTo>
                  <a:lnTo>
                    <a:pt x="487" y="869"/>
                  </a:lnTo>
                  <a:lnTo>
                    <a:pt x="494" y="871"/>
                  </a:lnTo>
                  <a:lnTo>
                    <a:pt x="502" y="871"/>
                  </a:lnTo>
                  <a:lnTo>
                    <a:pt x="511" y="870"/>
                  </a:lnTo>
                  <a:lnTo>
                    <a:pt x="520" y="869"/>
                  </a:lnTo>
                  <a:lnTo>
                    <a:pt x="530" y="866"/>
                  </a:lnTo>
                  <a:lnTo>
                    <a:pt x="541" y="863"/>
                  </a:lnTo>
                  <a:lnTo>
                    <a:pt x="553" y="858"/>
                  </a:lnTo>
                  <a:lnTo>
                    <a:pt x="565" y="852"/>
                  </a:lnTo>
                  <a:lnTo>
                    <a:pt x="540" y="880"/>
                  </a:lnTo>
                  <a:lnTo>
                    <a:pt x="516" y="908"/>
                  </a:lnTo>
                  <a:lnTo>
                    <a:pt x="491" y="937"/>
                  </a:lnTo>
                  <a:lnTo>
                    <a:pt x="467" y="965"/>
                  </a:lnTo>
                  <a:lnTo>
                    <a:pt x="457" y="975"/>
                  </a:lnTo>
                  <a:lnTo>
                    <a:pt x="447" y="985"/>
                  </a:lnTo>
                  <a:lnTo>
                    <a:pt x="435" y="994"/>
                  </a:lnTo>
                  <a:lnTo>
                    <a:pt x="423" y="1002"/>
                  </a:lnTo>
                  <a:lnTo>
                    <a:pt x="417" y="1005"/>
                  </a:lnTo>
                  <a:lnTo>
                    <a:pt x="410" y="1008"/>
                  </a:lnTo>
                  <a:lnTo>
                    <a:pt x="404" y="1010"/>
                  </a:lnTo>
                  <a:lnTo>
                    <a:pt x="397" y="1012"/>
                  </a:lnTo>
                  <a:lnTo>
                    <a:pt x="390" y="1013"/>
                  </a:lnTo>
                  <a:lnTo>
                    <a:pt x="382" y="1014"/>
                  </a:lnTo>
                  <a:lnTo>
                    <a:pt x="375" y="1014"/>
                  </a:lnTo>
                  <a:lnTo>
                    <a:pt x="368" y="1013"/>
                  </a:lnTo>
                  <a:lnTo>
                    <a:pt x="360" y="1011"/>
                  </a:lnTo>
                  <a:lnTo>
                    <a:pt x="352" y="1009"/>
                  </a:lnTo>
                  <a:lnTo>
                    <a:pt x="346" y="1005"/>
                  </a:lnTo>
                  <a:lnTo>
                    <a:pt x="340" y="1001"/>
                  </a:lnTo>
                  <a:lnTo>
                    <a:pt x="336" y="996"/>
                  </a:lnTo>
                  <a:lnTo>
                    <a:pt x="332" y="990"/>
                  </a:lnTo>
                  <a:lnTo>
                    <a:pt x="328" y="984"/>
                  </a:lnTo>
                  <a:lnTo>
                    <a:pt x="325" y="977"/>
                  </a:lnTo>
                  <a:lnTo>
                    <a:pt x="315" y="946"/>
                  </a:lnTo>
                  <a:lnTo>
                    <a:pt x="307" y="915"/>
                  </a:lnTo>
                  <a:lnTo>
                    <a:pt x="304" y="904"/>
                  </a:lnTo>
                  <a:lnTo>
                    <a:pt x="300" y="889"/>
                  </a:lnTo>
                  <a:lnTo>
                    <a:pt x="296" y="871"/>
                  </a:lnTo>
                  <a:lnTo>
                    <a:pt x="290" y="849"/>
                  </a:lnTo>
                  <a:lnTo>
                    <a:pt x="284" y="826"/>
                  </a:lnTo>
                  <a:lnTo>
                    <a:pt x="278" y="801"/>
                  </a:lnTo>
                  <a:lnTo>
                    <a:pt x="272" y="777"/>
                  </a:lnTo>
                  <a:lnTo>
                    <a:pt x="266" y="752"/>
                  </a:lnTo>
                  <a:lnTo>
                    <a:pt x="248" y="735"/>
                  </a:lnTo>
                  <a:lnTo>
                    <a:pt x="231" y="716"/>
                  </a:lnTo>
                  <a:lnTo>
                    <a:pt x="216" y="695"/>
                  </a:lnTo>
                  <a:lnTo>
                    <a:pt x="203" y="674"/>
                  </a:lnTo>
                  <a:lnTo>
                    <a:pt x="199" y="681"/>
                  </a:lnTo>
                  <a:lnTo>
                    <a:pt x="196" y="688"/>
                  </a:lnTo>
                  <a:lnTo>
                    <a:pt x="193" y="695"/>
                  </a:lnTo>
                  <a:lnTo>
                    <a:pt x="191" y="703"/>
                  </a:lnTo>
                  <a:lnTo>
                    <a:pt x="190" y="711"/>
                  </a:lnTo>
                  <a:lnTo>
                    <a:pt x="190" y="718"/>
                  </a:lnTo>
                  <a:lnTo>
                    <a:pt x="191" y="726"/>
                  </a:lnTo>
                  <a:lnTo>
                    <a:pt x="193" y="733"/>
                  </a:lnTo>
                  <a:lnTo>
                    <a:pt x="196" y="740"/>
                  </a:lnTo>
                  <a:lnTo>
                    <a:pt x="201" y="747"/>
                  </a:lnTo>
                  <a:lnTo>
                    <a:pt x="207" y="754"/>
                  </a:lnTo>
                  <a:lnTo>
                    <a:pt x="214" y="761"/>
                  </a:lnTo>
                  <a:lnTo>
                    <a:pt x="222" y="768"/>
                  </a:lnTo>
                  <a:lnTo>
                    <a:pt x="232" y="774"/>
                  </a:lnTo>
                  <a:lnTo>
                    <a:pt x="244" y="781"/>
                  </a:lnTo>
                  <a:lnTo>
                    <a:pt x="258" y="787"/>
                  </a:lnTo>
                  <a:lnTo>
                    <a:pt x="220" y="786"/>
                  </a:lnTo>
                  <a:lnTo>
                    <a:pt x="183" y="784"/>
                  </a:lnTo>
                  <a:lnTo>
                    <a:pt x="146" y="783"/>
                  </a:lnTo>
                  <a:lnTo>
                    <a:pt x="107" y="781"/>
                  </a:lnTo>
                  <a:lnTo>
                    <a:pt x="93" y="780"/>
                  </a:lnTo>
                  <a:lnTo>
                    <a:pt x="78" y="778"/>
                  </a:lnTo>
                  <a:lnTo>
                    <a:pt x="64" y="775"/>
                  </a:lnTo>
                  <a:lnTo>
                    <a:pt x="51" y="771"/>
                  </a:lnTo>
                  <a:lnTo>
                    <a:pt x="44" y="768"/>
                  </a:lnTo>
                  <a:lnTo>
                    <a:pt x="38" y="764"/>
                  </a:lnTo>
                  <a:lnTo>
                    <a:pt x="32" y="761"/>
                  </a:lnTo>
                  <a:lnTo>
                    <a:pt x="26" y="757"/>
                  </a:lnTo>
                  <a:lnTo>
                    <a:pt x="20" y="752"/>
                  </a:lnTo>
                  <a:lnTo>
                    <a:pt x="15" y="747"/>
                  </a:lnTo>
                  <a:lnTo>
                    <a:pt x="11" y="741"/>
                  </a:lnTo>
                  <a:lnTo>
                    <a:pt x="7" y="735"/>
                  </a:lnTo>
                  <a:lnTo>
                    <a:pt x="3" y="728"/>
                  </a:lnTo>
                  <a:lnTo>
                    <a:pt x="1" y="721"/>
                  </a:lnTo>
                  <a:lnTo>
                    <a:pt x="0" y="714"/>
                  </a:lnTo>
                  <a:lnTo>
                    <a:pt x="0" y="706"/>
                  </a:lnTo>
                  <a:lnTo>
                    <a:pt x="1" y="699"/>
                  </a:lnTo>
                  <a:lnTo>
                    <a:pt x="3" y="692"/>
                  </a:lnTo>
                  <a:lnTo>
                    <a:pt x="6" y="686"/>
                  </a:lnTo>
                  <a:lnTo>
                    <a:pt x="9" y="679"/>
                  </a:lnTo>
                  <a:lnTo>
                    <a:pt x="28" y="653"/>
                  </a:lnTo>
                  <a:lnTo>
                    <a:pt x="48" y="627"/>
                  </a:lnTo>
                  <a:lnTo>
                    <a:pt x="64" y="604"/>
                  </a:lnTo>
                  <a:lnTo>
                    <a:pt x="92" y="568"/>
                  </a:lnTo>
                  <a:lnTo>
                    <a:pt x="125" y="526"/>
                  </a:lnTo>
                  <a:lnTo>
                    <a:pt x="158" y="484"/>
                  </a:lnTo>
                  <a:lnTo>
                    <a:pt x="161" y="461"/>
                  </a:lnTo>
                  <a:lnTo>
                    <a:pt x="165" y="438"/>
                  </a:lnTo>
                  <a:lnTo>
                    <a:pt x="170" y="416"/>
                  </a:lnTo>
                  <a:lnTo>
                    <a:pt x="177" y="394"/>
                  </a:lnTo>
                  <a:lnTo>
                    <a:pt x="170" y="396"/>
                  </a:lnTo>
                  <a:lnTo>
                    <a:pt x="162" y="398"/>
                  </a:lnTo>
                  <a:lnTo>
                    <a:pt x="155" y="401"/>
                  </a:lnTo>
                  <a:lnTo>
                    <a:pt x="149" y="404"/>
                  </a:lnTo>
                  <a:lnTo>
                    <a:pt x="143" y="408"/>
                  </a:lnTo>
                  <a:lnTo>
                    <a:pt x="137" y="413"/>
                  </a:lnTo>
                  <a:lnTo>
                    <a:pt x="132" y="418"/>
                  </a:lnTo>
                  <a:lnTo>
                    <a:pt x="128" y="424"/>
                  </a:lnTo>
                  <a:lnTo>
                    <a:pt x="125" y="431"/>
                  </a:lnTo>
                  <a:lnTo>
                    <a:pt x="122" y="439"/>
                  </a:lnTo>
                  <a:lnTo>
                    <a:pt x="121" y="447"/>
                  </a:lnTo>
                  <a:lnTo>
                    <a:pt x="120" y="457"/>
                  </a:lnTo>
                  <a:lnTo>
                    <a:pt x="120" y="468"/>
                  </a:lnTo>
                  <a:lnTo>
                    <a:pt x="121" y="479"/>
                  </a:lnTo>
                  <a:lnTo>
                    <a:pt x="123" y="492"/>
                  </a:lnTo>
                  <a:lnTo>
                    <a:pt x="127" y="506"/>
                  </a:lnTo>
                  <a:lnTo>
                    <a:pt x="103" y="476"/>
                  </a:lnTo>
                  <a:lnTo>
                    <a:pt x="81" y="447"/>
                  </a:lnTo>
                  <a:lnTo>
                    <a:pt x="59" y="417"/>
                  </a:lnTo>
                  <a:lnTo>
                    <a:pt x="37" y="387"/>
                  </a:lnTo>
                  <a:lnTo>
                    <a:pt x="29" y="376"/>
                  </a:lnTo>
                  <a:lnTo>
                    <a:pt x="21" y="363"/>
                  </a:lnTo>
                  <a:lnTo>
                    <a:pt x="15" y="350"/>
                  </a:lnTo>
                  <a:lnTo>
                    <a:pt x="10" y="337"/>
                  </a:lnTo>
                  <a:lnTo>
                    <a:pt x="8" y="330"/>
                  </a:lnTo>
                  <a:lnTo>
                    <a:pt x="7" y="323"/>
                  </a:lnTo>
                  <a:lnTo>
                    <a:pt x="6" y="316"/>
                  </a:lnTo>
                  <a:lnTo>
                    <a:pt x="6" y="309"/>
                  </a:lnTo>
                  <a:lnTo>
                    <a:pt x="6" y="301"/>
                  </a:lnTo>
                  <a:lnTo>
                    <a:pt x="7" y="294"/>
                  </a:lnTo>
                  <a:lnTo>
                    <a:pt x="9" y="287"/>
                  </a:lnTo>
                  <a:lnTo>
                    <a:pt x="11" y="280"/>
                  </a:lnTo>
                  <a:lnTo>
                    <a:pt x="14" y="273"/>
                  </a:lnTo>
                  <a:lnTo>
                    <a:pt x="19" y="267"/>
                  </a:lnTo>
                  <a:lnTo>
                    <a:pt x="23" y="261"/>
                  </a:lnTo>
                  <a:lnTo>
                    <a:pt x="29" y="257"/>
                  </a:lnTo>
                  <a:lnTo>
                    <a:pt x="35" y="254"/>
                  </a:lnTo>
                  <a:lnTo>
                    <a:pt x="42" y="251"/>
                  </a:lnTo>
                  <a:lnTo>
                    <a:pt x="49" y="249"/>
                  </a:lnTo>
                  <a:lnTo>
                    <a:pt x="56" y="248"/>
                  </a:lnTo>
                  <a:lnTo>
                    <a:pt x="88" y="245"/>
                  </a:lnTo>
                  <a:lnTo>
                    <a:pt x="123" y="244"/>
                  </a:lnTo>
                  <a:lnTo>
                    <a:pt x="133" y="244"/>
                  </a:lnTo>
                  <a:lnTo>
                    <a:pt x="148" y="243"/>
                  </a:lnTo>
                  <a:lnTo>
                    <a:pt x="168" y="243"/>
                  </a:lnTo>
                  <a:lnTo>
                    <a:pt x="190" y="242"/>
                  </a:lnTo>
                  <a:lnTo>
                    <a:pt x="215" y="242"/>
                  </a:lnTo>
                  <a:lnTo>
                    <a:pt x="241" y="241"/>
                  </a:lnTo>
                  <a:lnTo>
                    <a:pt x="267" y="241"/>
                  </a:lnTo>
                  <a:lnTo>
                    <a:pt x="292" y="241"/>
                  </a:lnTo>
                  <a:lnTo>
                    <a:pt x="310" y="228"/>
                  </a:lnTo>
                  <a:lnTo>
                    <a:pt x="330" y="216"/>
                  </a:lnTo>
                  <a:lnTo>
                    <a:pt x="351" y="206"/>
                  </a:lnTo>
                  <a:lnTo>
                    <a:pt x="373" y="197"/>
                  </a:lnTo>
                  <a:lnTo>
                    <a:pt x="367" y="193"/>
                  </a:lnTo>
                  <a:lnTo>
                    <a:pt x="361" y="190"/>
                  </a:lnTo>
                  <a:lnTo>
                    <a:pt x="353" y="187"/>
                  </a:lnTo>
                  <a:lnTo>
                    <a:pt x="347" y="184"/>
                  </a:lnTo>
                  <a:lnTo>
                    <a:pt x="340" y="183"/>
                  </a:lnTo>
                  <a:lnTo>
                    <a:pt x="334" y="182"/>
                  </a:lnTo>
                  <a:lnTo>
                    <a:pt x="327" y="182"/>
                  </a:lnTo>
                  <a:lnTo>
                    <a:pt x="320" y="183"/>
                  </a:lnTo>
                  <a:lnTo>
                    <a:pt x="312" y="185"/>
                  </a:lnTo>
                  <a:lnTo>
                    <a:pt x="305" y="188"/>
                  </a:lnTo>
                  <a:lnTo>
                    <a:pt x="298" y="192"/>
                  </a:lnTo>
                  <a:lnTo>
                    <a:pt x="290" y="198"/>
                  </a:lnTo>
                  <a:lnTo>
                    <a:pt x="282" y="204"/>
                  </a:lnTo>
                  <a:lnTo>
                    <a:pt x="274" y="212"/>
                  </a:lnTo>
                  <a:lnTo>
                    <a:pt x="266" y="222"/>
                  </a:lnTo>
                  <a:lnTo>
                    <a:pt x="257" y="232"/>
                  </a:lnTo>
                  <a:close/>
                  <a:moveTo>
                    <a:pt x="487" y="243"/>
                  </a:moveTo>
                  <a:lnTo>
                    <a:pt x="501" y="243"/>
                  </a:lnTo>
                  <a:lnTo>
                    <a:pt x="514" y="244"/>
                  </a:lnTo>
                  <a:lnTo>
                    <a:pt x="527" y="246"/>
                  </a:lnTo>
                  <a:lnTo>
                    <a:pt x="540" y="248"/>
                  </a:lnTo>
                  <a:lnTo>
                    <a:pt x="553" y="251"/>
                  </a:lnTo>
                  <a:lnTo>
                    <a:pt x="566" y="255"/>
                  </a:lnTo>
                  <a:lnTo>
                    <a:pt x="578" y="259"/>
                  </a:lnTo>
                  <a:lnTo>
                    <a:pt x="590" y="263"/>
                  </a:lnTo>
                  <a:lnTo>
                    <a:pt x="602" y="269"/>
                  </a:lnTo>
                  <a:lnTo>
                    <a:pt x="614" y="274"/>
                  </a:lnTo>
                  <a:lnTo>
                    <a:pt x="625" y="281"/>
                  </a:lnTo>
                  <a:lnTo>
                    <a:pt x="635" y="288"/>
                  </a:lnTo>
                  <a:lnTo>
                    <a:pt x="646" y="295"/>
                  </a:lnTo>
                  <a:lnTo>
                    <a:pt x="656" y="303"/>
                  </a:lnTo>
                  <a:lnTo>
                    <a:pt x="665" y="312"/>
                  </a:lnTo>
                  <a:lnTo>
                    <a:pt x="674" y="321"/>
                  </a:lnTo>
                  <a:lnTo>
                    <a:pt x="683" y="330"/>
                  </a:lnTo>
                  <a:lnTo>
                    <a:pt x="691" y="339"/>
                  </a:lnTo>
                  <a:lnTo>
                    <a:pt x="699" y="349"/>
                  </a:lnTo>
                  <a:lnTo>
                    <a:pt x="706" y="360"/>
                  </a:lnTo>
                  <a:lnTo>
                    <a:pt x="713" y="370"/>
                  </a:lnTo>
                  <a:lnTo>
                    <a:pt x="720" y="381"/>
                  </a:lnTo>
                  <a:lnTo>
                    <a:pt x="725" y="393"/>
                  </a:lnTo>
                  <a:lnTo>
                    <a:pt x="731" y="404"/>
                  </a:lnTo>
                  <a:lnTo>
                    <a:pt x="735" y="416"/>
                  </a:lnTo>
                  <a:lnTo>
                    <a:pt x="739" y="428"/>
                  </a:lnTo>
                  <a:lnTo>
                    <a:pt x="743" y="441"/>
                  </a:lnTo>
                  <a:lnTo>
                    <a:pt x="746" y="454"/>
                  </a:lnTo>
                  <a:lnTo>
                    <a:pt x="748" y="466"/>
                  </a:lnTo>
                  <a:lnTo>
                    <a:pt x="750" y="480"/>
                  </a:lnTo>
                  <a:lnTo>
                    <a:pt x="751" y="493"/>
                  </a:lnTo>
                  <a:lnTo>
                    <a:pt x="751" y="508"/>
                  </a:lnTo>
                  <a:lnTo>
                    <a:pt x="751" y="521"/>
                  </a:lnTo>
                  <a:lnTo>
                    <a:pt x="750" y="534"/>
                  </a:lnTo>
                  <a:lnTo>
                    <a:pt x="748" y="548"/>
                  </a:lnTo>
                  <a:lnTo>
                    <a:pt x="746" y="560"/>
                  </a:lnTo>
                  <a:lnTo>
                    <a:pt x="743" y="573"/>
                  </a:lnTo>
                  <a:lnTo>
                    <a:pt x="739" y="586"/>
                  </a:lnTo>
                  <a:lnTo>
                    <a:pt x="735" y="598"/>
                  </a:lnTo>
                  <a:lnTo>
                    <a:pt x="731" y="610"/>
                  </a:lnTo>
                  <a:lnTo>
                    <a:pt x="725" y="621"/>
                  </a:lnTo>
                  <a:lnTo>
                    <a:pt x="720" y="633"/>
                  </a:lnTo>
                  <a:lnTo>
                    <a:pt x="713" y="644"/>
                  </a:lnTo>
                  <a:lnTo>
                    <a:pt x="706" y="654"/>
                  </a:lnTo>
                  <a:lnTo>
                    <a:pt x="699" y="665"/>
                  </a:lnTo>
                  <a:lnTo>
                    <a:pt x="691" y="675"/>
                  </a:lnTo>
                  <a:lnTo>
                    <a:pt x="683" y="684"/>
                  </a:lnTo>
                  <a:lnTo>
                    <a:pt x="674" y="693"/>
                  </a:lnTo>
                  <a:lnTo>
                    <a:pt x="665" y="702"/>
                  </a:lnTo>
                  <a:lnTo>
                    <a:pt x="656" y="711"/>
                  </a:lnTo>
                  <a:lnTo>
                    <a:pt x="646" y="719"/>
                  </a:lnTo>
                  <a:lnTo>
                    <a:pt x="635" y="726"/>
                  </a:lnTo>
                  <a:lnTo>
                    <a:pt x="625" y="733"/>
                  </a:lnTo>
                  <a:lnTo>
                    <a:pt x="614" y="740"/>
                  </a:lnTo>
                  <a:lnTo>
                    <a:pt x="602" y="745"/>
                  </a:lnTo>
                  <a:lnTo>
                    <a:pt x="590" y="751"/>
                  </a:lnTo>
                  <a:lnTo>
                    <a:pt x="578" y="755"/>
                  </a:lnTo>
                  <a:lnTo>
                    <a:pt x="566" y="759"/>
                  </a:lnTo>
                  <a:lnTo>
                    <a:pt x="553" y="763"/>
                  </a:lnTo>
                  <a:lnTo>
                    <a:pt x="540" y="766"/>
                  </a:lnTo>
                  <a:lnTo>
                    <a:pt x="527" y="768"/>
                  </a:lnTo>
                  <a:lnTo>
                    <a:pt x="514" y="770"/>
                  </a:lnTo>
                  <a:lnTo>
                    <a:pt x="501" y="771"/>
                  </a:lnTo>
                  <a:lnTo>
                    <a:pt x="487" y="771"/>
                  </a:lnTo>
                  <a:lnTo>
                    <a:pt x="474" y="771"/>
                  </a:lnTo>
                  <a:lnTo>
                    <a:pt x="461" y="770"/>
                  </a:lnTo>
                  <a:lnTo>
                    <a:pt x="447" y="768"/>
                  </a:lnTo>
                  <a:lnTo>
                    <a:pt x="434" y="766"/>
                  </a:lnTo>
                  <a:lnTo>
                    <a:pt x="422" y="763"/>
                  </a:lnTo>
                  <a:lnTo>
                    <a:pt x="409" y="759"/>
                  </a:lnTo>
                  <a:lnTo>
                    <a:pt x="397" y="755"/>
                  </a:lnTo>
                  <a:lnTo>
                    <a:pt x="385" y="751"/>
                  </a:lnTo>
                  <a:lnTo>
                    <a:pt x="373" y="745"/>
                  </a:lnTo>
                  <a:lnTo>
                    <a:pt x="362" y="740"/>
                  </a:lnTo>
                  <a:lnTo>
                    <a:pt x="350" y="733"/>
                  </a:lnTo>
                  <a:lnTo>
                    <a:pt x="339" y="726"/>
                  </a:lnTo>
                  <a:lnTo>
                    <a:pt x="329" y="719"/>
                  </a:lnTo>
                  <a:lnTo>
                    <a:pt x="319" y="711"/>
                  </a:lnTo>
                  <a:lnTo>
                    <a:pt x="310" y="702"/>
                  </a:lnTo>
                  <a:lnTo>
                    <a:pt x="301" y="693"/>
                  </a:lnTo>
                  <a:lnTo>
                    <a:pt x="292" y="684"/>
                  </a:lnTo>
                  <a:lnTo>
                    <a:pt x="284" y="675"/>
                  </a:lnTo>
                  <a:lnTo>
                    <a:pt x="276" y="665"/>
                  </a:lnTo>
                  <a:lnTo>
                    <a:pt x="269" y="654"/>
                  </a:lnTo>
                  <a:lnTo>
                    <a:pt x="262" y="644"/>
                  </a:lnTo>
                  <a:lnTo>
                    <a:pt x="255" y="633"/>
                  </a:lnTo>
                  <a:lnTo>
                    <a:pt x="250" y="621"/>
                  </a:lnTo>
                  <a:lnTo>
                    <a:pt x="244" y="610"/>
                  </a:lnTo>
                  <a:lnTo>
                    <a:pt x="240" y="598"/>
                  </a:lnTo>
                  <a:lnTo>
                    <a:pt x="235" y="586"/>
                  </a:lnTo>
                  <a:lnTo>
                    <a:pt x="232" y="573"/>
                  </a:lnTo>
                  <a:lnTo>
                    <a:pt x="229" y="560"/>
                  </a:lnTo>
                  <a:lnTo>
                    <a:pt x="227" y="548"/>
                  </a:lnTo>
                  <a:lnTo>
                    <a:pt x="225" y="534"/>
                  </a:lnTo>
                  <a:lnTo>
                    <a:pt x="224" y="521"/>
                  </a:lnTo>
                  <a:lnTo>
                    <a:pt x="224" y="508"/>
                  </a:lnTo>
                  <a:lnTo>
                    <a:pt x="224" y="493"/>
                  </a:lnTo>
                  <a:lnTo>
                    <a:pt x="225" y="480"/>
                  </a:lnTo>
                  <a:lnTo>
                    <a:pt x="227" y="466"/>
                  </a:lnTo>
                  <a:lnTo>
                    <a:pt x="229" y="454"/>
                  </a:lnTo>
                  <a:lnTo>
                    <a:pt x="232" y="441"/>
                  </a:lnTo>
                  <a:lnTo>
                    <a:pt x="235" y="428"/>
                  </a:lnTo>
                  <a:lnTo>
                    <a:pt x="240" y="416"/>
                  </a:lnTo>
                  <a:lnTo>
                    <a:pt x="244" y="404"/>
                  </a:lnTo>
                  <a:lnTo>
                    <a:pt x="250" y="393"/>
                  </a:lnTo>
                  <a:lnTo>
                    <a:pt x="255" y="381"/>
                  </a:lnTo>
                  <a:lnTo>
                    <a:pt x="262" y="370"/>
                  </a:lnTo>
                  <a:lnTo>
                    <a:pt x="269" y="360"/>
                  </a:lnTo>
                  <a:lnTo>
                    <a:pt x="276" y="349"/>
                  </a:lnTo>
                  <a:lnTo>
                    <a:pt x="284" y="339"/>
                  </a:lnTo>
                  <a:lnTo>
                    <a:pt x="292" y="330"/>
                  </a:lnTo>
                  <a:lnTo>
                    <a:pt x="301" y="321"/>
                  </a:lnTo>
                  <a:lnTo>
                    <a:pt x="310" y="312"/>
                  </a:lnTo>
                  <a:lnTo>
                    <a:pt x="319" y="303"/>
                  </a:lnTo>
                  <a:lnTo>
                    <a:pt x="329" y="295"/>
                  </a:lnTo>
                  <a:lnTo>
                    <a:pt x="339" y="288"/>
                  </a:lnTo>
                  <a:lnTo>
                    <a:pt x="350" y="281"/>
                  </a:lnTo>
                  <a:lnTo>
                    <a:pt x="362" y="274"/>
                  </a:lnTo>
                  <a:lnTo>
                    <a:pt x="373" y="269"/>
                  </a:lnTo>
                  <a:lnTo>
                    <a:pt x="385" y="263"/>
                  </a:lnTo>
                  <a:lnTo>
                    <a:pt x="397" y="259"/>
                  </a:lnTo>
                  <a:lnTo>
                    <a:pt x="409" y="255"/>
                  </a:lnTo>
                  <a:lnTo>
                    <a:pt x="422" y="251"/>
                  </a:lnTo>
                  <a:lnTo>
                    <a:pt x="434" y="248"/>
                  </a:lnTo>
                  <a:lnTo>
                    <a:pt x="447" y="246"/>
                  </a:lnTo>
                  <a:lnTo>
                    <a:pt x="461" y="244"/>
                  </a:lnTo>
                  <a:lnTo>
                    <a:pt x="474" y="243"/>
                  </a:lnTo>
                  <a:lnTo>
                    <a:pt x="487" y="243"/>
                  </a:lnTo>
                  <a:close/>
                  <a:moveTo>
                    <a:pt x="383" y="312"/>
                  </a:moveTo>
                  <a:lnTo>
                    <a:pt x="486" y="415"/>
                  </a:lnTo>
                  <a:lnTo>
                    <a:pt x="589" y="311"/>
                  </a:lnTo>
                  <a:lnTo>
                    <a:pt x="578" y="306"/>
                  </a:lnTo>
                  <a:lnTo>
                    <a:pt x="566" y="300"/>
                  </a:lnTo>
                  <a:lnTo>
                    <a:pt x="553" y="295"/>
                  </a:lnTo>
                  <a:lnTo>
                    <a:pt x="541" y="292"/>
                  </a:lnTo>
                  <a:lnTo>
                    <a:pt x="528" y="289"/>
                  </a:lnTo>
                  <a:lnTo>
                    <a:pt x="515" y="287"/>
                  </a:lnTo>
                  <a:lnTo>
                    <a:pt x="501" y="286"/>
                  </a:lnTo>
                  <a:lnTo>
                    <a:pt x="487" y="285"/>
                  </a:lnTo>
                  <a:lnTo>
                    <a:pt x="473" y="286"/>
                  </a:lnTo>
                  <a:lnTo>
                    <a:pt x="460" y="287"/>
                  </a:lnTo>
                  <a:lnTo>
                    <a:pt x="446" y="289"/>
                  </a:lnTo>
                  <a:lnTo>
                    <a:pt x="433" y="292"/>
                  </a:lnTo>
                  <a:lnTo>
                    <a:pt x="420" y="296"/>
                  </a:lnTo>
                  <a:lnTo>
                    <a:pt x="407" y="300"/>
                  </a:lnTo>
                  <a:lnTo>
                    <a:pt x="395" y="307"/>
                  </a:lnTo>
                  <a:lnTo>
                    <a:pt x="383" y="312"/>
                  </a:lnTo>
                  <a:close/>
                  <a:moveTo>
                    <a:pt x="506" y="435"/>
                  </a:moveTo>
                  <a:lnTo>
                    <a:pt x="521" y="451"/>
                  </a:lnTo>
                  <a:lnTo>
                    <a:pt x="633" y="340"/>
                  </a:lnTo>
                  <a:lnTo>
                    <a:pt x="624" y="333"/>
                  </a:lnTo>
                  <a:lnTo>
                    <a:pt x="616" y="327"/>
                  </a:lnTo>
                  <a:lnTo>
                    <a:pt x="506" y="435"/>
                  </a:lnTo>
                  <a:close/>
                  <a:moveTo>
                    <a:pt x="542" y="471"/>
                  </a:moveTo>
                  <a:lnTo>
                    <a:pt x="557" y="486"/>
                  </a:lnTo>
                  <a:lnTo>
                    <a:pt x="667" y="377"/>
                  </a:lnTo>
                  <a:lnTo>
                    <a:pt x="660" y="369"/>
                  </a:lnTo>
                  <a:lnTo>
                    <a:pt x="653" y="361"/>
                  </a:lnTo>
                  <a:lnTo>
                    <a:pt x="542" y="471"/>
                  </a:lnTo>
                  <a:close/>
                  <a:moveTo>
                    <a:pt x="578" y="508"/>
                  </a:moveTo>
                  <a:lnTo>
                    <a:pt x="682" y="612"/>
                  </a:lnTo>
                  <a:lnTo>
                    <a:pt x="688" y="600"/>
                  </a:lnTo>
                  <a:lnTo>
                    <a:pt x="694" y="588"/>
                  </a:lnTo>
                  <a:lnTo>
                    <a:pt x="698" y="575"/>
                  </a:lnTo>
                  <a:lnTo>
                    <a:pt x="702" y="562"/>
                  </a:lnTo>
                  <a:lnTo>
                    <a:pt x="705" y="549"/>
                  </a:lnTo>
                  <a:lnTo>
                    <a:pt x="707" y="535"/>
                  </a:lnTo>
                  <a:lnTo>
                    <a:pt x="708" y="522"/>
                  </a:lnTo>
                  <a:lnTo>
                    <a:pt x="709" y="508"/>
                  </a:lnTo>
                  <a:lnTo>
                    <a:pt x="708" y="493"/>
                  </a:lnTo>
                  <a:lnTo>
                    <a:pt x="707" y="479"/>
                  </a:lnTo>
                  <a:lnTo>
                    <a:pt x="705" y="465"/>
                  </a:lnTo>
                  <a:lnTo>
                    <a:pt x="702" y="452"/>
                  </a:lnTo>
                  <a:lnTo>
                    <a:pt x="698" y="439"/>
                  </a:lnTo>
                  <a:lnTo>
                    <a:pt x="694" y="427"/>
                  </a:lnTo>
                  <a:lnTo>
                    <a:pt x="688" y="414"/>
                  </a:lnTo>
                  <a:lnTo>
                    <a:pt x="683" y="403"/>
                  </a:lnTo>
                  <a:lnTo>
                    <a:pt x="578" y="508"/>
                  </a:lnTo>
                  <a:close/>
                  <a:moveTo>
                    <a:pt x="667" y="637"/>
                  </a:moveTo>
                  <a:lnTo>
                    <a:pt x="557" y="528"/>
                  </a:lnTo>
                  <a:lnTo>
                    <a:pt x="542" y="544"/>
                  </a:lnTo>
                  <a:lnTo>
                    <a:pt x="653" y="654"/>
                  </a:lnTo>
                  <a:lnTo>
                    <a:pt x="660" y="646"/>
                  </a:lnTo>
                  <a:lnTo>
                    <a:pt x="667" y="637"/>
                  </a:lnTo>
                  <a:close/>
                  <a:moveTo>
                    <a:pt x="536" y="508"/>
                  </a:moveTo>
                  <a:lnTo>
                    <a:pt x="521" y="492"/>
                  </a:lnTo>
                  <a:lnTo>
                    <a:pt x="506" y="508"/>
                  </a:lnTo>
                  <a:lnTo>
                    <a:pt x="521" y="523"/>
                  </a:lnTo>
                  <a:lnTo>
                    <a:pt x="536" y="508"/>
                  </a:lnTo>
                  <a:close/>
                  <a:moveTo>
                    <a:pt x="501" y="471"/>
                  </a:moveTo>
                  <a:lnTo>
                    <a:pt x="486" y="456"/>
                  </a:lnTo>
                  <a:lnTo>
                    <a:pt x="470" y="471"/>
                  </a:lnTo>
                  <a:lnTo>
                    <a:pt x="485" y="486"/>
                  </a:lnTo>
                  <a:lnTo>
                    <a:pt x="501" y="471"/>
                  </a:lnTo>
                  <a:close/>
                  <a:moveTo>
                    <a:pt x="465" y="435"/>
                  </a:moveTo>
                  <a:lnTo>
                    <a:pt x="358" y="328"/>
                  </a:lnTo>
                  <a:lnTo>
                    <a:pt x="348" y="335"/>
                  </a:lnTo>
                  <a:lnTo>
                    <a:pt x="340" y="342"/>
                  </a:lnTo>
                  <a:lnTo>
                    <a:pt x="450" y="451"/>
                  </a:lnTo>
                  <a:lnTo>
                    <a:pt x="465" y="435"/>
                  </a:lnTo>
                  <a:close/>
                  <a:moveTo>
                    <a:pt x="632" y="674"/>
                  </a:moveTo>
                  <a:lnTo>
                    <a:pt x="521" y="564"/>
                  </a:lnTo>
                  <a:lnTo>
                    <a:pt x="506" y="580"/>
                  </a:lnTo>
                  <a:lnTo>
                    <a:pt x="615" y="688"/>
                  </a:lnTo>
                  <a:lnTo>
                    <a:pt x="624" y="681"/>
                  </a:lnTo>
                  <a:lnTo>
                    <a:pt x="632" y="674"/>
                  </a:lnTo>
                  <a:close/>
                  <a:moveTo>
                    <a:pt x="501" y="544"/>
                  </a:moveTo>
                  <a:lnTo>
                    <a:pt x="485" y="529"/>
                  </a:lnTo>
                  <a:lnTo>
                    <a:pt x="470" y="544"/>
                  </a:lnTo>
                  <a:lnTo>
                    <a:pt x="485" y="559"/>
                  </a:lnTo>
                  <a:lnTo>
                    <a:pt x="501" y="544"/>
                  </a:lnTo>
                  <a:close/>
                  <a:moveTo>
                    <a:pt x="465" y="508"/>
                  </a:moveTo>
                  <a:lnTo>
                    <a:pt x="450" y="492"/>
                  </a:lnTo>
                  <a:lnTo>
                    <a:pt x="434" y="508"/>
                  </a:lnTo>
                  <a:lnTo>
                    <a:pt x="450" y="523"/>
                  </a:lnTo>
                  <a:lnTo>
                    <a:pt x="465" y="508"/>
                  </a:lnTo>
                  <a:close/>
                  <a:moveTo>
                    <a:pt x="429" y="471"/>
                  </a:moveTo>
                  <a:lnTo>
                    <a:pt x="320" y="363"/>
                  </a:lnTo>
                  <a:lnTo>
                    <a:pt x="313" y="371"/>
                  </a:lnTo>
                  <a:lnTo>
                    <a:pt x="306" y="380"/>
                  </a:lnTo>
                  <a:lnTo>
                    <a:pt x="414" y="487"/>
                  </a:lnTo>
                  <a:lnTo>
                    <a:pt x="429" y="471"/>
                  </a:lnTo>
                  <a:close/>
                  <a:moveTo>
                    <a:pt x="588" y="703"/>
                  </a:moveTo>
                  <a:lnTo>
                    <a:pt x="485" y="600"/>
                  </a:lnTo>
                  <a:lnTo>
                    <a:pt x="384" y="702"/>
                  </a:lnTo>
                  <a:lnTo>
                    <a:pt x="395" y="708"/>
                  </a:lnTo>
                  <a:lnTo>
                    <a:pt x="408" y="714"/>
                  </a:lnTo>
                  <a:lnTo>
                    <a:pt x="420" y="718"/>
                  </a:lnTo>
                  <a:lnTo>
                    <a:pt x="433" y="722"/>
                  </a:lnTo>
                  <a:lnTo>
                    <a:pt x="446" y="725"/>
                  </a:lnTo>
                  <a:lnTo>
                    <a:pt x="460" y="727"/>
                  </a:lnTo>
                  <a:lnTo>
                    <a:pt x="473" y="728"/>
                  </a:lnTo>
                  <a:lnTo>
                    <a:pt x="487" y="729"/>
                  </a:lnTo>
                  <a:lnTo>
                    <a:pt x="501" y="728"/>
                  </a:lnTo>
                  <a:lnTo>
                    <a:pt x="514" y="727"/>
                  </a:lnTo>
                  <a:lnTo>
                    <a:pt x="527" y="725"/>
                  </a:lnTo>
                  <a:lnTo>
                    <a:pt x="540" y="722"/>
                  </a:lnTo>
                  <a:lnTo>
                    <a:pt x="553" y="719"/>
                  </a:lnTo>
                  <a:lnTo>
                    <a:pt x="565" y="715"/>
                  </a:lnTo>
                  <a:lnTo>
                    <a:pt x="577" y="709"/>
                  </a:lnTo>
                  <a:lnTo>
                    <a:pt x="588" y="703"/>
                  </a:lnTo>
                  <a:close/>
                  <a:moveTo>
                    <a:pt x="465" y="580"/>
                  </a:moveTo>
                  <a:lnTo>
                    <a:pt x="450" y="564"/>
                  </a:lnTo>
                  <a:lnTo>
                    <a:pt x="341" y="672"/>
                  </a:lnTo>
                  <a:lnTo>
                    <a:pt x="349" y="679"/>
                  </a:lnTo>
                  <a:lnTo>
                    <a:pt x="358" y="686"/>
                  </a:lnTo>
                  <a:lnTo>
                    <a:pt x="465" y="580"/>
                  </a:lnTo>
                  <a:close/>
                  <a:moveTo>
                    <a:pt x="429" y="544"/>
                  </a:moveTo>
                  <a:lnTo>
                    <a:pt x="414" y="529"/>
                  </a:lnTo>
                  <a:lnTo>
                    <a:pt x="307" y="635"/>
                  </a:lnTo>
                  <a:lnTo>
                    <a:pt x="313" y="644"/>
                  </a:lnTo>
                  <a:lnTo>
                    <a:pt x="320" y="652"/>
                  </a:lnTo>
                  <a:lnTo>
                    <a:pt x="429" y="544"/>
                  </a:lnTo>
                  <a:close/>
                  <a:moveTo>
                    <a:pt x="393" y="508"/>
                  </a:moveTo>
                  <a:lnTo>
                    <a:pt x="291" y="406"/>
                  </a:lnTo>
                  <a:lnTo>
                    <a:pt x="285" y="417"/>
                  </a:lnTo>
                  <a:lnTo>
                    <a:pt x="280" y="429"/>
                  </a:lnTo>
                  <a:lnTo>
                    <a:pt x="276" y="441"/>
                  </a:lnTo>
                  <a:lnTo>
                    <a:pt x="273" y="454"/>
                  </a:lnTo>
                  <a:lnTo>
                    <a:pt x="270" y="467"/>
                  </a:lnTo>
                  <a:lnTo>
                    <a:pt x="268" y="480"/>
                  </a:lnTo>
                  <a:lnTo>
                    <a:pt x="267" y="493"/>
                  </a:lnTo>
                  <a:lnTo>
                    <a:pt x="266" y="508"/>
                  </a:lnTo>
                  <a:lnTo>
                    <a:pt x="267" y="521"/>
                  </a:lnTo>
                  <a:lnTo>
                    <a:pt x="268" y="535"/>
                  </a:lnTo>
                  <a:lnTo>
                    <a:pt x="270" y="548"/>
                  </a:lnTo>
                  <a:lnTo>
                    <a:pt x="273" y="561"/>
                  </a:lnTo>
                  <a:lnTo>
                    <a:pt x="276" y="573"/>
                  </a:lnTo>
                  <a:lnTo>
                    <a:pt x="281" y="586"/>
                  </a:lnTo>
                  <a:lnTo>
                    <a:pt x="286" y="598"/>
                  </a:lnTo>
                  <a:lnTo>
                    <a:pt x="291" y="609"/>
                  </a:lnTo>
                  <a:lnTo>
                    <a:pt x="393" y="50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022351" y="681038"/>
              <a:ext cx="833438" cy="47625"/>
            </a:xfrm>
            <a:custGeom>
              <a:avLst/>
              <a:gdLst>
                <a:gd name="T0" fmla="*/ 52 w 1574"/>
                <a:gd name="T1" fmla="*/ 87 h 89"/>
                <a:gd name="T2" fmla="*/ 190 w 1574"/>
                <a:gd name="T3" fmla="*/ 3 h 89"/>
                <a:gd name="T4" fmla="*/ 215 w 1574"/>
                <a:gd name="T5" fmla="*/ 40 h 89"/>
                <a:gd name="T6" fmla="*/ 202 w 1574"/>
                <a:gd name="T7" fmla="*/ 80 h 89"/>
                <a:gd name="T8" fmla="*/ 168 w 1574"/>
                <a:gd name="T9" fmla="*/ 88 h 89"/>
                <a:gd name="T10" fmla="*/ 137 w 1574"/>
                <a:gd name="T11" fmla="*/ 56 h 89"/>
                <a:gd name="T12" fmla="*/ 147 w 1574"/>
                <a:gd name="T13" fmla="*/ 13 h 89"/>
                <a:gd name="T14" fmla="*/ 172 w 1574"/>
                <a:gd name="T15" fmla="*/ 17 h 89"/>
                <a:gd name="T16" fmla="*/ 154 w 1574"/>
                <a:gd name="T17" fmla="*/ 45 h 89"/>
                <a:gd name="T18" fmla="*/ 171 w 1574"/>
                <a:gd name="T19" fmla="*/ 73 h 89"/>
                <a:gd name="T20" fmla="*/ 196 w 1574"/>
                <a:gd name="T21" fmla="*/ 57 h 89"/>
                <a:gd name="T22" fmla="*/ 189 w 1574"/>
                <a:gd name="T23" fmla="*/ 21 h 89"/>
                <a:gd name="T24" fmla="*/ 331 w 1574"/>
                <a:gd name="T25" fmla="*/ 2 h 89"/>
                <a:gd name="T26" fmla="*/ 349 w 1574"/>
                <a:gd name="T27" fmla="*/ 33 h 89"/>
                <a:gd name="T28" fmla="*/ 348 w 1574"/>
                <a:gd name="T29" fmla="*/ 63 h 89"/>
                <a:gd name="T30" fmla="*/ 335 w 1574"/>
                <a:gd name="T31" fmla="*/ 87 h 89"/>
                <a:gd name="T32" fmla="*/ 330 w 1574"/>
                <a:gd name="T33" fmla="*/ 76 h 89"/>
                <a:gd name="T34" fmla="*/ 301 w 1574"/>
                <a:gd name="T35" fmla="*/ 87 h 89"/>
                <a:gd name="T36" fmla="*/ 327 w 1574"/>
                <a:gd name="T37" fmla="*/ 38 h 89"/>
                <a:gd name="T38" fmla="*/ 324 w 1574"/>
                <a:gd name="T39" fmla="*/ 18 h 89"/>
                <a:gd name="T40" fmla="*/ 454 w 1574"/>
                <a:gd name="T41" fmla="*/ 87 h 89"/>
                <a:gd name="T42" fmla="*/ 558 w 1574"/>
                <a:gd name="T43" fmla="*/ 35 h 89"/>
                <a:gd name="T44" fmla="*/ 558 w 1574"/>
                <a:gd name="T45" fmla="*/ 50 h 89"/>
                <a:gd name="T46" fmla="*/ 1556 w 1574"/>
                <a:gd name="T47" fmla="*/ 2 h 89"/>
                <a:gd name="T48" fmla="*/ 1505 w 1574"/>
                <a:gd name="T49" fmla="*/ 2 h 89"/>
                <a:gd name="T50" fmla="*/ 1443 w 1574"/>
                <a:gd name="T51" fmla="*/ 87 h 89"/>
                <a:gd name="T52" fmla="*/ 1286 w 1574"/>
                <a:gd name="T53" fmla="*/ 2 h 89"/>
                <a:gd name="T54" fmla="*/ 1192 w 1574"/>
                <a:gd name="T55" fmla="*/ 42 h 89"/>
                <a:gd name="T56" fmla="*/ 1201 w 1574"/>
                <a:gd name="T57" fmla="*/ 22 h 89"/>
                <a:gd name="T58" fmla="*/ 1198 w 1574"/>
                <a:gd name="T59" fmla="*/ 2 h 89"/>
                <a:gd name="T60" fmla="*/ 1221 w 1574"/>
                <a:gd name="T61" fmla="*/ 30 h 89"/>
                <a:gd name="T62" fmla="*/ 1199 w 1574"/>
                <a:gd name="T63" fmla="*/ 57 h 89"/>
                <a:gd name="T64" fmla="*/ 1042 w 1574"/>
                <a:gd name="T65" fmla="*/ 60 h 89"/>
                <a:gd name="T66" fmla="*/ 1056 w 1574"/>
                <a:gd name="T67" fmla="*/ 73 h 89"/>
                <a:gd name="T68" fmla="*/ 1076 w 1574"/>
                <a:gd name="T69" fmla="*/ 64 h 89"/>
                <a:gd name="T70" fmla="*/ 1035 w 1574"/>
                <a:gd name="T71" fmla="*/ 45 h 89"/>
                <a:gd name="T72" fmla="*/ 1031 w 1574"/>
                <a:gd name="T73" fmla="*/ 12 h 89"/>
                <a:gd name="T74" fmla="*/ 1073 w 1574"/>
                <a:gd name="T75" fmla="*/ 2 h 89"/>
                <a:gd name="T76" fmla="*/ 1073 w 1574"/>
                <a:gd name="T77" fmla="*/ 28 h 89"/>
                <a:gd name="T78" fmla="*/ 1053 w 1574"/>
                <a:gd name="T79" fmla="*/ 16 h 89"/>
                <a:gd name="T80" fmla="*/ 1047 w 1574"/>
                <a:gd name="T81" fmla="*/ 31 h 89"/>
                <a:gd name="T82" fmla="*/ 1091 w 1574"/>
                <a:gd name="T83" fmla="*/ 52 h 89"/>
                <a:gd name="T84" fmla="*/ 1086 w 1574"/>
                <a:gd name="T85" fmla="*/ 80 h 89"/>
                <a:gd name="T86" fmla="*/ 1048 w 1574"/>
                <a:gd name="T87" fmla="*/ 88 h 89"/>
                <a:gd name="T88" fmla="*/ 919 w 1574"/>
                <a:gd name="T89" fmla="*/ 55 h 89"/>
                <a:gd name="T90" fmla="*/ 947 w 1574"/>
                <a:gd name="T91" fmla="*/ 87 h 89"/>
                <a:gd name="T92" fmla="*/ 830 w 1574"/>
                <a:gd name="T93" fmla="*/ 64 h 89"/>
                <a:gd name="T94" fmla="*/ 795 w 1574"/>
                <a:gd name="T95" fmla="*/ 89 h 89"/>
                <a:gd name="T96" fmla="*/ 764 w 1574"/>
                <a:gd name="T97" fmla="*/ 74 h 89"/>
                <a:gd name="T98" fmla="*/ 758 w 1574"/>
                <a:gd name="T99" fmla="*/ 31 h 89"/>
                <a:gd name="T100" fmla="*/ 788 w 1574"/>
                <a:gd name="T101" fmla="*/ 2 h 89"/>
                <a:gd name="T102" fmla="*/ 827 w 1574"/>
                <a:gd name="T103" fmla="*/ 16 h 89"/>
                <a:gd name="T104" fmla="*/ 809 w 1574"/>
                <a:gd name="T105" fmla="*/ 22 h 89"/>
                <a:gd name="T106" fmla="*/ 784 w 1574"/>
                <a:gd name="T107" fmla="*/ 20 h 89"/>
                <a:gd name="T108" fmla="*/ 777 w 1574"/>
                <a:gd name="T109" fmla="*/ 59 h 89"/>
                <a:gd name="T110" fmla="*/ 800 w 1574"/>
                <a:gd name="T111" fmla="*/ 72 h 89"/>
                <a:gd name="T112" fmla="*/ 813 w 1574"/>
                <a:gd name="T113" fmla="*/ 57 h 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4" h="89">
                  <a:moveTo>
                    <a:pt x="0" y="2"/>
                  </a:moveTo>
                  <a:lnTo>
                    <a:pt x="18" y="2"/>
                  </a:lnTo>
                  <a:lnTo>
                    <a:pt x="52" y="58"/>
                  </a:lnTo>
                  <a:lnTo>
                    <a:pt x="52" y="2"/>
                  </a:lnTo>
                  <a:lnTo>
                    <a:pt x="70" y="2"/>
                  </a:lnTo>
                  <a:lnTo>
                    <a:pt x="70" y="87"/>
                  </a:lnTo>
                  <a:lnTo>
                    <a:pt x="52" y="87"/>
                  </a:lnTo>
                  <a:lnTo>
                    <a:pt x="18" y="34"/>
                  </a:lnTo>
                  <a:lnTo>
                    <a:pt x="18" y="87"/>
                  </a:lnTo>
                  <a:lnTo>
                    <a:pt x="0" y="87"/>
                  </a:lnTo>
                  <a:lnTo>
                    <a:pt x="0" y="2"/>
                  </a:lnTo>
                  <a:close/>
                  <a:moveTo>
                    <a:pt x="176" y="1"/>
                  </a:moveTo>
                  <a:lnTo>
                    <a:pt x="183" y="1"/>
                  </a:lnTo>
                  <a:lnTo>
                    <a:pt x="190" y="3"/>
                  </a:lnTo>
                  <a:lnTo>
                    <a:pt x="196" y="6"/>
                  </a:lnTo>
                  <a:lnTo>
                    <a:pt x="202" y="10"/>
                  </a:lnTo>
                  <a:lnTo>
                    <a:pt x="207" y="16"/>
                  </a:lnTo>
                  <a:lnTo>
                    <a:pt x="211" y="23"/>
                  </a:lnTo>
                  <a:lnTo>
                    <a:pt x="213" y="28"/>
                  </a:lnTo>
                  <a:lnTo>
                    <a:pt x="215" y="34"/>
                  </a:lnTo>
                  <a:lnTo>
                    <a:pt x="215" y="40"/>
                  </a:lnTo>
                  <a:lnTo>
                    <a:pt x="216" y="45"/>
                  </a:lnTo>
                  <a:lnTo>
                    <a:pt x="215" y="53"/>
                  </a:lnTo>
                  <a:lnTo>
                    <a:pt x="214" y="60"/>
                  </a:lnTo>
                  <a:lnTo>
                    <a:pt x="211" y="67"/>
                  </a:lnTo>
                  <a:lnTo>
                    <a:pt x="208" y="73"/>
                  </a:lnTo>
                  <a:lnTo>
                    <a:pt x="205" y="77"/>
                  </a:lnTo>
                  <a:lnTo>
                    <a:pt x="202" y="80"/>
                  </a:lnTo>
                  <a:lnTo>
                    <a:pt x="198" y="83"/>
                  </a:lnTo>
                  <a:lnTo>
                    <a:pt x="194" y="85"/>
                  </a:lnTo>
                  <a:lnTo>
                    <a:pt x="190" y="87"/>
                  </a:lnTo>
                  <a:lnTo>
                    <a:pt x="186" y="88"/>
                  </a:lnTo>
                  <a:lnTo>
                    <a:pt x="181" y="89"/>
                  </a:lnTo>
                  <a:lnTo>
                    <a:pt x="176" y="89"/>
                  </a:lnTo>
                  <a:lnTo>
                    <a:pt x="168" y="88"/>
                  </a:lnTo>
                  <a:lnTo>
                    <a:pt x="162" y="87"/>
                  </a:lnTo>
                  <a:lnTo>
                    <a:pt x="156" y="84"/>
                  </a:lnTo>
                  <a:lnTo>
                    <a:pt x="150" y="80"/>
                  </a:lnTo>
                  <a:lnTo>
                    <a:pt x="145" y="74"/>
                  </a:lnTo>
                  <a:lnTo>
                    <a:pt x="141" y="67"/>
                  </a:lnTo>
                  <a:lnTo>
                    <a:pt x="139" y="62"/>
                  </a:lnTo>
                  <a:lnTo>
                    <a:pt x="137" y="56"/>
                  </a:lnTo>
                  <a:lnTo>
                    <a:pt x="136" y="51"/>
                  </a:lnTo>
                  <a:lnTo>
                    <a:pt x="136" y="45"/>
                  </a:lnTo>
                  <a:lnTo>
                    <a:pt x="137" y="38"/>
                  </a:lnTo>
                  <a:lnTo>
                    <a:pt x="138" y="31"/>
                  </a:lnTo>
                  <a:lnTo>
                    <a:pt x="141" y="23"/>
                  </a:lnTo>
                  <a:lnTo>
                    <a:pt x="144" y="17"/>
                  </a:lnTo>
                  <a:lnTo>
                    <a:pt x="147" y="13"/>
                  </a:lnTo>
                  <a:lnTo>
                    <a:pt x="151" y="9"/>
                  </a:lnTo>
                  <a:lnTo>
                    <a:pt x="155" y="6"/>
                  </a:lnTo>
                  <a:lnTo>
                    <a:pt x="160" y="4"/>
                  </a:lnTo>
                  <a:lnTo>
                    <a:pt x="167" y="1"/>
                  </a:lnTo>
                  <a:lnTo>
                    <a:pt x="176" y="1"/>
                  </a:lnTo>
                  <a:close/>
                  <a:moveTo>
                    <a:pt x="176" y="17"/>
                  </a:moveTo>
                  <a:lnTo>
                    <a:pt x="172" y="17"/>
                  </a:lnTo>
                  <a:lnTo>
                    <a:pt x="167" y="18"/>
                  </a:lnTo>
                  <a:lnTo>
                    <a:pt x="164" y="21"/>
                  </a:lnTo>
                  <a:lnTo>
                    <a:pt x="160" y="24"/>
                  </a:lnTo>
                  <a:lnTo>
                    <a:pt x="158" y="28"/>
                  </a:lnTo>
                  <a:lnTo>
                    <a:pt x="156" y="33"/>
                  </a:lnTo>
                  <a:lnTo>
                    <a:pt x="154" y="39"/>
                  </a:lnTo>
                  <a:lnTo>
                    <a:pt x="154" y="45"/>
                  </a:lnTo>
                  <a:lnTo>
                    <a:pt x="154" y="51"/>
                  </a:lnTo>
                  <a:lnTo>
                    <a:pt x="156" y="57"/>
                  </a:lnTo>
                  <a:lnTo>
                    <a:pt x="158" y="62"/>
                  </a:lnTo>
                  <a:lnTo>
                    <a:pt x="160" y="66"/>
                  </a:lnTo>
                  <a:lnTo>
                    <a:pt x="164" y="69"/>
                  </a:lnTo>
                  <a:lnTo>
                    <a:pt x="167" y="71"/>
                  </a:lnTo>
                  <a:lnTo>
                    <a:pt x="171" y="73"/>
                  </a:lnTo>
                  <a:lnTo>
                    <a:pt x="176" y="73"/>
                  </a:lnTo>
                  <a:lnTo>
                    <a:pt x="180" y="73"/>
                  </a:lnTo>
                  <a:lnTo>
                    <a:pt x="184" y="71"/>
                  </a:lnTo>
                  <a:lnTo>
                    <a:pt x="188" y="69"/>
                  </a:lnTo>
                  <a:lnTo>
                    <a:pt x="191" y="66"/>
                  </a:lnTo>
                  <a:lnTo>
                    <a:pt x="194" y="62"/>
                  </a:lnTo>
                  <a:lnTo>
                    <a:pt x="196" y="57"/>
                  </a:lnTo>
                  <a:lnTo>
                    <a:pt x="197" y="52"/>
                  </a:lnTo>
                  <a:lnTo>
                    <a:pt x="198" y="45"/>
                  </a:lnTo>
                  <a:lnTo>
                    <a:pt x="198" y="39"/>
                  </a:lnTo>
                  <a:lnTo>
                    <a:pt x="196" y="33"/>
                  </a:lnTo>
                  <a:lnTo>
                    <a:pt x="195" y="27"/>
                  </a:lnTo>
                  <a:lnTo>
                    <a:pt x="192" y="24"/>
                  </a:lnTo>
                  <a:lnTo>
                    <a:pt x="189" y="21"/>
                  </a:lnTo>
                  <a:lnTo>
                    <a:pt x="185" y="18"/>
                  </a:lnTo>
                  <a:lnTo>
                    <a:pt x="181" y="17"/>
                  </a:lnTo>
                  <a:lnTo>
                    <a:pt x="176" y="17"/>
                  </a:lnTo>
                  <a:close/>
                  <a:moveTo>
                    <a:pt x="283" y="2"/>
                  </a:moveTo>
                  <a:lnTo>
                    <a:pt x="318" y="2"/>
                  </a:lnTo>
                  <a:lnTo>
                    <a:pt x="326" y="2"/>
                  </a:lnTo>
                  <a:lnTo>
                    <a:pt x="331" y="2"/>
                  </a:lnTo>
                  <a:lnTo>
                    <a:pt x="335" y="4"/>
                  </a:lnTo>
                  <a:lnTo>
                    <a:pt x="339" y="6"/>
                  </a:lnTo>
                  <a:lnTo>
                    <a:pt x="343" y="9"/>
                  </a:lnTo>
                  <a:lnTo>
                    <a:pt x="346" y="14"/>
                  </a:lnTo>
                  <a:lnTo>
                    <a:pt x="349" y="20"/>
                  </a:lnTo>
                  <a:lnTo>
                    <a:pt x="349" y="27"/>
                  </a:lnTo>
                  <a:lnTo>
                    <a:pt x="349" y="33"/>
                  </a:lnTo>
                  <a:lnTo>
                    <a:pt x="347" y="39"/>
                  </a:lnTo>
                  <a:lnTo>
                    <a:pt x="343" y="44"/>
                  </a:lnTo>
                  <a:lnTo>
                    <a:pt x="339" y="48"/>
                  </a:lnTo>
                  <a:lnTo>
                    <a:pt x="343" y="50"/>
                  </a:lnTo>
                  <a:lnTo>
                    <a:pt x="346" y="52"/>
                  </a:lnTo>
                  <a:lnTo>
                    <a:pt x="348" y="57"/>
                  </a:lnTo>
                  <a:lnTo>
                    <a:pt x="348" y="63"/>
                  </a:lnTo>
                  <a:lnTo>
                    <a:pt x="348" y="77"/>
                  </a:lnTo>
                  <a:lnTo>
                    <a:pt x="348" y="80"/>
                  </a:lnTo>
                  <a:lnTo>
                    <a:pt x="349" y="82"/>
                  </a:lnTo>
                  <a:lnTo>
                    <a:pt x="351" y="84"/>
                  </a:lnTo>
                  <a:lnTo>
                    <a:pt x="353" y="87"/>
                  </a:lnTo>
                  <a:lnTo>
                    <a:pt x="337" y="87"/>
                  </a:lnTo>
                  <a:lnTo>
                    <a:pt x="335" y="87"/>
                  </a:lnTo>
                  <a:lnTo>
                    <a:pt x="334" y="87"/>
                  </a:lnTo>
                  <a:lnTo>
                    <a:pt x="333" y="86"/>
                  </a:lnTo>
                  <a:lnTo>
                    <a:pt x="332" y="85"/>
                  </a:lnTo>
                  <a:lnTo>
                    <a:pt x="331" y="84"/>
                  </a:lnTo>
                  <a:lnTo>
                    <a:pt x="331" y="83"/>
                  </a:lnTo>
                  <a:lnTo>
                    <a:pt x="331" y="80"/>
                  </a:lnTo>
                  <a:lnTo>
                    <a:pt x="330" y="76"/>
                  </a:lnTo>
                  <a:lnTo>
                    <a:pt x="330" y="66"/>
                  </a:lnTo>
                  <a:lnTo>
                    <a:pt x="330" y="62"/>
                  </a:lnTo>
                  <a:lnTo>
                    <a:pt x="328" y="59"/>
                  </a:lnTo>
                  <a:lnTo>
                    <a:pt x="324" y="57"/>
                  </a:lnTo>
                  <a:lnTo>
                    <a:pt x="320" y="56"/>
                  </a:lnTo>
                  <a:lnTo>
                    <a:pt x="301" y="56"/>
                  </a:lnTo>
                  <a:lnTo>
                    <a:pt x="301" y="87"/>
                  </a:lnTo>
                  <a:lnTo>
                    <a:pt x="283" y="87"/>
                  </a:lnTo>
                  <a:lnTo>
                    <a:pt x="283" y="2"/>
                  </a:lnTo>
                  <a:close/>
                  <a:moveTo>
                    <a:pt x="301" y="18"/>
                  </a:moveTo>
                  <a:lnTo>
                    <a:pt x="301" y="40"/>
                  </a:lnTo>
                  <a:lnTo>
                    <a:pt x="320" y="40"/>
                  </a:lnTo>
                  <a:lnTo>
                    <a:pt x="324" y="40"/>
                  </a:lnTo>
                  <a:lnTo>
                    <a:pt x="327" y="38"/>
                  </a:lnTo>
                  <a:lnTo>
                    <a:pt x="329" y="36"/>
                  </a:lnTo>
                  <a:lnTo>
                    <a:pt x="330" y="34"/>
                  </a:lnTo>
                  <a:lnTo>
                    <a:pt x="331" y="32"/>
                  </a:lnTo>
                  <a:lnTo>
                    <a:pt x="331" y="28"/>
                  </a:lnTo>
                  <a:lnTo>
                    <a:pt x="330" y="24"/>
                  </a:lnTo>
                  <a:lnTo>
                    <a:pt x="328" y="21"/>
                  </a:lnTo>
                  <a:lnTo>
                    <a:pt x="324" y="18"/>
                  </a:lnTo>
                  <a:lnTo>
                    <a:pt x="320" y="18"/>
                  </a:lnTo>
                  <a:lnTo>
                    <a:pt x="301" y="18"/>
                  </a:lnTo>
                  <a:close/>
                  <a:moveTo>
                    <a:pt x="412" y="2"/>
                  </a:moveTo>
                  <a:lnTo>
                    <a:pt x="478" y="2"/>
                  </a:lnTo>
                  <a:lnTo>
                    <a:pt x="478" y="18"/>
                  </a:lnTo>
                  <a:lnTo>
                    <a:pt x="454" y="18"/>
                  </a:lnTo>
                  <a:lnTo>
                    <a:pt x="454" y="87"/>
                  </a:lnTo>
                  <a:lnTo>
                    <a:pt x="436" y="87"/>
                  </a:lnTo>
                  <a:lnTo>
                    <a:pt x="436" y="18"/>
                  </a:lnTo>
                  <a:lnTo>
                    <a:pt x="412" y="18"/>
                  </a:lnTo>
                  <a:lnTo>
                    <a:pt x="412" y="2"/>
                  </a:lnTo>
                  <a:close/>
                  <a:moveTo>
                    <a:pt x="540" y="2"/>
                  </a:moveTo>
                  <a:lnTo>
                    <a:pt x="558" y="2"/>
                  </a:lnTo>
                  <a:lnTo>
                    <a:pt x="558" y="35"/>
                  </a:lnTo>
                  <a:lnTo>
                    <a:pt x="591" y="35"/>
                  </a:lnTo>
                  <a:lnTo>
                    <a:pt x="591" y="2"/>
                  </a:lnTo>
                  <a:lnTo>
                    <a:pt x="609" y="2"/>
                  </a:lnTo>
                  <a:lnTo>
                    <a:pt x="609" y="87"/>
                  </a:lnTo>
                  <a:lnTo>
                    <a:pt x="591" y="87"/>
                  </a:lnTo>
                  <a:lnTo>
                    <a:pt x="591" y="50"/>
                  </a:lnTo>
                  <a:lnTo>
                    <a:pt x="558" y="50"/>
                  </a:lnTo>
                  <a:lnTo>
                    <a:pt x="558" y="87"/>
                  </a:lnTo>
                  <a:lnTo>
                    <a:pt x="540" y="87"/>
                  </a:lnTo>
                  <a:lnTo>
                    <a:pt x="540" y="2"/>
                  </a:lnTo>
                  <a:close/>
                  <a:moveTo>
                    <a:pt x="1505" y="2"/>
                  </a:moveTo>
                  <a:lnTo>
                    <a:pt x="1523" y="2"/>
                  </a:lnTo>
                  <a:lnTo>
                    <a:pt x="1556" y="58"/>
                  </a:lnTo>
                  <a:lnTo>
                    <a:pt x="1556" y="2"/>
                  </a:lnTo>
                  <a:lnTo>
                    <a:pt x="1574" y="2"/>
                  </a:lnTo>
                  <a:lnTo>
                    <a:pt x="1574" y="87"/>
                  </a:lnTo>
                  <a:lnTo>
                    <a:pt x="1556" y="87"/>
                  </a:lnTo>
                  <a:lnTo>
                    <a:pt x="1523" y="34"/>
                  </a:lnTo>
                  <a:lnTo>
                    <a:pt x="1523" y="87"/>
                  </a:lnTo>
                  <a:lnTo>
                    <a:pt x="1505" y="87"/>
                  </a:lnTo>
                  <a:lnTo>
                    <a:pt x="1505" y="2"/>
                  </a:lnTo>
                  <a:close/>
                  <a:moveTo>
                    <a:pt x="1394" y="55"/>
                  </a:moveTo>
                  <a:lnTo>
                    <a:pt x="1413" y="55"/>
                  </a:lnTo>
                  <a:lnTo>
                    <a:pt x="1404" y="25"/>
                  </a:lnTo>
                  <a:lnTo>
                    <a:pt x="1394" y="55"/>
                  </a:lnTo>
                  <a:close/>
                  <a:moveTo>
                    <a:pt x="1395" y="2"/>
                  </a:moveTo>
                  <a:lnTo>
                    <a:pt x="1412" y="2"/>
                  </a:lnTo>
                  <a:lnTo>
                    <a:pt x="1443" y="87"/>
                  </a:lnTo>
                  <a:lnTo>
                    <a:pt x="1423" y="87"/>
                  </a:lnTo>
                  <a:lnTo>
                    <a:pt x="1418" y="70"/>
                  </a:lnTo>
                  <a:lnTo>
                    <a:pt x="1390" y="70"/>
                  </a:lnTo>
                  <a:lnTo>
                    <a:pt x="1384" y="87"/>
                  </a:lnTo>
                  <a:lnTo>
                    <a:pt x="1364" y="87"/>
                  </a:lnTo>
                  <a:lnTo>
                    <a:pt x="1395" y="2"/>
                  </a:lnTo>
                  <a:close/>
                  <a:moveTo>
                    <a:pt x="1286" y="2"/>
                  </a:moveTo>
                  <a:lnTo>
                    <a:pt x="1304" y="2"/>
                  </a:lnTo>
                  <a:lnTo>
                    <a:pt x="1304" y="87"/>
                  </a:lnTo>
                  <a:lnTo>
                    <a:pt x="1286" y="87"/>
                  </a:lnTo>
                  <a:lnTo>
                    <a:pt x="1286" y="2"/>
                  </a:lnTo>
                  <a:close/>
                  <a:moveTo>
                    <a:pt x="1175" y="17"/>
                  </a:moveTo>
                  <a:lnTo>
                    <a:pt x="1175" y="42"/>
                  </a:lnTo>
                  <a:lnTo>
                    <a:pt x="1192" y="42"/>
                  </a:lnTo>
                  <a:lnTo>
                    <a:pt x="1196" y="41"/>
                  </a:lnTo>
                  <a:lnTo>
                    <a:pt x="1200" y="39"/>
                  </a:lnTo>
                  <a:lnTo>
                    <a:pt x="1203" y="35"/>
                  </a:lnTo>
                  <a:lnTo>
                    <a:pt x="1203" y="30"/>
                  </a:lnTo>
                  <a:lnTo>
                    <a:pt x="1203" y="26"/>
                  </a:lnTo>
                  <a:lnTo>
                    <a:pt x="1202" y="24"/>
                  </a:lnTo>
                  <a:lnTo>
                    <a:pt x="1201" y="22"/>
                  </a:lnTo>
                  <a:lnTo>
                    <a:pt x="1200" y="20"/>
                  </a:lnTo>
                  <a:lnTo>
                    <a:pt x="1195" y="18"/>
                  </a:lnTo>
                  <a:lnTo>
                    <a:pt x="1189" y="17"/>
                  </a:lnTo>
                  <a:lnTo>
                    <a:pt x="1175" y="17"/>
                  </a:lnTo>
                  <a:close/>
                  <a:moveTo>
                    <a:pt x="1157" y="2"/>
                  </a:moveTo>
                  <a:lnTo>
                    <a:pt x="1190" y="2"/>
                  </a:lnTo>
                  <a:lnTo>
                    <a:pt x="1198" y="2"/>
                  </a:lnTo>
                  <a:lnTo>
                    <a:pt x="1203" y="3"/>
                  </a:lnTo>
                  <a:lnTo>
                    <a:pt x="1208" y="5"/>
                  </a:lnTo>
                  <a:lnTo>
                    <a:pt x="1212" y="8"/>
                  </a:lnTo>
                  <a:lnTo>
                    <a:pt x="1216" y="12"/>
                  </a:lnTo>
                  <a:lnTo>
                    <a:pt x="1219" y="17"/>
                  </a:lnTo>
                  <a:lnTo>
                    <a:pt x="1221" y="23"/>
                  </a:lnTo>
                  <a:lnTo>
                    <a:pt x="1221" y="30"/>
                  </a:lnTo>
                  <a:lnTo>
                    <a:pt x="1221" y="36"/>
                  </a:lnTo>
                  <a:lnTo>
                    <a:pt x="1219" y="41"/>
                  </a:lnTo>
                  <a:lnTo>
                    <a:pt x="1217" y="46"/>
                  </a:lnTo>
                  <a:lnTo>
                    <a:pt x="1213" y="50"/>
                  </a:lnTo>
                  <a:lnTo>
                    <a:pt x="1209" y="54"/>
                  </a:lnTo>
                  <a:lnTo>
                    <a:pt x="1205" y="56"/>
                  </a:lnTo>
                  <a:lnTo>
                    <a:pt x="1199" y="57"/>
                  </a:lnTo>
                  <a:lnTo>
                    <a:pt x="1193" y="58"/>
                  </a:lnTo>
                  <a:lnTo>
                    <a:pt x="1175" y="58"/>
                  </a:lnTo>
                  <a:lnTo>
                    <a:pt x="1175" y="87"/>
                  </a:lnTo>
                  <a:lnTo>
                    <a:pt x="1157" y="87"/>
                  </a:lnTo>
                  <a:lnTo>
                    <a:pt x="1157" y="2"/>
                  </a:lnTo>
                  <a:close/>
                  <a:moveTo>
                    <a:pt x="1024" y="60"/>
                  </a:moveTo>
                  <a:lnTo>
                    <a:pt x="1042" y="60"/>
                  </a:lnTo>
                  <a:lnTo>
                    <a:pt x="1043" y="63"/>
                  </a:lnTo>
                  <a:lnTo>
                    <a:pt x="1044" y="66"/>
                  </a:lnTo>
                  <a:lnTo>
                    <a:pt x="1045" y="68"/>
                  </a:lnTo>
                  <a:lnTo>
                    <a:pt x="1047" y="70"/>
                  </a:lnTo>
                  <a:lnTo>
                    <a:pt x="1050" y="71"/>
                  </a:lnTo>
                  <a:lnTo>
                    <a:pt x="1053" y="72"/>
                  </a:lnTo>
                  <a:lnTo>
                    <a:pt x="1056" y="73"/>
                  </a:lnTo>
                  <a:lnTo>
                    <a:pt x="1060" y="73"/>
                  </a:lnTo>
                  <a:lnTo>
                    <a:pt x="1067" y="73"/>
                  </a:lnTo>
                  <a:lnTo>
                    <a:pt x="1072" y="71"/>
                  </a:lnTo>
                  <a:lnTo>
                    <a:pt x="1074" y="70"/>
                  </a:lnTo>
                  <a:lnTo>
                    <a:pt x="1075" y="68"/>
                  </a:lnTo>
                  <a:lnTo>
                    <a:pt x="1076" y="66"/>
                  </a:lnTo>
                  <a:lnTo>
                    <a:pt x="1076" y="64"/>
                  </a:lnTo>
                  <a:lnTo>
                    <a:pt x="1076" y="61"/>
                  </a:lnTo>
                  <a:lnTo>
                    <a:pt x="1074" y="59"/>
                  </a:lnTo>
                  <a:lnTo>
                    <a:pt x="1071" y="57"/>
                  </a:lnTo>
                  <a:lnTo>
                    <a:pt x="1066" y="55"/>
                  </a:lnTo>
                  <a:lnTo>
                    <a:pt x="1051" y="51"/>
                  </a:lnTo>
                  <a:lnTo>
                    <a:pt x="1041" y="48"/>
                  </a:lnTo>
                  <a:lnTo>
                    <a:pt x="1035" y="45"/>
                  </a:lnTo>
                  <a:lnTo>
                    <a:pt x="1031" y="42"/>
                  </a:lnTo>
                  <a:lnTo>
                    <a:pt x="1029" y="37"/>
                  </a:lnTo>
                  <a:lnTo>
                    <a:pt x="1027" y="33"/>
                  </a:lnTo>
                  <a:lnTo>
                    <a:pt x="1027" y="26"/>
                  </a:lnTo>
                  <a:lnTo>
                    <a:pt x="1027" y="21"/>
                  </a:lnTo>
                  <a:lnTo>
                    <a:pt x="1029" y="17"/>
                  </a:lnTo>
                  <a:lnTo>
                    <a:pt x="1031" y="12"/>
                  </a:lnTo>
                  <a:lnTo>
                    <a:pt x="1034" y="8"/>
                  </a:lnTo>
                  <a:lnTo>
                    <a:pt x="1039" y="5"/>
                  </a:lnTo>
                  <a:lnTo>
                    <a:pt x="1045" y="2"/>
                  </a:lnTo>
                  <a:lnTo>
                    <a:pt x="1052" y="1"/>
                  </a:lnTo>
                  <a:lnTo>
                    <a:pt x="1059" y="0"/>
                  </a:lnTo>
                  <a:lnTo>
                    <a:pt x="1067" y="0"/>
                  </a:lnTo>
                  <a:lnTo>
                    <a:pt x="1073" y="2"/>
                  </a:lnTo>
                  <a:lnTo>
                    <a:pt x="1078" y="4"/>
                  </a:lnTo>
                  <a:lnTo>
                    <a:pt x="1083" y="7"/>
                  </a:lnTo>
                  <a:lnTo>
                    <a:pt x="1086" y="11"/>
                  </a:lnTo>
                  <a:lnTo>
                    <a:pt x="1089" y="16"/>
                  </a:lnTo>
                  <a:lnTo>
                    <a:pt x="1090" y="22"/>
                  </a:lnTo>
                  <a:lnTo>
                    <a:pt x="1091" y="28"/>
                  </a:lnTo>
                  <a:lnTo>
                    <a:pt x="1073" y="28"/>
                  </a:lnTo>
                  <a:lnTo>
                    <a:pt x="1072" y="23"/>
                  </a:lnTo>
                  <a:lnTo>
                    <a:pt x="1070" y="19"/>
                  </a:lnTo>
                  <a:lnTo>
                    <a:pt x="1068" y="18"/>
                  </a:lnTo>
                  <a:lnTo>
                    <a:pt x="1065" y="16"/>
                  </a:lnTo>
                  <a:lnTo>
                    <a:pt x="1062" y="16"/>
                  </a:lnTo>
                  <a:lnTo>
                    <a:pt x="1059" y="15"/>
                  </a:lnTo>
                  <a:lnTo>
                    <a:pt x="1053" y="16"/>
                  </a:lnTo>
                  <a:lnTo>
                    <a:pt x="1049" y="18"/>
                  </a:lnTo>
                  <a:lnTo>
                    <a:pt x="1047" y="19"/>
                  </a:lnTo>
                  <a:lnTo>
                    <a:pt x="1046" y="21"/>
                  </a:lnTo>
                  <a:lnTo>
                    <a:pt x="1045" y="23"/>
                  </a:lnTo>
                  <a:lnTo>
                    <a:pt x="1045" y="25"/>
                  </a:lnTo>
                  <a:lnTo>
                    <a:pt x="1045" y="28"/>
                  </a:lnTo>
                  <a:lnTo>
                    <a:pt x="1047" y="31"/>
                  </a:lnTo>
                  <a:lnTo>
                    <a:pt x="1050" y="33"/>
                  </a:lnTo>
                  <a:lnTo>
                    <a:pt x="1055" y="35"/>
                  </a:lnTo>
                  <a:lnTo>
                    <a:pt x="1065" y="37"/>
                  </a:lnTo>
                  <a:lnTo>
                    <a:pt x="1077" y="41"/>
                  </a:lnTo>
                  <a:lnTo>
                    <a:pt x="1086" y="45"/>
                  </a:lnTo>
                  <a:lnTo>
                    <a:pt x="1089" y="48"/>
                  </a:lnTo>
                  <a:lnTo>
                    <a:pt x="1091" y="52"/>
                  </a:lnTo>
                  <a:lnTo>
                    <a:pt x="1093" y="57"/>
                  </a:lnTo>
                  <a:lnTo>
                    <a:pt x="1094" y="62"/>
                  </a:lnTo>
                  <a:lnTo>
                    <a:pt x="1093" y="66"/>
                  </a:lnTo>
                  <a:lnTo>
                    <a:pt x="1092" y="70"/>
                  </a:lnTo>
                  <a:lnTo>
                    <a:pt x="1091" y="74"/>
                  </a:lnTo>
                  <a:lnTo>
                    <a:pt x="1088" y="77"/>
                  </a:lnTo>
                  <a:lnTo>
                    <a:pt x="1086" y="80"/>
                  </a:lnTo>
                  <a:lnTo>
                    <a:pt x="1083" y="82"/>
                  </a:lnTo>
                  <a:lnTo>
                    <a:pt x="1080" y="84"/>
                  </a:lnTo>
                  <a:lnTo>
                    <a:pt x="1077" y="86"/>
                  </a:lnTo>
                  <a:lnTo>
                    <a:pt x="1069" y="88"/>
                  </a:lnTo>
                  <a:lnTo>
                    <a:pt x="1060" y="89"/>
                  </a:lnTo>
                  <a:lnTo>
                    <a:pt x="1054" y="89"/>
                  </a:lnTo>
                  <a:lnTo>
                    <a:pt x="1048" y="88"/>
                  </a:lnTo>
                  <a:lnTo>
                    <a:pt x="1043" y="86"/>
                  </a:lnTo>
                  <a:lnTo>
                    <a:pt x="1038" y="84"/>
                  </a:lnTo>
                  <a:lnTo>
                    <a:pt x="1032" y="80"/>
                  </a:lnTo>
                  <a:lnTo>
                    <a:pt x="1028" y="75"/>
                  </a:lnTo>
                  <a:lnTo>
                    <a:pt x="1026" y="68"/>
                  </a:lnTo>
                  <a:lnTo>
                    <a:pt x="1024" y="60"/>
                  </a:lnTo>
                  <a:close/>
                  <a:moveTo>
                    <a:pt x="919" y="55"/>
                  </a:moveTo>
                  <a:lnTo>
                    <a:pt x="937" y="55"/>
                  </a:lnTo>
                  <a:lnTo>
                    <a:pt x="928" y="25"/>
                  </a:lnTo>
                  <a:lnTo>
                    <a:pt x="919" y="55"/>
                  </a:lnTo>
                  <a:close/>
                  <a:moveTo>
                    <a:pt x="919" y="2"/>
                  </a:moveTo>
                  <a:lnTo>
                    <a:pt x="937" y="2"/>
                  </a:lnTo>
                  <a:lnTo>
                    <a:pt x="968" y="87"/>
                  </a:lnTo>
                  <a:lnTo>
                    <a:pt x="947" y="87"/>
                  </a:lnTo>
                  <a:lnTo>
                    <a:pt x="942" y="70"/>
                  </a:lnTo>
                  <a:lnTo>
                    <a:pt x="914" y="70"/>
                  </a:lnTo>
                  <a:lnTo>
                    <a:pt x="909" y="87"/>
                  </a:lnTo>
                  <a:lnTo>
                    <a:pt x="888" y="87"/>
                  </a:lnTo>
                  <a:lnTo>
                    <a:pt x="919" y="2"/>
                  </a:lnTo>
                  <a:close/>
                  <a:moveTo>
                    <a:pt x="831" y="57"/>
                  </a:moveTo>
                  <a:lnTo>
                    <a:pt x="830" y="64"/>
                  </a:lnTo>
                  <a:lnTo>
                    <a:pt x="828" y="69"/>
                  </a:lnTo>
                  <a:lnTo>
                    <a:pt x="825" y="74"/>
                  </a:lnTo>
                  <a:lnTo>
                    <a:pt x="821" y="79"/>
                  </a:lnTo>
                  <a:lnTo>
                    <a:pt x="816" y="83"/>
                  </a:lnTo>
                  <a:lnTo>
                    <a:pt x="809" y="86"/>
                  </a:lnTo>
                  <a:lnTo>
                    <a:pt x="803" y="88"/>
                  </a:lnTo>
                  <a:lnTo>
                    <a:pt x="795" y="89"/>
                  </a:lnTo>
                  <a:lnTo>
                    <a:pt x="789" y="88"/>
                  </a:lnTo>
                  <a:lnTo>
                    <a:pt x="783" y="87"/>
                  </a:lnTo>
                  <a:lnTo>
                    <a:pt x="778" y="85"/>
                  </a:lnTo>
                  <a:lnTo>
                    <a:pt x="773" y="82"/>
                  </a:lnTo>
                  <a:lnTo>
                    <a:pt x="769" y="80"/>
                  </a:lnTo>
                  <a:lnTo>
                    <a:pt x="767" y="77"/>
                  </a:lnTo>
                  <a:lnTo>
                    <a:pt x="764" y="74"/>
                  </a:lnTo>
                  <a:lnTo>
                    <a:pt x="762" y="70"/>
                  </a:lnTo>
                  <a:lnTo>
                    <a:pt x="760" y="65"/>
                  </a:lnTo>
                  <a:lnTo>
                    <a:pt x="758" y="59"/>
                  </a:lnTo>
                  <a:lnTo>
                    <a:pt x="757" y="53"/>
                  </a:lnTo>
                  <a:lnTo>
                    <a:pt x="756" y="46"/>
                  </a:lnTo>
                  <a:lnTo>
                    <a:pt x="757" y="38"/>
                  </a:lnTo>
                  <a:lnTo>
                    <a:pt x="758" y="31"/>
                  </a:lnTo>
                  <a:lnTo>
                    <a:pt x="761" y="24"/>
                  </a:lnTo>
                  <a:lnTo>
                    <a:pt x="764" y="17"/>
                  </a:lnTo>
                  <a:lnTo>
                    <a:pt x="767" y="13"/>
                  </a:lnTo>
                  <a:lnTo>
                    <a:pt x="771" y="9"/>
                  </a:lnTo>
                  <a:lnTo>
                    <a:pt x="775" y="6"/>
                  </a:lnTo>
                  <a:lnTo>
                    <a:pt x="780" y="4"/>
                  </a:lnTo>
                  <a:lnTo>
                    <a:pt x="788" y="2"/>
                  </a:lnTo>
                  <a:lnTo>
                    <a:pt x="796" y="1"/>
                  </a:lnTo>
                  <a:lnTo>
                    <a:pt x="802" y="1"/>
                  </a:lnTo>
                  <a:lnTo>
                    <a:pt x="807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23" y="10"/>
                  </a:lnTo>
                  <a:lnTo>
                    <a:pt x="827" y="16"/>
                  </a:lnTo>
                  <a:lnTo>
                    <a:pt x="830" y="23"/>
                  </a:lnTo>
                  <a:lnTo>
                    <a:pt x="831" y="31"/>
                  </a:lnTo>
                  <a:lnTo>
                    <a:pt x="831" y="32"/>
                  </a:lnTo>
                  <a:lnTo>
                    <a:pt x="813" y="32"/>
                  </a:lnTo>
                  <a:lnTo>
                    <a:pt x="812" y="26"/>
                  </a:lnTo>
                  <a:lnTo>
                    <a:pt x="809" y="22"/>
                  </a:lnTo>
                  <a:lnTo>
                    <a:pt x="807" y="20"/>
                  </a:lnTo>
                  <a:lnTo>
                    <a:pt x="804" y="18"/>
                  </a:lnTo>
                  <a:lnTo>
                    <a:pt x="800" y="17"/>
                  </a:lnTo>
                  <a:lnTo>
                    <a:pt x="796" y="17"/>
                  </a:lnTo>
                  <a:lnTo>
                    <a:pt x="792" y="17"/>
                  </a:lnTo>
                  <a:lnTo>
                    <a:pt x="787" y="18"/>
                  </a:lnTo>
                  <a:lnTo>
                    <a:pt x="784" y="20"/>
                  </a:lnTo>
                  <a:lnTo>
                    <a:pt x="781" y="23"/>
                  </a:lnTo>
                  <a:lnTo>
                    <a:pt x="778" y="27"/>
                  </a:lnTo>
                  <a:lnTo>
                    <a:pt x="776" y="33"/>
                  </a:lnTo>
                  <a:lnTo>
                    <a:pt x="775" y="39"/>
                  </a:lnTo>
                  <a:lnTo>
                    <a:pt x="775" y="46"/>
                  </a:lnTo>
                  <a:lnTo>
                    <a:pt x="775" y="53"/>
                  </a:lnTo>
                  <a:lnTo>
                    <a:pt x="777" y="59"/>
                  </a:lnTo>
                  <a:lnTo>
                    <a:pt x="780" y="64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9" y="71"/>
                  </a:lnTo>
                  <a:lnTo>
                    <a:pt x="793" y="72"/>
                  </a:lnTo>
                  <a:lnTo>
                    <a:pt x="796" y="73"/>
                  </a:lnTo>
                  <a:lnTo>
                    <a:pt x="800" y="72"/>
                  </a:lnTo>
                  <a:lnTo>
                    <a:pt x="803" y="71"/>
                  </a:lnTo>
                  <a:lnTo>
                    <a:pt x="806" y="70"/>
                  </a:lnTo>
                  <a:lnTo>
                    <a:pt x="808" y="68"/>
                  </a:lnTo>
                  <a:lnTo>
                    <a:pt x="810" y="66"/>
                  </a:lnTo>
                  <a:lnTo>
                    <a:pt x="812" y="64"/>
                  </a:lnTo>
                  <a:lnTo>
                    <a:pt x="813" y="61"/>
                  </a:lnTo>
                  <a:lnTo>
                    <a:pt x="813" y="57"/>
                  </a:lnTo>
                  <a:lnTo>
                    <a:pt x="831" y="57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022351" y="765175"/>
              <a:ext cx="836613" cy="47625"/>
            </a:xfrm>
            <a:custGeom>
              <a:avLst/>
              <a:gdLst>
                <a:gd name="T0" fmla="*/ 1535 w 1581"/>
                <a:gd name="T1" fmla="*/ 54 h 88"/>
                <a:gd name="T2" fmla="*/ 1429 w 1581"/>
                <a:gd name="T3" fmla="*/ 32 h 88"/>
                <a:gd name="T4" fmla="*/ 1354 w 1581"/>
                <a:gd name="T5" fmla="*/ 1 h 88"/>
                <a:gd name="T6" fmla="*/ 1238 w 1581"/>
                <a:gd name="T7" fmla="*/ 40 h 88"/>
                <a:gd name="T8" fmla="*/ 1262 w 1581"/>
                <a:gd name="T9" fmla="*/ 20 h 88"/>
                <a:gd name="T10" fmla="*/ 1275 w 1581"/>
                <a:gd name="T11" fmla="*/ 7 h 88"/>
                <a:gd name="T12" fmla="*/ 1272 w 1581"/>
                <a:gd name="T13" fmla="*/ 52 h 88"/>
                <a:gd name="T14" fmla="*/ 1126 w 1581"/>
                <a:gd name="T15" fmla="*/ 1 h 88"/>
                <a:gd name="T16" fmla="*/ 1117 w 1581"/>
                <a:gd name="T17" fmla="*/ 24 h 88"/>
                <a:gd name="T18" fmla="*/ 1010 w 1581"/>
                <a:gd name="T19" fmla="*/ 27 h 88"/>
                <a:gd name="T20" fmla="*/ 1020 w 1581"/>
                <a:gd name="T21" fmla="*/ 70 h 88"/>
                <a:gd name="T22" fmla="*/ 1050 w 1581"/>
                <a:gd name="T23" fmla="*/ 50 h 88"/>
                <a:gd name="T24" fmla="*/ 1028 w 1581"/>
                <a:gd name="T25" fmla="*/ 16 h 88"/>
                <a:gd name="T26" fmla="*/ 1067 w 1581"/>
                <a:gd name="T27" fmla="*/ 33 h 88"/>
                <a:gd name="T28" fmla="*/ 1051 w 1581"/>
                <a:gd name="T29" fmla="*/ 82 h 88"/>
                <a:gd name="T30" fmla="*/ 1002 w 1581"/>
                <a:gd name="T31" fmla="*/ 79 h 88"/>
                <a:gd name="T32" fmla="*/ 993 w 1581"/>
                <a:gd name="T33" fmla="*/ 23 h 88"/>
                <a:gd name="T34" fmla="*/ 957 w 1581"/>
                <a:gd name="T35" fmla="*/ 62 h 88"/>
                <a:gd name="T36" fmla="*/ 911 w 1581"/>
                <a:gd name="T37" fmla="*/ 86 h 88"/>
                <a:gd name="T38" fmla="*/ 884 w 1581"/>
                <a:gd name="T39" fmla="*/ 51 h 88"/>
                <a:gd name="T40" fmla="*/ 907 w 1581"/>
                <a:gd name="T41" fmla="*/ 3 h 88"/>
                <a:gd name="T42" fmla="*/ 957 w 1581"/>
                <a:gd name="T43" fmla="*/ 22 h 88"/>
                <a:gd name="T44" fmla="*/ 928 w 1581"/>
                <a:gd name="T45" fmla="*/ 16 h 88"/>
                <a:gd name="T46" fmla="*/ 902 w 1581"/>
                <a:gd name="T47" fmla="*/ 44 h 88"/>
                <a:gd name="T48" fmla="*/ 927 w 1581"/>
                <a:gd name="T49" fmla="*/ 71 h 88"/>
                <a:gd name="T50" fmla="*/ 786 w 1581"/>
                <a:gd name="T51" fmla="*/ 40 h 88"/>
                <a:gd name="T52" fmla="*/ 776 w 1581"/>
                <a:gd name="T53" fmla="*/ 88 h 88"/>
                <a:gd name="T54" fmla="*/ 743 w 1581"/>
                <a:gd name="T55" fmla="*/ 57 h 88"/>
                <a:gd name="T56" fmla="*/ 761 w 1581"/>
                <a:gd name="T57" fmla="*/ 7 h 88"/>
                <a:gd name="T58" fmla="*/ 811 w 1581"/>
                <a:gd name="T59" fmla="*/ 8 h 88"/>
                <a:gd name="T60" fmla="*/ 802 w 1581"/>
                <a:gd name="T61" fmla="*/ 24 h 88"/>
                <a:gd name="T62" fmla="*/ 766 w 1581"/>
                <a:gd name="T63" fmla="*/ 23 h 88"/>
                <a:gd name="T64" fmla="*/ 772 w 1581"/>
                <a:gd name="T65" fmla="*/ 69 h 88"/>
                <a:gd name="T66" fmla="*/ 803 w 1581"/>
                <a:gd name="T67" fmla="*/ 58 h 88"/>
                <a:gd name="T68" fmla="*/ 709 w 1581"/>
                <a:gd name="T69" fmla="*/ 86 h 88"/>
                <a:gd name="T70" fmla="*/ 588 w 1581"/>
                <a:gd name="T71" fmla="*/ 86 h 88"/>
                <a:gd name="T72" fmla="*/ 494 w 1581"/>
                <a:gd name="T73" fmla="*/ 17 h 88"/>
                <a:gd name="T74" fmla="*/ 455 w 1581"/>
                <a:gd name="T75" fmla="*/ 86 h 88"/>
                <a:gd name="T76" fmla="*/ 343 w 1581"/>
                <a:gd name="T77" fmla="*/ 38 h 88"/>
                <a:gd name="T78" fmla="*/ 338 w 1581"/>
                <a:gd name="T79" fmla="*/ 17 h 88"/>
                <a:gd name="T80" fmla="*/ 365 w 1581"/>
                <a:gd name="T81" fmla="*/ 13 h 88"/>
                <a:gd name="T82" fmla="*/ 366 w 1581"/>
                <a:gd name="T83" fmla="*/ 55 h 88"/>
                <a:gd name="T84" fmla="*/ 353 w 1581"/>
                <a:gd name="T85" fmla="*/ 86 h 88"/>
                <a:gd name="T86" fmla="*/ 346 w 1581"/>
                <a:gd name="T87" fmla="*/ 57 h 88"/>
                <a:gd name="T88" fmla="*/ 267 w 1581"/>
                <a:gd name="T89" fmla="*/ 17 h 88"/>
                <a:gd name="T90" fmla="*/ 206 w 1581"/>
                <a:gd name="T91" fmla="*/ 86 h 88"/>
                <a:gd name="T92" fmla="*/ 159 w 1581"/>
                <a:gd name="T93" fmla="*/ 26 h 88"/>
                <a:gd name="T94" fmla="*/ 153 w 1581"/>
                <a:gd name="T95" fmla="*/ 1 h 88"/>
                <a:gd name="T96" fmla="*/ 175 w 1581"/>
                <a:gd name="T97" fmla="*/ 40 h 88"/>
                <a:gd name="T98" fmla="*/ 113 w 1581"/>
                <a:gd name="T99" fmla="*/ 86 h 88"/>
                <a:gd name="T100" fmla="*/ 19 w 1581"/>
                <a:gd name="T101" fmla="*/ 37 h 88"/>
                <a:gd name="T102" fmla="*/ 40 w 1581"/>
                <a:gd name="T103" fmla="*/ 71 h 88"/>
                <a:gd name="T104" fmla="*/ 63 w 1581"/>
                <a:gd name="T105" fmla="*/ 37 h 88"/>
                <a:gd name="T106" fmla="*/ 49 w 1581"/>
                <a:gd name="T107" fmla="*/ 1 h 88"/>
                <a:gd name="T108" fmla="*/ 81 w 1581"/>
                <a:gd name="T109" fmla="*/ 44 h 88"/>
                <a:gd name="T110" fmla="*/ 55 w 1581"/>
                <a:gd name="T111" fmla="*/ 86 h 88"/>
                <a:gd name="T112" fmla="*/ 5 w 1581"/>
                <a:gd name="T113" fmla="*/ 65 h 88"/>
                <a:gd name="T114" fmla="*/ 11 w 1581"/>
                <a:gd name="T115" fmla="*/ 12 h 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81" h="88">
                  <a:moveTo>
                    <a:pt x="1507" y="1"/>
                  </a:moveTo>
                  <a:lnTo>
                    <a:pt x="1527" y="1"/>
                  </a:lnTo>
                  <a:lnTo>
                    <a:pt x="1544" y="34"/>
                  </a:lnTo>
                  <a:lnTo>
                    <a:pt x="1561" y="1"/>
                  </a:lnTo>
                  <a:lnTo>
                    <a:pt x="1581" y="1"/>
                  </a:lnTo>
                  <a:lnTo>
                    <a:pt x="1553" y="54"/>
                  </a:lnTo>
                  <a:lnTo>
                    <a:pt x="1553" y="86"/>
                  </a:lnTo>
                  <a:lnTo>
                    <a:pt x="1535" y="86"/>
                  </a:lnTo>
                  <a:lnTo>
                    <a:pt x="1535" y="54"/>
                  </a:lnTo>
                  <a:lnTo>
                    <a:pt x="1507" y="1"/>
                  </a:lnTo>
                  <a:close/>
                  <a:moveTo>
                    <a:pt x="1411" y="1"/>
                  </a:moveTo>
                  <a:lnTo>
                    <a:pt x="1429" y="1"/>
                  </a:lnTo>
                  <a:lnTo>
                    <a:pt x="1463" y="56"/>
                  </a:lnTo>
                  <a:lnTo>
                    <a:pt x="1463" y="1"/>
                  </a:lnTo>
                  <a:lnTo>
                    <a:pt x="1481" y="1"/>
                  </a:lnTo>
                  <a:lnTo>
                    <a:pt x="1481" y="86"/>
                  </a:lnTo>
                  <a:lnTo>
                    <a:pt x="1463" y="86"/>
                  </a:lnTo>
                  <a:lnTo>
                    <a:pt x="1429" y="32"/>
                  </a:lnTo>
                  <a:lnTo>
                    <a:pt x="1429" y="86"/>
                  </a:lnTo>
                  <a:lnTo>
                    <a:pt x="1411" y="86"/>
                  </a:lnTo>
                  <a:lnTo>
                    <a:pt x="1411" y="1"/>
                  </a:lnTo>
                  <a:close/>
                  <a:moveTo>
                    <a:pt x="1336" y="53"/>
                  </a:moveTo>
                  <a:lnTo>
                    <a:pt x="1354" y="53"/>
                  </a:lnTo>
                  <a:lnTo>
                    <a:pt x="1345" y="25"/>
                  </a:lnTo>
                  <a:lnTo>
                    <a:pt x="1336" y="53"/>
                  </a:lnTo>
                  <a:close/>
                  <a:moveTo>
                    <a:pt x="1336" y="1"/>
                  </a:moveTo>
                  <a:lnTo>
                    <a:pt x="1354" y="1"/>
                  </a:lnTo>
                  <a:lnTo>
                    <a:pt x="1385" y="86"/>
                  </a:lnTo>
                  <a:lnTo>
                    <a:pt x="1364" y="86"/>
                  </a:lnTo>
                  <a:lnTo>
                    <a:pt x="1359" y="68"/>
                  </a:lnTo>
                  <a:lnTo>
                    <a:pt x="1331" y="68"/>
                  </a:lnTo>
                  <a:lnTo>
                    <a:pt x="1325" y="86"/>
                  </a:lnTo>
                  <a:lnTo>
                    <a:pt x="1305" y="86"/>
                  </a:lnTo>
                  <a:lnTo>
                    <a:pt x="1336" y="1"/>
                  </a:lnTo>
                  <a:close/>
                  <a:moveTo>
                    <a:pt x="1238" y="17"/>
                  </a:moveTo>
                  <a:lnTo>
                    <a:pt x="1238" y="40"/>
                  </a:lnTo>
                  <a:lnTo>
                    <a:pt x="1254" y="40"/>
                  </a:lnTo>
                  <a:lnTo>
                    <a:pt x="1259" y="39"/>
                  </a:lnTo>
                  <a:lnTo>
                    <a:pt x="1262" y="37"/>
                  </a:lnTo>
                  <a:lnTo>
                    <a:pt x="1265" y="33"/>
                  </a:lnTo>
                  <a:lnTo>
                    <a:pt x="1266" y="28"/>
                  </a:lnTo>
                  <a:lnTo>
                    <a:pt x="1266" y="26"/>
                  </a:lnTo>
                  <a:lnTo>
                    <a:pt x="1265" y="23"/>
                  </a:lnTo>
                  <a:lnTo>
                    <a:pt x="1264" y="21"/>
                  </a:lnTo>
                  <a:lnTo>
                    <a:pt x="1262" y="20"/>
                  </a:lnTo>
                  <a:lnTo>
                    <a:pt x="1258" y="17"/>
                  </a:lnTo>
                  <a:lnTo>
                    <a:pt x="1252" y="17"/>
                  </a:lnTo>
                  <a:lnTo>
                    <a:pt x="1238" y="17"/>
                  </a:lnTo>
                  <a:close/>
                  <a:moveTo>
                    <a:pt x="1219" y="1"/>
                  </a:moveTo>
                  <a:lnTo>
                    <a:pt x="1253" y="1"/>
                  </a:lnTo>
                  <a:lnTo>
                    <a:pt x="1260" y="1"/>
                  </a:lnTo>
                  <a:lnTo>
                    <a:pt x="1266" y="2"/>
                  </a:lnTo>
                  <a:lnTo>
                    <a:pt x="1271" y="4"/>
                  </a:lnTo>
                  <a:lnTo>
                    <a:pt x="1275" y="7"/>
                  </a:lnTo>
                  <a:lnTo>
                    <a:pt x="1279" y="11"/>
                  </a:lnTo>
                  <a:lnTo>
                    <a:pt x="1281" y="16"/>
                  </a:lnTo>
                  <a:lnTo>
                    <a:pt x="1283" y="22"/>
                  </a:lnTo>
                  <a:lnTo>
                    <a:pt x="1284" y="28"/>
                  </a:lnTo>
                  <a:lnTo>
                    <a:pt x="1283" y="34"/>
                  </a:lnTo>
                  <a:lnTo>
                    <a:pt x="1282" y="40"/>
                  </a:lnTo>
                  <a:lnTo>
                    <a:pt x="1279" y="44"/>
                  </a:lnTo>
                  <a:lnTo>
                    <a:pt x="1276" y="49"/>
                  </a:lnTo>
                  <a:lnTo>
                    <a:pt x="1272" y="52"/>
                  </a:lnTo>
                  <a:lnTo>
                    <a:pt x="1267" y="54"/>
                  </a:lnTo>
                  <a:lnTo>
                    <a:pt x="1262" y="56"/>
                  </a:lnTo>
                  <a:lnTo>
                    <a:pt x="1256" y="56"/>
                  </a:lnTo>
                  <a:lnTo>
                    <a:pt x="1238" y="56"/>
                  </a:lnTo>
                  <a:lnTo>
                    <a:pt x="1238" y="86"/>
                  </a:lnTo>
                  <a:lnTo>
                    <a:pt x="1219" y="86"/>
                  </a:lnTo>
                  <a:lnTo>
                    <a:pt x="1219" y="1"/>
                  </a:lnTo>
                  <a:close/>
                  <a:moveTo>
                    <a:pt x="1100" y="1"/>
                  </a:moveTo>
                  <a:lnTo>
                    <a:pt x="1126" y="1"/>
                  </a:lnTo>
                  <a:lnTo>
                    <a:pt x="1142" y="62"/>
                  </a:lnTo>
                  <a:lnTo>
                    <a:pt x="1159" y="1"/>
                  </a:lnTo>
                  <a:lnTo>
                    <a:pt x="1184" y="1"/>
                  </a:lnTo>
                  <a:lnTo>
                    <a:pt x="1184" y="86"/>
                  </a:lnTo>
                  <a:lnTo>
                    <a:pt x="1168" y="86"/>
                  </a:lnTo>
                  <a:lnTo>
                    <a:pt x="1168" y="24"/>
                  </a:lnTo>
                  <a:lnTo>
                    <a:pt x="1150" y="86"/>
                  </a:lnTo>
                  <a:lnTo>
                    <a:pt x="1135" y="86"/>
                  </a:lnTo>
                  <a:lnTo>
                    <a:pt x="1117" y="24"/>
                  </a:lnTo>
                  <a:lnTo>
                    <a:pt x="1117" y="86"/>
                  </a:lnTo>
                  <a:lnTo>
                    <a:pt x="1100" y="86"/>
                  </a:lnTo>
                  <a:lnTo>
                    <a:pt x="1100" y="1"/>
                  </a:lnTo>
                  <a:close/>
                  <a:moveTo>
                    <a:pt x="1028" y="16"/>
                  </a:moveTo>
                  <a:lnTo>
                    <a:pt x="1024" y="16"/>
                  </a:lnTo>
                  <a:lnTo>
                    <a:pt x="1020" y="18"/>
                  </a:lnTo>
                  <a:lnTo>
                    <a:pt x="1016" y="20"/>
                  </a:lnTo>
                  <a:lnTo>
                    <a:pt x="1013" y="23"/>
                  </a:lnTo>
                  <a:lnTo>
                    <a:pt x="1010" y="27"/>
                  </a:lnTo>
                  <a:lnTo>
                    <a:pt x="1008" y="32"/>
                  </a:lnTo>
                  <a:lnTo>
                    <a:pt x="1007" y="37"/>
                  </a:lnTo>
                  <a:lnTo>
                    <a:pt x="1006" y="43"/>
                  </a:lnTo>
                  <a:lnTo>
                    <a:pt x="1007" y="50"/>
                  </a:lnTo>
                  <a:lnTo>
                    <a:pt x="1008" y="56"/>
                  </a:lnTo>
                  <a:lnTo>
                    <a:pt x="1010" y="60"/>
                  </a:lnTo>
                  <a:lnTo>
                    <a:pt x="1013" y="65"/>
                  </a:lnTo>
                  <a:lnTo>
                    <a:pt x="1016" y="68"/>
                  </a:lnTo>
                  <a:lnTo>
                    <a:pt x="1020" y="70"/>
                  </a:lnTo>
                  <a:lnTo>
                    <a:pt x="1024" y="71"/>
                  </a:lnTo>
                  <a:lnTo>
                    <a:pt x="1028" y="71"/>
                  </a:lnTo>
                  <a:lnTo>
                    <a:pt x="1033" y="71"/>
                  </a:lnTo>
                  <a:lnTo>
                    <a:pt x="1037" y="70"/>
                  </a:lnTo>
                  <a:lnTo>
                    <a:pt x="1040" y="68"/>
                  </a:lnTo>
                  <a:lnTo>
                    <a:pt x="1044" y="65"/>
                  </a:lnTo>
                  <a:lnTo>
                    <a:pt x="1047" y="61"/>
                  </a:lnTo>
                  <a:lnTo>
                    <a:pt x="1049" y="56"/>
                  </a:lnTo>
                  <a:lnTo>
                    <a:pt x="1050" y="50"/>
                  </a:lnTo>
                  <a:lnTo>
                    <a:pt x="1050" y="43"/>
                  </a:lnTo>
                  <a:lnTo>
                    <a:pt x="1050" y="37"/>
                  </a:lnTo>
                  <a:lnTo>
                    <a:pt x="1049" y="31"/>
                  </a:lnTo>
                  <a:lnTo>
                    <a:pt x="1047" y="27"/>
                  </a:lnTo>
                  <a:lnTo>
                    <a:pt x="1044" y="23"/>
                  </a:lnTo>
                  <a:lnTo>
                    <a:pt x="1041" y="20"/>
                  </a:lnTo>
                  <a:lnTo>
                    <a:pt x="1037" y="18"/>
                  </a:lnTo>
                  <a:lnTo>
                    <a:pt x="1033" y="16"/>
                  </a:lnTo>
                  <a:lnTo>
                    <a:pt x="1028" y="16"/>
                  </a:lnTo>
                  <a:close/>
                  <a:moveTo>
                    <a:pt x="1028" y="0"/>
                  </a:moveTo>
                  <a:lnTo>
                    <a:pt x="1036" y="1"/>
                  </a:lnTo>
                  <a:lnTo>
                    <a:pt x="1043" y="2"/>
                  </a:lnTo>
                  <a:lnTo>
                    <a:pt x="1049" y="5"/>
                  </a:lnTo>
                  <a:lnTo>
                    <a:pt x="1054" y="10"/>
                  </a:lnTo>
                  <a:lnTo>
                    <a:pt x="1060" y="15"/>
                  </a:lnTo>
                  <a:lnTo>
                    <a:pt x="1064" y="22"/>
                  </a:lnTo>
                  <a:lnTo>
                    <a:pt x="1066" y="27"/>
                  </a:lnTo>
                  <a:lnTo>
                    <a:pt x="1067" y="33"/>
                  </a:lnTo>
                  <a:lnTo>
                    <a:pt x="1068" y="38"/>
                  </a:lnTo>
                  <a:lnTo>
                    <a:pt x="1068" y="44"/>
                  </a:lnTo>
                  <a:lnTo>
                    <a:pt x="1068" y="51"/>
                  </a:lnTo>
                  <a:lnTo>
                    <a:pt x="1066" y="58"/>
                  </a:lnTo>
                  <a:lnTo>
                    <a:pt x="1064" y="65"/>
                  </a:lnTo>
                  <a:lnTo>
                    <a:pt x="1060" y="71"/>
                  </a:lnTo>
                  <a:lnTo>
                    <a:pt x="1057" y="76"/>
                  </a:lnTo>
                  <a:lnTo>
                    <a:pt x="1054" y="79"/>
                  </a:lnTo>
                  <a:lnTo>
                    <a:pt x="1051" y="82"/>
                  </a:lnTo>
                  <a:lnTo>
                    <a:pt x="1047" y="84"/>
                  </a:lnTo>
                  <a:lnTo>
                    <a:pt x="1043" y="86"/>
                  </a:lnTo>
                  <a:lnTo>
                    <a:pt x="1038" y="87"/>
                  </a:lnTo>
                  <a:lnTo>
                    <a:pt x="1033" y="88"/>
                  </a:lnTo>
                  <a:lnTo>
                    <a:pt x="1028" y="88"/>
                  </a:lnTo>
                  <a:lnTo>
                    <a:pt x="1021" y="88"/>
                  </a:lnTo>
                  <a:lnTo>
                    <a:pt x="1014" y="86"/>
                  </a:lnTo>
                  <a:lnTo>
                    <a:pt x="1008" y="83"/>
                  </a:lnTo>
                  <a:lnTo>
                    <a:pt x="1002" y="79"/>
                  </a:lnTo>
                  <a:lnTo>
                    <a:pt x="997" y="73"/>
                  </a:lnTo>
                  <a:lnTo>
                    <a:pt x="993" y="65"/>
                  </a:lnTo>
                  <a:lnTo>
                    <a:pt x="991" y="60"/>
                  </a:lnTo>
                  <a:lnTo>
                    <a:pt x="989" y="55"/>
                  </a:lnTo>
                  <a:lnTo>
                    <a:pt x="989" y="49"/>
                  </a:lnTo>
                  <a:lnTo>
                    <a:pt x="988" y="43"/>
                  </a:lnTo>
                  <a:lnTo>
                    <a:pt x="989" y="36"/>
                  </a:lnTo>
                  <a:lnTo>
                    <a:pt x="990" y="29"/>
                  </a:lnTo>
                  <a:lnTo>
                    <a:pt x="993" y="23"/>
                  </a:lnTo>
                  <a:lnTo>
                    <a:pt x="996" y="17"/>
                  </a:lnTo>
                  <a:lnTo>
                    <a:pt x="999" y="12"/>
                  </a:lnTo>
                  <a:lnTo>
                    <a:pt x="1003" y="9"/>
                  </a:lnTo>
                  <a:lnTo>
                    <a:pt x="1007" y="6"/>
                  </a:lnTo>
                  <a:lnTo>
                    <a:pt x="1012" y="3"/>
                  </a:lnTo>
                  <a:lnTo>
                    <a:pt x="1020" y="1"/>
                  </a:lnTo>
                  <a:lnTo>
                    <a:pt x="1028" y="0"/>
                  </a:lnTo>
                  <a:close/>
                  <a:moveTo>
                    <a:pt x="958" y="56"/>
                  </a:moveTo>
                  <a:lnTo>
                    <a:pt x="957" y="62"/>
                  </a:lnTo>
                  <a:lnTo>
                    <a:pt x="956" y="68"/>
                  </a:lnTo>
                  <a:lnTo>
                    <a:pt x="953" y="74"/>
                  </a:lnTo>
                  <a:lnTo>
                    <a:pt x="949" y="78"/>
                  </a:lnTo>
                  <a:lnTo>
                    <a:pt x="943" y="82"/>
                  </a:lnTo>
                  <a:lnTo>
                    <a:pt x="937" y="85"/>
                  </a:lnTo>
                  <a:lnTo>
                    <a:pt x="930" y="87"/>
                  </a:lnTo>
                  <a:lnTo>
                    <a:pt x="923" y="88"/>
                  </a:lnTo>
                  <a:lnTo>
                    <a:pt x="916" y="87"/>
                  </a:lnTo>
                  <a:lnTo>
                    <a:pt x="911" y="86"/>
                  </a:lnTo>
                  <a:lnTo>
                    <a:pt x="905" y="84"/>
                  </a:lnTo>
                  <a:lnTo>
                    <a:pt x="900" y="81"/>
                  </a:lnTo>
                  <a:lnTo>
                    <a:pt x="897" y="79"/>
                  </a:lnTo>
                  <a:lnTo>
                    <a:pt x="894" y="76"/>
                  </a:lnTo>
                  <a:lnTo>
                    <a:pt x="891" y="73"/>
                  </a:lnTo>
                  <a:lnTo>
                    <a:pt x="889" y="68"/>
                  </a:lnTo>
                  <a:lnTo>
                    <a:pt x="887" y="63"/>
                  </a:lnTo>
                  <a:lnTo>
                    <a:pt x="885" y="57"/>
                  </a:lnTo>
                  <a:lnTo>
                    <a:pt x="884" y="51"/>
                  </a:lnTo>
                  <a:lnTo>
                    <a:pt x="884" y="45"/>
                  </a:lnTo>
                  <a:lnTo>
                    <a:pt x="884" y="37"/>
                  </a:lnTo>
                  <a:lnTo>
                    <a:pt x="886" y="30"/>
                  </a:lnTo>
                  <a:lnTo>
                    <a:pt x="888" y="23"/>
                  </a:lnTo>
                  <a:lnTo>
                    <a:pt x="891" y="17"/>
                  </a:lnTo>
                  <a:lnTo>
                    <a:pt x="895" y="12"/>
                  </a:lnTo>
                  <a:lnTo>
                    <a:pt x="898" y="9"/>
                  </a:lnTo>
                  <a:lnTo>
                    <a:pt x="903" y="6"/>
                  </a:lnTo>
                  <a:lnTo>
                    <a:pt x="907" y="3"/>
                  </a:lnTo>
                  <a:lnTo>
                    <a:pt x="915" y="1"/>
                  </a:lnTo>
                  <a:lnTo>
                    <a:pt x="924" y="0"/>
                  </a:lnTo>
                  <a:lnTo>
                    <a:pt x="929" y="1"/>
                  </a:lnTo>
                  <a:lnTo>
                    <a:pt x="935" y="2"/>
                  </a:lnTo>
                  <a:lnTo>
                    <a:pt x="940" y="3"/>
                  </a:lnTo>
                  <a:lnTo>
                    <a:pt x="945" y="5"/>
                  </a:lnTo>
                  <a:lnTo>
                    <a:pt x="950" y="10"/>
                  </a:lnTo>
                  <a:lnTo>
                    <a:pt x="954" y="15"/>
                  </a:lnTo>
                  <a:lnTo>
                    <a:pt x="957" y="22"/>
                  </a:lnTo>
                  <a:lnTo>
                    <a:pt x="958" y="29"/>
                  </a:lnTo>
                  <a:lnTo>
                    <a:pt x="958" y="30"/>
                  </a:lnTo>
                  <a:lnTo>
                    <a:pt x="940" y="30"/>
                  </a:lnTo>
                  <a:lnTo>
                    <a:pt x="939" y="25"/>
                  </a:lnTo>
                  <a:lnTo>
                    <a:pt x="937" y="21"/>
                  </a:lnTo>
                  <a:lnTo>
                    <a:pt x="934" y="19"/>
                  </a:lnTo>
                  <a:lnTo>
                    <a:pt x="931" y="17"/>
                  </a:lnTo>
                  <a:lnTo>
                    <a:pt x="928" y="16"/>
                  </a:lnTo>
                  <a:lnTo>
                    <a:pt x="924" y="16"/>
                  </a:lnTo>
                  <a:lnTo>
                    <a:pt x="919" y="16"/>
                  </a:lnTo>
                  <a:lnTo>
                    <a:pt x="915" y="18"/>
                  </a:lnTo>
                  <a:lnTo>
                    <a:pt x="911" y="20"/>
                  </a:lnTo>
                  <a:lnTo>
                    <a:pt x="908" y="22"/>
                  </a:lnTo>
                  <a:lnTo>
                    <a:pt x="906" y="26"/>
                  </a:lnTo>
                  <a:lnTo>
                    <a:pt x="904" y="31"/>
                  </a:lnTo>
                  <a:lnTo>
                    <a:pt x="902" y="37"/>
                  </a:lnTo>
                  <a:lnTo>
                    <a:pt x="902" y="44"/>
                  </a:lnTo>
                  <a:lnTo>
                    <a:pt x="903" y="51"/>
                  </a:lnTo>
                  <a:lnTo>
                    <a:pt x="904" y="58"/>
                  </a:lnTo>
                  <a:lnTo>
                    <a:pt x="907" y="63"/>
                  </a:lnTo>
                  <a:lnTo>
                    <a:pt x="911" y="67"/>
                  </a:lnTo>
                  <a:lnTo>
                    <a:pt x="914" y="69"/>
                  </a:lnTo>
                  <a:lnTo>
                    <a:pt x="917" y="70"/>
                  </a:lnTo>
                  <a:lnTo>
                    <a:pt x="920" y="71"/>
                  </a:lnTo>
                  <a:lnTo>
                    <a:pt x="924" y="71"/>
                  </a:lnTo>
                  <a:lnTo>
                    <a:pt x="927" y="71"/>
                  </a:lnTo>
                  <a:lnTo>
                    <a:pt x="930" y="70"/>
                  </a:lnTo>
                  <a:lnTo>
                    <a:pt x="933" y="68"/>
                  </a:lnTo>
                  <a:lnTo>
                    <a:pt x="936" y="67"/>
                  </a:lnTo>
                  <a:lnTo>
                    <a:pt x="938" y="64"/>
                  </a:lnTo>
                  <a:lnTo>
                    <a:pt x="939" y="62"/>
                  </a:lnTo>
                  <a:lnTo>
                    <a:pt x="940" y="59"/>
                  </a:lnTo>
                  <a:lnTo>
                    <a:pt x="940" y="56"/>
                  </a:lnTo>
                  <a:lnTo>
                    <a:pt x="958" y="56"/>
                  </a:lnTo>
                  <a:close/>
                  <a:moveTo>
                    <a:pt x="786" y="40"/>
                  </a:moveTo>
                  <a:lnTo>
                    <a:pt x="822" y="40"/>
                  </a:lnTo>
                  <a:lnTo>
                    <a:pt x="822" y="86"/>
                  </a:lnTo>
                  <a:lnTo>
                    <a:pt x="809" y="86"/>
                  </a:lnTo>
                  <a:lnTo>
                    <a:pt x="806" y="76"/>
                  </a:lnTo>
                  <a:lnTo>
                    <a:pt x="802" y="82"/>
                  </a:lnTo>
                  <a:lnTo>
                    <a:pt x="796" y="85"/>
                  </a:lnTo>
                  <a:lnTo>
                    <a:pt x="789" y="88"/>
                  </a:lnTo>
                  <a:lnTo>
                    <a:pt x="782" y="88"/>
                  </a:lnTo>
                  <a:lnTo>
                    <a:pt x="776" y="88"/>
                  </a:lnTo>
                  <a:lnTo>
                    <a:pt x="770" y="87"/>
                  </a:lnTo>
                  <a:lnTo>
                    <a:pt x="765" y="85"/>
                  </a:lnTo>
                  <a:lnTo>
                    <a:pt x="761" y="83"/>
                  </a:lnTo>
                  <a:lnTo>
                    <a:pt x="757" y="80"/>
                  </a:lnTo>
                  <a:lnTo>
                    <a:pt x="754" y="77"/>
                  </a:lnTo>
                  <a:lnTo>
                    <a:pt x="751" y="74"/>
                  </a:lnTo>
                  <a:lnTo>
                    <a:pt x="748" y="69"/>
                  </a:lnTo>
                  <a:lnTo>
                    <a:pt x="745" y="63"/>
                  </a:lnTo>
                  <a:lnTo>
                    <a:pt x="743" y="57"/>
                  </a:lnTo>
                  <a:lnTo>
                    <a:pt x="742" y="51"/>
                  </a:lnTo>
                  <a:lnTo>
                    <a:pt x="741" y="44"/>
                  </a:lnTo>
                  <a:lnTo>
                    <a:pt x="742" y="37"/>
                  </a:lnTo>
                  <a:lnTo>
                    <a:pt x="743" y="30"/>
                  </a:lnTo>
                  <a:lnTo>
                    <a:pt x="745" y="24"/>
                  </a:lnTo>
                  <a:lnTo>
                    <a:pt x="748" y="18"/>
                  </a:lnTo>
                  <a:lnTo>
                    <a:pt x="753" y="14"/>
                  </a:lnTo>
                  <a:lnTo>
                    <a:pt x="756" y="10"/>
                  </a:lnTo>
                  <a:lnTo>
                    <a:pt x="761" y="7"/>
                  </a:lnTo>
                  <a:lnTo>
                    <a:pt x="765" y="4"/>
                  </a:lnTo>
                  <a:lnTo>
                    <a:pt x="770" y="2"/>
                  </a:lnTo>
                  <a:lnTo>
                    <a:pt x="775" y="1"/>
                  </a:lnTo>
                  <a:lnTo>
                    <a:pt x="780" y="0"/>
                  </a:lnTo>
                  <a:lnTo>
                    <a:pt x="785" y="0"/>
                  </a:lnTo>
                  <a:lnTo>
                    <a:pt x="795" y="1"/>
                  </a:lnTo>
                  <a:lnTo>
                    <a:pt x="804" y="3"/>
                  </a:lnTo>
                  <a:lnTo>
                    <a:pt x="807" y="5"/>
                  </a:lnTo>
                  <a:lnTo>
                    <a:pt x="811" y="8"/>
                  </a:lnTo>
                  <a:lnTo>
                    <a:pt x="814" y="10"/>
                  </a:lnTo>
                  <a:lnTo>
                    <a:pt x="816" y="13"/>
                  </a:lnTo>
                  <a:lnTo>
                    <a:pt x="818" y="17"/>
                  </a:lnTo>
                  <a:lnTo>
                    <a:pt x="820" y="21"/>
                  </a:lnTo>
                  <a:lnTo>
                    <a:pt x="821" y="25"/>
                  </a:lnTo>
                  <a:lnTo>
                    <a:pt x="822" y="29"/>
                  </a:lnTo>
                  <a:lnTo>
                    <a:pt x="804" y="29"/>
                  </a:lnTo>
                  <a:lnTo>
                    <a:pt x="803" y="26"/>
                  </a:lnTo>
                  <a:lnTo>
                    <a:pt x="802" y="24"/>
                  </a:lnTo>
                  <a:lnTo>
                    <a:pt x="800" y="22"/>
                  </a:lnTo>
                  <a:lnTo>
                    <a:pt x="798" y="20"/>
                  </a:lnTo>
                  <a:lnTo>
                    <a:pt x="795" y="18"/>
                  </a:lnTo>
                  <a:lnTo>
                    <a:pt x="791" y="17"/>
                  </a:lnTo>
                  <a:lnTo>
                    <a:pt x="788" y="16"/>
                  </a:lnTo>
                  <a:lnTo>
                    <a:pt x="784" y="16"/>
                  </a:lnTo>
                  <a:lnTo>
                    <a:pt x="777" y="17"/>
                  </a:lnTo>
                  <a:lnTo>
                    <a:pt x="771" y="19"/>
                  </a:lnTo>
                  <a:lnTo>
                    <a:pt x="766" y="23"/>
                  </a:lnTo>
                  <a:lnTo>
                    <a:pt x="763" y="29"/>
                  </a:lnTo>
                  <a:lnTo>
                    <a:pt x="761" y="35"/>
                  </a:lnTo>
                  <a:lnTo>
                    <a:pt x="761" y="43"/>
                  </a:lnTo>
                  <a:lnTo>
                    <a:pt x="761" y="48"/>
                  </a:lnTo>
                  <a:lnTo>
                    <a:pt x="762" y="53"/>
                  </a:lnTo>
                  <a:lnTo>
                    <a:pt x="763" y="57"/>
                  </a:lnTo>
                  <a:lnTo>
                    <a:pt x="765" y="61"/>
                  </a:lnTo>
                  <a:lnTo>
                    <a:pt x="768" y="65"/>
                  </a:lnTo>
                  <a:lnTo>
                    <a:pt x="772" y="69"/>
                  </a:lnTo>
                  <a:lnTo>
                    <a:pt x="777" y="71"/>
                  </a:lnTo>
                  <a:lnTo>
                    <a:pt x="783" y="71"/>
                  </a:lnTo>
                  <a:lnTo>
                    <a:pt x="787" y="71"/>
                  </a:lnTo>
                  <a:lnTo>
                    <a:pt x="791" y="70"/>
                  </a:lnTo>
                  <a:lnTo>
                    <a:pt x="794" y="69"/>
                  </a:lnTo>
                  <a:lnTo>
                    <a:pt x="797" y="67"/>
                  </a:lnTo>
                  <a:lnTo>
                    <a:pt x="800" y="64"/>
                  </a:lnTo>
                  <a:lnTo>
                    <a:pt x="802" y="62"/>
                  </a:lnTo>
                  <a:lnTo>
                    <a:pt x="803" y="58"/>
                  </a:lnTo>
                  <a:lnTo>
                    <a:pt x="804" y="55"/>
                  </a:lnTo>
                  <a:lnTo>
                    <a:pt x="786" y="55"/>
                  </a:lnTo>
                  <a:lnTo>
                    <a:pt x="786" y="40"/>
                  </a:lnTo>
                  <a:close/>
                  <a:moveTo>
                    <a:pt x="640" y="1"/>
                  </a:moveTo>
                  <a:lnTo>
                    <a:pt x="658" y="1"/>
                  </a:lnTo>
                  <a:lnTo>
                    <a:pt x="691" y="56"/>
                  </a:lnTo>
                  <a:lnTo>
                    <a:pt x="691" y="1"/>
                  </a:lnTo>
                  <a:lnTo>
                    <a:pt x="709" y="1"/>
                  </a:lnTo>
                  <a:lnTo>
                    <a:pt x="709" y="86"/>
                  </a:lnTo>
                  <a:lnTo>
                    <a:pt x="691" y="86"/>
                  </a:lnTo>
                  <a:lnTo>
                    <a:pt x="658" y="32"/>
                  </a:lnTo>
                  <a:lnTo>
                    <a:pt x="658" y="86"/>
                  </a:lnTo>
                  <a:lnTo>
                    <a:pt x="640" y="86"/>
                  </a:lnTo>
                  <a:lnTo>
                    <a:pt x="640" y="1"/>
                  </a:lnTo>
                  <a:close/>
                  <a:moveTo>
                    <a:pt x="588" y="1"/>
                  </a:moveTo>
                  <a:lnTo>
                    <a:pt x="606" y="1"/>
                  </a:lnTo>
                  <a:lnTo>
                    <a:pt x="606" y="86"/>
                  </a:lnTo>
                  <a:lnTo>
                    <a:pt x="588" y="86"/>
                  </a:lnTo>
                  <a:lnTo>
                    <a:pt x="588" y="1"/>
                  </a:lnTo>
                  <a:close/>
                  <a:moveTo>
                    <a:pt x="494" y="1"/>
                  </a:moveTo>
                  <a:lnTo>
                    <a:pt x="562" y="1"/>
                  </a:lnTo>
                  <a:lnTo>
                    <a:pt x="562" y="17"/>
                  </a:lnTo>
                  <a:lnTo>
                    <a:pt x="537" y="17"/>
                  </a:lnTo>
                  <a:lnTo>
                    <a:pt x="537" y="86"/>
                  </a:lnTo>
                  <a:lnTo>
                    <a:pt x="519" y="86"/>
                  </a:lnTo>
                  <a:lnTo>
                    <a:pt x="519" y="17"/>
                  </a:lnTo>
                  <a:lnTo>
                    <a:pt x="494" y="17"/>
                  </a:lnTo>
                  <a:lnTo>
                    <a:pt x="494" y="1"/>
                  </a:lnTo>
                  <a:close/>
                  <a:moveTo>
                    <a:pt x="426" y="53"/>
                  </a:moveTo>
                  <a:lnTo>
                    <a:pt x="445" y="53"/>
                  </a:lnTo>
                  <a:lnTo>
                    <a:pt x="436" y="25"/>
                  </a:lnTo>
                  <a:lnTo>
                    <a:pt x="426" y="53"/>
                  </a:lnTo>
                  <a:close/>
                  <a:moveTo>
                    <a:pt x="427" y="1"/>
                  </a:moveTo>
                  <a:lnTo>
                    <a:pt x="444" y="1"/>
                  </a:lnTo>
                  <a:lnTo>
                    <a:pt x="475" y="86"/>
                  </a:lnTo>
                  <a:lnTo>
                    <a:pt x="455" y="86"/>
                  </a:lnTo>
                  <a:lnTo>
                    <a:pt x="450" y="68"/>
                  </a:lnTo>
                  <a:lnTo>
                    <a:pt x="422" y="68"/>
                  </a:lnTo>
                  <a:lnTo>
                    <a:pt x="416" y="86"/>
                  </a:lnTo>
                  <a:lnTo>
                    <a:pt x="396" y="86"/>
                  </a:lnTo>
                  <a:lnTo>
                    <a:pt x="427" y="1"/>
                  </a:lnTo>
                  <a:close/>
                  <a:moveTo>
                    <a:pt x="319" y="17"/>
                  </a:moveTo>
                  <a:lnTo>
                    <a:pt x="319" y="39"/>
                  </a:lnTo>
                  <a:lnTo>
                    <a:pt x="338" y="39"/>
                  </a:lnTo>
                  <a:lnTo>
                    <a:pt x="343" y="38"/>
                  </a:lnTo>
                  <a:lnTo>
                    <a:pt x="346" y="36"/>
                  </a:lnTo>
                  <a:lnTo>
                    <a:pt x="348" y="34"/>
                  </a:lnTo>
                  <a:lnTo>
                    <a:pt x="349" y="32"/>
                  </a:lnTo>
                  <a:lnTo>
                    <a:pt x="349" y="30"/>
                  </a:lnTo>
                  <a:lnTo>
                    <a:pt x="350" y="28"/>
                  </a:lnTo>
                  <a:lnTo>
                    <a:pt x="349" y="23"/>
                  </a:lnTo>
                  <a:lnTo>
                    <a:pt x="346" y="20"/>
                  </a:lnTo>
                  <a:lnTo>
                    <a:pt x="343" y="18"/>
                  </a:lnTo>
                  <a:lnTo>
                    <a:pt x="338" y="17"/>
                  </a:lnTo>
                  <a:lnTo>
                    <a:pt x="319" y="17"/>
                  </a:lnTo>
                  <a:close/>
                  <a:moveTo>
                    <a:pt x="302" y="1"/>
                  </a:moveTo>
                  <a:lnTo>
                    <a:pt x="337" y="1"/>
                  </a:lnTo>
                  <a:lnTo>
                    <a:pt x="345" y="1"/>
                  </a:lnTo>
                  <a:lnTo>
                    <a:pt x="350" y="2"/>
                  </a:lnTo>
                  <a:lnTo>
                    <a:pt x="354" y="3"/>
                  </a:lnTo>
                  <a:lnTo>
                    <a:pt x="358" y="5"/>
                  </a:lnTo>
                  <a:lnTo>
                    <a:pt x="362" y="9"/>
                  </a:lnTo>
                  <a:lnTo>
                    <a:pt x="365" y="13"/>
                  </a:lnTo>
                  <a:lnTo>
                    <a:pt x="367" y="19"/>
                  </a:lnTo>
                  <a:lnTo>
                    <a:pt x="368" y="26"/>
                  </a:lnTo>
                  <a:lnTo>
                    <a:pt x="367" y="32"/>
                  </a:lnTo>
                  <a:lnTo>
                    <a:pt x="365" y="37"/>
                  </a:lnTo>
                  <a:lnTo>
                    <a:pt x="362" y="42"/>
                  </a:lnTo>
                  <a:lnTo>
                    <a:pt x="357" y="46"/>
                  </a:lnTo>
                  <a:lnTo>
                    <a:pt x="362" y="48"/>
                  </a:lnTo>
                  <a:lnTo>
                    <a:pt x="365" y="51"/>
                  </a:lnTo>
                  <a:lnTo>
                    <a:pt x="366" y="55"/>
                  </a:lnTo>
                  <a:lnTo>
                    <a:pt x="367" y="61"/>
                  </a:lnTo>
                  <a:lnTo>
                    <a:pt x="367" y="76"/>
                  </a:lnTo>
                  <a:lnTo>
                    <a:pt x="367" y="79"/>
                  </a:lnTo>
                  <a:lnTo>
                    <a:pt x="368" y="81"/>
                  </a:lnTo>
                  <a:lnTo>
                    <a:pt x="369" y="84"/>
                  </a:lnTo>
                  <a:lnTo>
                    <a:pt x="372" y="86"/>
                  </a:lnTo>
                  <a:lnTo>
                    <a:pt x="356" y="86"/>
                  </a:lnTo>
                  <a:lnTo>
                    <a:pt x="354" y="86"/>
                  </a:lnTo>
                  <a:lnTo>
                    <a:pt x="353" y="86"/>
                  </a:lnTo>
                  <a:lnTo>
                    <a:pt x="352" y="86"/>
                  </a:lnTo>
                  <a:lnTo>
                    <a:pt x="351" y="85"/>
                  </a:lnTo>
                  <a:lnTo>
                    <a:pt x="350" y="83"/>
                  </a:lnTo>
                  <a:lnTo>
                    <a:pt x="349" y="82"/>
                  </a:lnTo>
                  <a:lnTo>
                    <a:pt x="349" y="80"/>
                  </a:lnTo>
                  <a:lnTo>
                    <a:pt x="349" y="76"/>
                  </a:lnTo>
                  <a:lnTo>
                    <a:pt x="349" y="64"/>
                  </a:lnTo>
                  <a:lnTo>
                    <a:pt x="348" y="60"/>
                  </a:lnTo>
                  <a:lnTo>
                    <a:pt x="346" y="57"/>
                  </a:lnTo>
                  <a:lnTo>
                    <a:pt x="343" y="55"/>
                  </a:lnTo>
                  <a:lnTo>
                    <a:pt x="339" y="54"/>
                  </a:lnTo>
                  <a:lnTo>
                    <a:pt x="319" y="54"/>
                  </a:lnTo>
                  <a:lnTo>
                    <a:pt x="319" y="86"/>
                  </a:lnTo>
                  <a:lnTo>
                    <a:pt x="302" y="86"/>
                  </a:lnTo>
                  <a:lnTo>
                    <a:pt x="302" y="1"/>
                  </a:lnTo>
                  <a:close/>
                  <a:moveTo>
                    <a:pt x="206" y="1"/>
                  </a:moveTo>
                  <a:lnTo>
                    <a:pt x="267" y="1"/>
                  </a:lnTo>
                  <a:lnTo>
                    <a:pt x="267" y="17"/>
                  </a:lnTo>
                  <a:lnTo>
                    <a:pt x="224" y="17"/>
                  </a:lnTo>
                  <a:lnTo>
                    <a:pt x="224" y="33"/>
                  </a:lnTo>
                  <a:lnTo>
                    <a:pt x="262" y="33"/>
                  </a:lnTo>
                  <a:lnTo>
                    <a:pt x="262" y="49"/>
                  </a:lnTo>
                  <a:lnTo>
                    <a:pt x="224" y="49"/>
                  </a:lnTo>
                  <a:lnTo>
                    <a:pt x="224" y="69"/>
                  </a:lnTo>
                  <a:lnTo>
                    <a:pt x="270" y="69"/>
                  </a:lnTo>
                  <a:lnTo>
                    <a:pt x="270" y="86"/>
                  </a:lnTo>
                  <a:lnTo>
                    <a:pt x="206" y="86"/>
                  </a:lnTo>
                  <a:lnTo>
                    <a:pt x="206" y="1"/>
                  </a:lnTo>
                  <a:close/>
                  <a:moveTo>
                    <a:pt x="131" y="17"/>
                  </a:moveTo>
                  <a:lnTo>
                    <a:pt x="131" y="40"/>
                  </a:lnTo>
                  <a:lnTo>
                    <a:pt x="147" y="40"/>
                  </a:lnTo>
                  <a:lnTo>
                    <a:pt x="152" y="39"/>
                  </a:lnTo>
                  <a:lnTo>
                    <a:pt x="155" y="37"/>
                  </a:lnTo>
                  <a:lnTo>
                    <a:pt x="158" y="33"/>
                  </a:lnTo>
                  <a:lnTo>
                    <a:pt x="159" y="28"/>
                  </a:lnTo>
                  <a:lnTo>
                    <a:pt x="159" y="26"/>
                  </a:lnTo>
                  <a:lnTo>
                    <a:pt x="158" y="23"/>
                  </a:lnTo>
                  <a:lnTo>
                    <a:pt x="157" y="21"/>
                  </a:lnTo>
                  <a:lnTo>
                    <a:pt x="155" y="20"/>
                  </a:lnTo>
                  <a:lnTo>
                    <a:pt x="151" y="17"/>
                  </a:lnTo>
                  <a:lnTo>
                    <a:pt x="145" y="17"/>
                  </a:lnTo>
                  <a:lnTo>
                    <a:pt x="131" y="17"/>
                  </a:lnTo>
                  <a:close/>
                  <a:moveTo>
                    <a:pt x="113" y="1"/>
                  </a:moveTo>
                  <a:lnTo>
                    <a:pt x="146" y="1"/>
                  </a:lnTo>
                  <a:lnTo>
                    <a:pt x="153" y="1"/>
                  </a:lnTo>
                  <a:lnTo>
                    <a:pt x="159" y="2"/>
                  </a:lnTo>
                  <a:lnTo>
                    <a:pt x="164" y="4"/>
                  </a:lnTo>
                  <a:lnTo>
                    <a:pt x="168" y="7"/>
                  </a:lnTo>
                  <a:lnTo>
                    <a:pt x="172" y="11"/>
                  </a:lnTo>
                  <a:lnTo>
                    <a:pt x="175" y="16"/>
                  </a:lnTo>
                  <a:lnTo>
                    <a:pt x="176" y="22"/>
                  </a:lnTo>
                  <a:lnTo>
                    <a:pt x="177" y="28"/>
                  </a:lnTo>
                  <a:lnTo>
                    <a:pt x="176" y="34"/>
                  </a:lnTo>
                  <a:lnTo>
                    <a:pt x="175" y="40"/>
                  </a:lnTo>
                  <a:lnTo>
                    <a:pt x="172" y="44"/>
                  </a:lnTo>
                  <a:lnTo>
                    <a:pt x="169" y="49"/>
                  </a:lnTo>
                  <a:lnTo>
                    <a:pt x="165" y="52"/>
                  </a:lnTo>
                  <a:lnTo>
                    <a:pt x="160" y="54"/>
                  </a:lnTo>
                  <a:lnTo>
                    <a:pt x="155" y="56"/>
                  </a:lnTo>
                  <a:lnTo>
                    <a:pt x="149" y="56"/>
                  </a:lnTo>
                  <a:lnTo>
                    <a:pt x="131" y="56"/>
                  </a:lnTo>
                  <a:lnTo>
                    <a:pt x="131" y="86"/>
                  </a:lnTo>
                  <a:lnTo>
                    <a:pt x="113" y="86"/>
                  </a:lnTo>
                  <a:lnTo>
                    <a:pt x="113" y="1"/>
                  </a:lnTo>
                  <a:close/>
                  <a:moveTo>
                    <a:pt x="40" y="16"/>
                  </a:moveTo>
                  <a:lnTo>
                    <a:pt x="36" y="16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20" y="32"/>
                  </a:lnTo>
                  <a:lnTo>
                    <a:pt x="19" y="37"/>
                  </a:lnTo>
                  <a:lnTo>
                    <a:pt x="18" y="43"/>
                  </a:lnTo>
                  <a:lnTo>
                    <a:pt x="19" y="50"/>
                  </a:lnTo>
                  <a:lnTo>
                    <a:pt x="20" y="56"/>
                  </a:lnTo>
                  <a:lnTo>
                    <a:pt x="22" y="60"/>
                  </a:lnTo>
                  <a:lnTo>
                    <a:pt x="25" y="65"/>
                  </a:lnTo>
                  <a:lnTo>
                    <a:pt x="28" y="68"/>
                  </a:lnTo>
                  <a:lnTo>
                    <a:pt x="31" y="70"/>
                  </a:lnTo>
                  <a:lnTo>
                    <a:pt x="35" y="71"/>
                  </a:lnTo>
                  <a:lnTo>
                    <a:pt x="40" y="71"/>
                  </a:lnTo>
                  <a:lnTo>
                    <a:pt x="46" y="71"/>
                  </a:lnTo>
                  <a:lnTo>
                    <a:pt x="50" y="70"/>
                  </a:lnTo>
                  <a:lnTo>
                    <a:pt x="53" y="68"/>
                  </a:lnTo>
                  <a:lnTo>
                    <a:pt x="57" y="65"/>
                  </a:lnTo>
                  <a:lnTo>
                    <a:pt x="59" y="61"/>
                  </a:lnTo>
                  <a:lnTo>
                    <a:pt x="61" y="56"/>
                  </a:lnTo>
                  <a:lnTo>
                    <a:pt x="63" y="50"/>
                  </a:lnTo>
                  <a:lnTo>
                    <a:pt x="63" y="43"/>
                  </a:lnTo>
                  <a:lnTo>
                    <a:pt x="63" y="37"/>
                  </a:lnTo>
                  <a:lnTo>
                    <a:pt x="62" y="31"/>
                  </a:lnTo>
                  <a:lnTo>
                    <a:pt x="60" y="27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0" y="18"/>
                  </a:lnTo>
                  <a:lnTo>
                    <a:pt x="46" y="16"/>
                  </a:lnTo>
                  <a:lnTo>
                    <a:pt x="40" y="16"/>
                  </a:lnTo>
                  <a:close/>
                  <a:moveTo>
                    <a:pt x="40" y="0"/>
                  </a:moveTo>
                  <a:lnTo>
                    <a:pt x="49" y="1"/>
                  </a:lnTo>
                  <a:lnTo>
                    <a:pt x="55" y="2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2" y="15"/>
                  </a:lnTo>
                  <a:lnTo>
                    <a:pt x="76" y="22"/>
                  </a:lnTo>
                  <a:lnTo>
                    <a:pt x="78" y="27"/>
                  </a:lnTo>
                  <a:lnTo>
                    <a:pt x="80" y="33"/>
                  </a:lnTo>
                  <a:lnTo>
                    <a:pt x="81" y="38"/>
                  </a:lnTo>
                  <a:lnTo>
                    <a:pt x="81" y="44"/>
                  </a:lnTo>
                  <a:lnTo>
                    <a:pt x="80" y="51"/>
                  </a:lnTo>
                  <a:lnTo>
                    <a:pt x="79" y="58"/>
                  </a:lnTo>
                  <a:lnTo>
                    <a:pt x="77" y="65"/>
                  </a:lnTo>
                  <a:lnTo>
                    <a:pt x="73" y="71"/>
                  </a:lnTo>
                  <a:lnTo>
                    <a:pt x="70" y="76"/>
                  </a:lnTo>
                  <a:lnTo>
                    <a:pt x="67" y="79"/>
                  </a:lnTo>
                  <a:lnTo>
                    <a:pt x="63" y="82"/>
                  </a:lnTo>
                  <a:lnTo>
                    <a:pt x="60" y="84"/>
                  </a:lnTo>
                  <a:lnTo>
                    <a:pt x="55" y="86"/>
                  </a:lnTo>
                  <a:lnTo>
                    <a:pt x="51" y="87"/>
                  </a:lnTo>
                  <a:lnTo>
                    <a:pt x="46" y="88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26" y="86"/>
                  </a:lnTo>
                  <a:lnTo>
                    <a:pt x="20" y="83"/>
                  </a:lnTo>
                  <a:lnTo>
                    <a:pt x="14" y="79"/>
                  </a:lnTo>
                  <a:lnTo>
                    <a:pt x="9" y="73"/>
                  </a:lnTo>
                  <a:lnTo>
                    <a:pt x="5" y="65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2" y="29"/>
                  </a:lnTo>
                  <a:lnTo>
                    <a:pt x="5" y="23"/>
                  </a:lnTo>
                  <a:lnTo>
                    <a:pt x="8" y="17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244601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90 w 312"/>
                <a:gd name="T9" fmla="*/ 87 h 368"/>
                <a:gd name="T10" fmla="*/ 171 w 312"/>
                <a:gd name="T11" fmla="*/ 92 h 368"/>
                <a:gd name="T12" fmla="*/ 154 w 312"/>
                <a:gd name="T13" fmla="*/ 101 h 368"/>
                <a:gd name="T14" fmla="*/ 139 w 312"/>
                <a:gd name="T15" fmla="*/ 115 h 368"/>
                <a:gd name="T16" fmla="*/ 126 w 312"/>
                <a:gd name="T17" fmla="*/ 130 h 368"/>
                <a:gd name="T18" fmla="*/ 116 w 312"/>
                <a:gd name="T19" fmla="*/ 146 h 368"/>
                <a:gd name="T20" fmla="*/ 111 w 312"/>
                <a:gd name="T21" fmla="*/ 163 h 368"/>
                <a:gd name="T22" fmla="*/ 109 w 312"/>
                <a:gd name="T23" fmla="*/ 181 h 368"/>
                <a:gd name="T24" fmla="*/ 111 w 312"/>
                <a:gd name="T25" fmla="*/ 201 h 368"/>
                <a:gd name="T26" fmla="*/ 116 w 312"/>
                <a:gd name="T27" fmla="*/ 220 h 368"/>
                <a:gd name="T28" fmla="*/ 125 w 312"/>
                <a:gd name="T29" fmla="*/ 237 h 368"/>
                <a:gd name="T30" fmla="*/ 138 w 312"/>
                <a:gd name="T31" fmla="*/ 253 h 368"/>
                <a:gd name="T32" fmla="*/ 153 w 312"/>
                <a:gd name="T33" fmla="*/ 266 h 368"/>
                <a:gd name="T34" fmla="*/ 170 w 312"/>
                <a:gd name="T35" fmla="*/ 275 h 368"/>
                <a:gd name="T36" fmla="*/ 189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1 w 312"/>
                <a:gd name="T47" fmla="*/ 368 h 368"/>
                <a:gd name="T48" fmla="*/ 126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8 w 312"/>
                <a:gd name="T73" fmla="*/ 21 h 368"/>
                <a:gd name="T74" fmla="*/ 130 w 312"/>
                <a:gd name="T75" fmla="*/ 7 h 368"/>
                <a:gd name="T76" fmla="*/ 164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1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200" y="85"/>
                  </a:lnTo>
                  <a:lnTo>
                    <a:pt x="190" y="87"/>
                  </a:lnTo>
                  <a:lnTo>
                    <a:pt x="181" y="89"/>
                  </a:lnTo>
                  <a:lnTo>
                    <a:pt x="171" y="92"/>
                  </a:lnTo>
                  <a:lnTo>
                    <a:pt x="163" y="96"/>
                  </a:lnTo>
                  <a:lnTo>
                    <a:pt x="154" y="101"/>
                  </a:lnTo>
                  <a:lnTo>
                    <a:pt x="146" y="107"/>
                  </a:lnTo>
                  <a:lnTo>
                    <a:pt x="139" y="115"/>
                  </a:lnTo>
                  <a:lnTo>
                    <a:pt x="132" y="123"/>
                  </a:lnTo>
                  <a:lnTo>
                    <a:pt x="126" y="130"/>
                  </a:lnTo>
                  <a:lnTo>
                    <a:pt x="120" y="138"/>
                  </a:lnTo>
                  <a:lnTo>
                    <a:pt x="116" y="146"/>
                  </a:lnTo>
                  <a:lnTo>
                    <a:pt x="113" y="154"/>
                  </a:lnTo>
                  <a:lnTo>
                    <a:pt x="111" y="163"/>
                  </a:lnTo>
                  <a:lnTo>
                    <a:pt x="109" y="172"/>
                  </a:lnTo>
                  <a:lnTo>
                    <a:pt x="109" y="181"/>
                  </a:lnTo>
                  <a:lnTo>
                    <a:pt x="109" y="191"/>
                  </a:lnTo>
                  <a:lnTo>
                    <a:pt x="111" y="201"/>
                  </a:lnTo>
                  <a:lnTo>
                    <a:pt x="113" y="211"/>
                  </a:lnTo>
                  <a:lnTo>
                    <a:pt x="116" y="220"/>
                  </a:lnTo>
                  <a:lnTo>
                    <a:pt x="120" y="229"/>
                  </a:lnTo>
                  <a:lnTo>
                    <a:pt x="125" y="237"/>
                  </a:lnTo>
                  <a:lnTo>
                    <a:pt x="131" y="245"/>
                  </a:lnTo>
                  <a:lnTo>
                    <a:pt x="138" y="253"/>
                  </a:lnTo>
                  <a:lnTo>
                    <a:pt x="145" y="260"/>
                  </a:lnTo>
                  <a:lnTo>
                    <a:pt x="153" y="266"/>
                  </a:lnTo>
                  <a:lnTo>
                    <a:pt x="161" y="271"/>
                  </a:lnTo>
                  <a:lnTo>
                    <a:pt x="170" y="275"/>
                  </a:lnTo>
                  <a:lnTo>
                    <a:pt x="180" y="278"/>
                  </a:lnTo>
                  <a:lnTo>
                    <a:pt x="189" y="280"/>
                  </a:lnTo>
                  <a:lnTo>
                    <a:pt x="200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80" y="368"/>
                  </a:lnTo>
                  <a:lnTo>
                    <a:pt x="161" y="368"/>
                  </a:lnTo>
                  <a:lnTo>
                    <a:pt x="143" y="365"/>
                  </a:lnTo>
                  <a:lnTo>
                    <a:pt x="126" y="361"/>
                  </a:lnTo>
                  <a:lnTo>
                    <a:pt x="110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8" y="21"/>
                  </a:lnTo>
                  <a:lnTo>
                    <a:pt x="114" y="13"/>
                  </a:lnTo>
                  <a:lnTo>
                    <a:pt x="130" y="7"/>
                  </a:lnTo>
                  <a:lnTo>
                    <a:pt x="146" y="3"/>
                  </a:lnTo>
                  <a:lnTo>
                    <a:pt x="164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436688" y="415925"/>
              <a:ext cx="225425" cy="206375"/>
            </a:xfrm>
            <a:custGeom>
              <a:avLst/>
              <a:gdLst>
                <a:gd name="T0" fmla="*/ 190 w 425"/>
                <a:gd name="T1" fmla="*/ 87 h 388"/>
                <a:gd name="T2" fmla="*/ 160 w 425"/>
                <a:gd name="T3" fmla="*/ 97 h 388"/>
                <a:gd name="T4" fmla="*/ 137 w 425"/>
                <a:gd name="T5" fmla="*/ 116 h 388"/>
                <a:gd name="T6" fmla="*/ 119 w 425"/>
                <a:gd name="T7" fmla="*/ 142 h 388"/>
                <a:gd name="T8" fmla="*/ 110 w 425"/>
                <a:gd name="T9" fmla="*/ 172 h 388"/>
                <a:gd name="T10" fmla="*/ 108 w 425"/>
                <a:gd name="T11" fmla="*/ 206 h 388"/>
                <a:gd name="T12" fmla="*/ 115 w 425"/>
                <a:gd name="T13" fmla="*/ 236 h 388"/>
                <a:gd name="T14" fmla="*/ 124 w 425"/>
                <a:gd name="T15" fmla="*/ 254 h 388"/>
                <a:gd name="T16" fmla="*/ 136 w 425"/>
                <a:gd name="T17" fmla="*/ 270 h 388"/>
                <a:gd name="T18" fmla="*/ 160 w 425"/>
                <a:gd name="T19" fmla="*/ 289 h 388"/>
                <a:gd name="T20" fmla="*/ 190 w 425"/>
                <a:gd name="T21" fmla="*/ 300 h 388"/>
                <a:gd name="T22" fmla="*/ 224 w 425"/>
                <a:gd name="T23" fmla="*/ 301 h 388"/>
                <a:gd name="T24" fmla="*/ 256 w 425"/>
                <a:gd name="T25" fmla="*/ 294 h 388"/>
                <a:gd name="T26" fmla="*/ 281 w 425"/>
                <a:gd name="T27" fmla="*/ 279 h 388"/>
                <a:gd name="T28" fmla="*/ 301 w 425"/>
                <a:gd name="T29" fmla="*/ 257 h 388"/>
                <a:gd name="T30" fmla="*/ 313 w 425"/>
                <a:gd name="T31" fmla="*/ 229 h 388"/>
                <a:gd name="T32" fmla="*/ 317 w 425"/>
                <a:gd name="T33" fmla="*/ 195 h 388"/>
                <a:gd name="T34" fmla="*/ 313 w 425"/>
                <a:gd name="T35" fmla="*/ 161 h 388"/>
                <a:gd name="T36" fmla="*/ 300 w 425"/>
                <a:gd name="T37" fmla="*/ 133 h 388"/>
                <a:gd name="T38" fmla="*/ 281 w 425"/>
                <a:gd name="T39" fmla="*/ 109 h 388"/>
                <a:gd name="T40" fmla="*/ 255 w 425"/>
                <a:gd name="T41" fmla="*/ 93 h 388"/>
                <a:gd name="T42" fmla="*/ 224 w 425"/>
                <a:gd name="T43" fmla="*/ 86 h 388"/>
                <a:gd name="T44" fmla="*/ 190 w 425"/>
                <a:gd name="T45" fmla="*/ 387 h 388"/>
                <a:gd name="T46" fmla="*/ 130 w 425"/>
                <a:gd name="T47" fmla="*/ 376 h 388"/>
                <a:gd name="T48" fmla="*/ 79 w 425"/>
                <a:gd name="T49" fmla="*/ 351 h 388"/>
                <a:gd name="T50" fmla="*/ 49 w 425"/>
                <a:gd name="T51" fmla="*/ 324 h 388"/>
                <a:gd name="T52" fmla="*/ 30 w 425"/>
                <a:gd name="T53" fmla="*/ 301 h 388"/>
                <a:gd name="T54" fmla="*/ 16 w 425"/>
                <a:gd name="T55" fmla="*/ 276 h 388"/>
                <a:gd name="T56" fmla="*/ 6 w 425"/>
                <a:gd name="T57" fmla="*/ 248 h 388"/>
                <a:gd name="T58" fmla="*/ 1 w 425"/>
                <a:gd name="T59" fmla="*/ 217 h 388"/>
                <a:gd name="T60" fmla="*/ 0 w 425"/>
                <a:gd name="T61" fmla="*/ 184 h 388"/>
                <a:gd name="T62" fmla="*/ 4 w 425"/>
                <a:gd name="T63" fmla="*/ 152 h 388"/>
                <a:gd name="T64" fmla="*/ 12 w 425"/>
                <a:gd name="T65" fmla="*/ 122 h 388"/>
                <a:gd name="T66" fmla="*/ 25 w 425"/>
                <a:gd name="T67" fmla="*/ 96 h 388"/>
                <a:gd name="T68" fmla="*/ 42 w 425"/>
                <a:gd name="T69" fmla="*/ 72 h 388"/>
                <a:gd name="T70" fmla="*/ 64 w 425"/>
                <a:gd name="T71" fmla="*/ 50 h 388"/>
                <a:gd name="T72" fmla="*/ 95 w 425"/>
                <a:gd name="T73" fmla="*/ 28 h 388"/>
                <a:gd name="T74" fmla="*/ 149 w 425"/>
                <a:gd name="T75" fmla="*/ 7 h 388"/>
                <a:gd name="T76" fmla="*/ 213 w 425"/>
                <a:gd name="T77" fmla="*/ 0 h 388"/>
                <a:gd name="T78" fmla="*/ 275 w 425"/>
                <a:gd name="T79" fmla="*/ 7 h 388"/>
                <a:gd name="T80" fmla="*/ 330 w 425"/>
                <a:gd name="T81" fmla="*/ 28 h 388"/>
                <a:gd name="T82" fmla="*/ 369 w 425"/>
                <a:gd name="T83" fmla="*/ 57 h 388"/>
                <a:gd name="T84" fmla="*/ 389 w 425"/>
                <a:gd name="T85" fmla="*/ 79 h 388"/>
                <a:gd name="T86" fmla="*/ 405 w 425"/>
                <a:gd name="T87" fmla="*/ 104 h 388"/>
                <a:gd name="T88" fmla="*/ 416 w 425"/>
                <a:gd name="T89" fmla="*/ 132 h 388"/>
                <a:gd name="T90" fmla="*/ 422 w 425"/>
                <a:gd name="T91" fmla="*/ 162 h 388"/>
                <a:gd name="T92" fmla="*/ 425 w 425"/>
                <a:gd name="T93" fmla="*/ 195 h 388"/>
                <a:gd name="T94" fmla="*/ 422 w 425"/>
                <a:gd name="T95" fmla="*/ 227 h 388"/>
                <a:gd name="T96" fmla="*/ 416 w 425"/>
                <a:gd name="T97" fmla="*/ 257 h 388"/>
                <a:gd name="T98" fmla="*/ 404 w 425"/>
                <a:gd name="T99" fmla="*/ 285 h 388"/>
                <a:gd name="T100" fmla="*/ 389 w 425"/>
                <a:gd name="T101" fmla="*/ 309 h 388"/>
                <a:gd name="T102" fmla="*/ 368 w 425"/>
                <a:gd name="T103" fmla="*/ 332 h 388"/>
                <a:gd name="T104" fmla="*/ 329 w 425"/>
                <a:gd name="T105" fmla="*/ 361 h 388"/>
                <a:gd name="T106" fmla="*/ 275 w 425"/>
                <a:gd name="T107" fmla="*/ 381 h 388"/>
                <a:gd name="T108" fmla="*/ 213 w 425"/>
                <a:gd name="T109" fmla="*/ 388 h 3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5" h="388">
                  <a:moveTo>
                    <a:pt x="213" y="85"/>
                  </a:moveTo>
                  <a:lnTo>
                    <a:pt x="200" y="86"/>
                  </a:lnTo>
                  <a:lnTo>
                    <a:pt x="190" y="87"/>
                  </a:lnTo>
                  <a:lnTo>
                    <a:pt x="179" y="90"/>
                  </a:lnTo>
                  <a:lnTo>
                    <a:pt x="170" y="93"/>
                  </a:lnTo>
                  <a:lnTo>
                    <a:pt x="160" y="97"/>
                  </a:lnTo>
                  <a:lnTo>
                    <a:pt x="152" y="102"/>
                  </a:lnTo>
                  <a:lnTo>
                    <a:pt x="144" y="109"/>
                  </a:lnTo>
                  <a:lnTo>
                    <a:pt x="137" y="116"/>
                  </a:lnTo>
                  <a:lnTo>
                    <a:pt x="130" y="124"/>
                  </a:lnTo>
                  <a:lnTo>
                    <a:pt x="124" y="133"/>
                  </a:lnTo>
                  <a:lnTo>
                    <a:pt x="119" y="142"/>
                  </a:lnTo>
                  <a:lnTo>
                    <a:pt x="115" y="151"/>
                  </a:lnTo>
                  <a:lnTo>
                    <a:pt x="112" y="161"/>
                  </a:lnTo>
                  <a:lnTo>
                    <a:pt x="110" y="172"/>
                  </a:lnTo>
                  <a:lnTo>
                    <a:pt x="108" y="183"/>
                  </a:lnTo>
                  <a:lnTo>
                    <a:pt x="108" y="195"/>
                  </a:lnTo>
                  <a:lnTo>
                    <a:pt x="108" y="206"/>
                  </a:lnTo>
                  <a:lnTo>
                    <a:pt x="110" y="216"/>
                  </a:lnTo>
                  <a:lnTo>
                    <a:pt x="112" y="226"/>
                  </a:lnTo>
                  <a:lnTo>
                    <a:pt x="115" y="236"/>
                  </a:lnTo>
                  <a:lnTo>
                    <a:pt x="119" y="245"/>
                  </a:lnTo>
                  <a:lnTo>
                    <a:pt x="124" y="254"/>
                  </a:lnTo>
                  <a:lnTo>
                    <a:pt x="129" y="262"/>
                  </a:lnTo>
                  <a:lnTo>
                    <a:pt x="136" y="270"/>
                  </a:lnTo>
                  <a:lnTo>
                    <a:pt x="144" y="277"/>
                  </a:lnTo>
                  <a:lnTo>
                    <a:pt x="152" y="284"/>
                  </a:lnTo>
                  <a:lnTo>
                    <a:pt x="160" y="289"/>
                  </a:lnTo>
                  <a:lnTo>
                    <a:pt x="170" y="294"/>
                  </a:lnTo>
                  <a:lnTo>
                    <a:pt x="179" y="297"/>
                  </a:lnTo>
                  <a:lnTo>
                    <a:pt x="190" y="300"/>
                  </a:lnTo>
                  <a:lnTo>
                    <a:pt x="200" y="301"/>
                  </a:lnTo>
                  <a:lnTo>
                    <a:pt x="213" y="302"/>
                  </a:lnTo>
                  <a:lnTo>
                    <a:pt x="224" y="301"/>
                  </a:lnTo>
                  <a:lnTo>
                    <a:pt x="235" y="300"/>
                  </a:lnTo>
                  <a:lnTo>
                    <a:pt x="246" y="298"/>
                  </a:lnTo>
                  <a:lnTo>
                    <a:pt x="256" y="294"/>
                  </a:lnTo>
                  <a:lnTo>
                    <a:pt x="265" y="290"/>
                  </a:lnTo>
                  <a:lnTo>
                    <a:pt x="273" y="285"/>
                  </a:lnTo>
                  <a:lnTo>
                    <a:pt x="281" y="279"/>
                  </a:lnTo>
                  <a:lnTo>
                    <a:pt x="288" y="273"/>
                  </a:lnTo>
                  <a:lnTo>
                    <a:pt x="295" y="265"/>
                  </a:lnTo>
                  <a:lnTo>
                    <a:pt x="301" y="257"/>
                  </a:lnTo>
                  <a:lnTo>
                    <a:pt x="306" y="248"/>
                  </a:lnTo>
                  <a:lnTo>
                    <a:pt x="310" y="239"/>
                  </a:lnTo>
                  <a:lnTo>
                    <a:pt x="313" y="229"/>
                  </a:lnTo>
                  <a:lnTo>
                    <a:pt x="315" y="218"/>
                  </a:lnTo>
                  <a:lnTo>
                    <a:pt x="316" y="207"/>
                  </a:lnTo>
                  <a:lnTo>
                    <a:pt x="317" y="195"/>
                  </a:lnTo>
                  <a:lnTo>
                    <a:pt x="316" y="183"/>
                  </a:lnTo>
                  <a:lnTo>
                    <a:pt x="315" y="172"/>
                  </a:lnTo>
                  <a:lnTo>
                    <a:pt x="313" y="161"/>
                  </a:lnTo>
                  <a:lnTo>
                    <a:pt x="309" y="151"/>
                  </a:lnTo>
                  <a:lnTo>
                    <a:pt x="305" y="142"/>
                  </a:lnTo>
                  <a:lnTo>
                    <a:pt x="300" y="133"/>
                  </a:lnTo>
                  <a:lnTo>
                    <a:pt x="295" y="124"/>
                  </a:lnTo>
                  <a:lnTo>
                    <a:pt x="288" y="116"/>
                  </a:lnTo>
                  <a:lnTo>
                    <a:pt x="281" y="109"/>
                  </a:lnTo>
                  <a:lnTo>
                    <a:pt x="273" y="102"/>
                  </a:lnTo>
                  <a:lnTo>
                    <a:pt x="264" y="97"/>
                  </a:lnTo>
                  <a:lnTo>
                    <a:pt x="255" y="93"/>
                  </a:lnTo>
                  <a:lnTo>
                    <a:pt x="245" y="90"/>
                  </a:lnTo>
                  <a:lnTo>
                    <a:pt x="235" y="87"/>
                  </a:lnTo>
                  <a:lnTo>
                    <a:pt x="224" y="86"/>
                  </a:lnTo>
                  <a:lnTo>
                    <a:pt x="213" y="85"/>
                  </a:lnTo>
                  <a:close/>
                  <a:moveTo>
                    <a:pt x="213" y="388"/>
                  </a:moveTo>
                  <a:lnTo>
                    <a:pt x="190" y="387"/>
                  </a:lnTo>
                  <a:lnTo>
                    <a:pt x="169" y="385"/>
                  </a:lnTo>
                  <a:lnTo>
                    <a:pt x="149" y="381"/>
                  </a:lnTo>
                  <a:lnTo>
                    <a:pt x="130" y="376"/>
                  </a:lnTo>
                  <a:lnTo>
                    <a:pt x="112" y="369"/>
                  </a:lnTo>
                  <a:lnTo>
                    <a:pt x="95" y="361"/>
                  </a:lnTo>
                  <a:lnTo>
                    <a:pt x="79" y="351"/>
                  </a:lnTo>
                  <a:lnTo>
                    <a:pt x="64" y="339"/>
                  </a:lnTo>
                  <a:lnTo>
                    <a:pt x="56" y="332"/>
                  </a:lnTo>
                  <a:lnTo>
                    <a:pt x="49" y="324"/>
                  </a:lnTo>
                  <a:lnTo>
                    <a:pt x="42" y="317"/>
                  </a:lnTo>
                  <a:lnTo>
                    <a:pt x="36" y="309"/>
                  </a:lnTo>
                  <a:lnTo>
                    <a:pt x="30" y="301"/>
                  </a:lnTo>
                  <a:lnTo>
                    <a:pt x="25" y="293"/>
                  </a:lnTo>
                  <a:lnTo>
                    <a:pt x="20" y="285"/>
                  </a:lnTo>
                  <a:lnTo>
                    <a:pt x="16" y="276"/>
                  </a:lnTo>
                  <a:lnTo>
                    <a:pt x="12" y="267"/>
                  </a:lnTo>
                  <a:lnTo>
                    <a:pt x="9" y="257"/>
                  </a:lnTo>
                  <a:lnTo>
                    <a:pt x="6" y="248"/>
                  </a:lnTo>
                  <a:lnTo>
                    <a:pt x="4" y="238"/>
                  </a:lnTo>
                  <a:lnTo>
                    <a:pt x="2" y="227"/>
                  </a:lnTo>
                  <a:lnTo>
                    <a:pt x="1" y="217"/>
                  </a:lnTo>
                  <a:lnTo>
                    <a:pt x="0" y="206"/>
                  </a:lnTo>
                  <a:lnTo>
                    <a:pt x="0" y="195"/>
                  </a:lnTo>
                  <a:lnTo>
                    <a:pt x="0" y="184"/>
                  </a:lnTo>
                  <a:lnTo>
                    <a:pt x="1" y="173"/>
                  </a:lnTo>
                  <a:lnTo>
                    <a:pt x="2" y="162"/>
                  </a:lnTo>
                  <a:lnTo>
                    <a:pt x="4" y="152"/>
                  </a:lnTo>
                  <a:lnTo>
                    <a:pt x="6" y="142"/>
                  </a:lnTo>
                  <a:lnTo>
                    <a:pt x="9" y="132"/>
                  </a:lnTo>
                  <a:lnTo>
                    <a:pt x="12" y="122"/>
                  </a:lnTo>
                  <a:lnTo>
                    <a:pt x="16" y="113"/>
                  </a:lnTo>
                  <a:lnTo>
                    <a:pt x="20" y="104"/>
                  </a:lnTo>
                  <a:lnTo>
                    <a:pt x="25" y="96"/>
                  </a:lnTo>
                  <a:lnTo>
                    <a:pt x="30" y="87"/>
                  </a:lnTo>
                  <a:lnTo>
                    <a:pt x="36" y="79"/>
                  </a:lnTo>
                  <a:lnTo>
                    <a:pt x="42" y="72"/>
                  </a:lnTo>
                  <a:lnTo>
                    <a:pt x="49" y="64"/>
                  </a:lnTo>
                  <a:lnTo>
                    <a:pt x="56" y="57"/>
                  </a:lnTo>
                  <a:lnTo>
                    <a:pt x="64" y="50"/>
                  </a:lnTo>
                  <a:lnTo>
                    <a:pt x="79" y="38"/>
                  </a:lnTo>
                  <a:lnTo>
                    <a:pt x="95" y="28"/>
                  </a:lnTo>
                  <a:lnTo>
                    <a:pt x="112" y="20"/>
                  </a:lnTo>
                  <a:lnTo>
                    <a:pt x="131" y="13"/>
                  </a:lnTo>
                  <a:lnTo>
                    <a:pt x="149" y="7"/>
                  </a:lnTo>
                  <a:lnTo>
                    <a:pt x="169" y="3"/>
                  </a:lnTo>
                  <a:lnTo>
                    <a:pt x="190" y="1"/>
                  </a:lnTo>
                  <a:lnTo>
                    <a:pt x="213" y="0"/>
                  </a:lnTo>
                  <a:lnTo>
                    <a:pt x="235" y="1"/>
                  </a:lnTo>
                  <a:lnTo>
                    <a:pt x="255" y="3"/>
                  </a:lnTo>
                  <a:lnTo>
                    <a:pt x="275" y="7"/>
                  </a:lnTo>
                  <a:lnTo>
                    <a:pt x="294" y="13"/>
                  </a:lnTo>
                  <a:lnTo>
                    <a:pt x="312" y="20"/>
                  </a:lnTo>
                  <a:lnTo>
                    <a:pt x="330" y="28"/>
                  </a:lnTo>
                  <a:lnTo>
                    <a:pt x="346" y="38"/>
                  </a:lnTo>
                  <a:lnTo>
                    <a:pt x="361" y="50"/>
                  </a:lnTo>
                  <a:lnTo>
                    <a:pt x="369" y="57"/>
                  </a:lnTo>
                  <a:lnTo>
                    <a:pt x="376" y="64"/>
                  </a:lnTo>
                  <a:lnTo>
                    <a:pt x="383" y="72"/>
                  </a:lnTo>
                  <a:lnTo>
                    <a:pt x="389" y="79"/>
                  </a:lnTo>
                  <a:lnTo>
                    <a:pt x="395" y="87"/>
                  </a:lnTo>
                  <a:lnTo>
                    <a:pt x="400" y="96"/>
                  </a:lnTo>
                  <a:lnTo>
                    <a:pt x="405" y="104"/>
                  </a:lnTo>
                  <a:lnTo>
                    <a:pt x="409" y="113"/>
                  </a:lnTo>
                  <a:lnTo>
                    <a:pt x="413" y="122"/>
                  </a:lnTo>
                  <a:lnTo>
                    <a:pt x="416" y="132"/>
                  </a:lnTo>
                  <a:lnTo>
                    <a:pt x="418" y="142"/>
                  </a:lnTo>
                  <a:lnTo>
                    <a:pt x="421" y="152"/>
                  </a:lnTo>
                  <a:lnTo>
                    <a:pt x="422" y="162"/>
                  </a:lnTo>
                  <a:lnTo>
                    <a:pt x="424" y="173"/>
                  </a:lnTo>
                  <a:lnTo>
                    <a:pt x="424" y="184"/>
                  </a:lnTo>
                  <a:lnTo>
                    <a:pt x="425" y="195"/>
                  </a:lnTo>
                  <a:lnTo>
                    <a:pt x="424" y="206"/>
                  </a:lnTo>
                  <a:lnTo>
                    <a:pt x="424" y="217"/>
                  </a:lnTo>
                  <a:lnTo>
                    <a:pt x="422" y="227"/>
                  </a:lnTo>
                  <a:lnTo>
                    <a:pt x="421" y="238"/>
                  </a:lnTo>
                  <a:lnTo>
                    <a:pt x="418" y="248"/>
                  </a:lnTo>
                  <a:lnTo>
                    <a:pt x="416" y="257"/>
                  </a:lnTo>
                  <a:lnTo>
                    <a:pt x="412" y="267"/>
                  </a:lnTo>
                  <a:lnTo>
                    <a:pt x="409" y="276"/>
                  </a:lnTo>
                  <a:lnTo>
                    <a:pt x="404" y="285"/>
                  </a:lnTo>
                  <a:lnTo>
                    <a:pt x="400" y="293"/>
                  </a:lnTo>
                  <a:lnTo>
                    <a:pt x="394" y="301"/>
                  </a:lnTo>
                  <a:lnTo>
                    <a:pt x="389" y="309"/>
                  </a:lnTo>
                  <a:lnTo>
                    <a:pt x="382" y="317"/>
                  </a:lnTo>
                  <a:lnTo>
                    <a:pt x="376" y="324"/>
                  </a:lnTo>
                  <a:lnTo>
                    <a:pt x="368" y="332"/>
                  </a:lnTo>
                  <a:lnTo>
                    <a:pt x="361" y="339"/>
                  </a:lnTo>
                  <a:lnTo>
                    <a:pt x="345" y="351"/>
                  </a:lnTo>
                  <a:lnTo>
                    <a:pt x="329" y="361"/>
                  </a:lnTo>
                  <a:lnTo>
                    <a:pt x="312" y="369"/>
                  </a:lnTo>
                  <a:lnTo>
                    <a:pt x="294" y="376"/>
                  </a:lnTo>
                  <a:lnTo>
                    <a:pt x="275" y="381"/>
                  </a:lnTo>
                  <a:lnTo>
                    <a:pt x="255" y="385"/>
                  </a:lnTo>
                  <a:lnTo>
                    <a:pt x="235" y="387"/>
                  </a:lnTo>
                  <a:lnTo>
                    <a:pt x="213" y="38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685926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89 w 312"/>
                <a:gd name="T9" fmla="*/ 87 h 368"/>
                <a:gd name="T10" fmla="*/ 170 w 312"/>
                <a:gd name="T11" fmla="*/ 92 h 368"/>
                <a:gd name="T12" fmla="*/ 153 w 312"/>
                <a:gd name="T13" fmla="*/ 101 h 368"/>
                <a:gd name="T14" fmla="*/ 138 w 312"/>
                <a:gd name="T15" fmla="*/ 115 h 368"/>
                <a:gd name="T16" fmla="*/ 125 w 312"/>
                <a:gd name="T17" fmla="*/ 130 h 368"/>
                <a:gd name="T18" fmla="*/ 115 w 312"/>
                <a:gd name="T19" fmla="*/ 146 h 368"/>
                <a:gd name="T20" fmla="*/ 110 w 312"/>
                <a:gd name="T21" fmla="*/ 163 h 368"/>
                <a:gd name="T22" fmla="*/ 108 w 312"/>
                <a:gd name="T23" fmla="*/ 181 h 368"/>
                <a:gd name="T24" fmla="*/ 110 w 312"/>
                <a:gd name="T25" fmla="*/ 201 h 368"/>
                <a:gd name="T26" fmla="*/ 115 w 312"/>
                <a:gd name="T27" fmla="*/ 220 h 368"/>
                <a:gd name="T28" fmla="*/ 124 w 312"/>
                <a:gd name="T29" fmla="*/ 237 h 368"/>
                <a:gd name="T30" fmla="*/ 137 w 312"/>
                <a:gd name="T31" fmla="*/ 253 h 368"/>
                <a:gd name="T32" fmla="*/ 152 w 312"/>
                <a:gd name="T33" fmla="*/ 266 h 368"/>
                <a:gd name="T34" fmla="*/ 169 w 312"/>
                <a:gd name="T35" fmla="*/ 275 h 368"/>
                <a:gd name="T36" fmla="*/ 188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0 w 312"/>
                <a:gd name="T47" fmla="*/ 368 h 368"/>
                <a:gd name="T48" fmla="*/ 125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7 w 312"/>
                <a:gd name="T73" fmla="*/ 21 h 368"/>
                <a:gd name="T74" fmla="*/ 129 w 312"/>
                <a:gd name="T75" fmla="*/ 7 h 368"/>
                <a:gd name="T76" fmla="*/ 163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0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9" y="87"/>
                  </a:lnTo>
                  <a:lnTo>
                    <a:pt x="180" y="89"/>
                  </a:lnTo>
                  <a:lnTo>
                    <a:pt x="170" y="92"/>
                  </a:lnTo>
                  <a:lnTo>
                    <a:pt x="162" y="96"/>
                  </a:lnTo>
                  <a:lnTo>
                    <a:pt x="153" y="101"/>
                  </a:lnTo>
                  <a:lnTo>
                    <a:pt x="145" y="107"/>
                  </a:lnTo>
                  <a:lnTo>
                    <a:pt x="138" y="115"/>
                  </a:lnTo>
                  <a:lnTo>
                    <a:pt x="131" y="123"/>
                  </a:lnTo>
                  <a:lnTo>
                    <a:pt x="125" y="130"/>
                  </a:lnTo>
                  <a:lnTo>
                    <a:pt x="120" y="138"/>
                  </a:lnTo>
                  <a:lnTo>
                    <a:pt x="115" y="146"/>
                  </a:lnTo>
                  <a:lnTo>
                    <a:pt x="112" y="154"/>
                  </a:lnTo>
                  <a:lnTo>
                    <a:pt x="110" y="163"/>
                  </a:lnTo>
                  <a:lnTo>
                    <a:pt x="108" y="172"/>
                  </a:lnTo>
                  <a:lnTo>
                    <a:pt x="108" y="181"/>
                  </a:lnTo>
                  <a:lnTo>
                    <a:pt x="108" y="191"/>
                  </a:lnTo>
                  <a:lnTo>
                    <a:pt x="110" y="201"/>
                  </a:lnTo>
                  <a:lnTo>
                    <a:pt x="112" y="211"/>
                  </a:lnTo>
                  <a:lnTo>
                    <a:pt x="115" y="220"/>
                  </a:lnTo>
                  <a:lnTo>
                    <a:pt x="119" y="229"/>
                  </a:lnTo>
                  <a:lnTo>
                    <a:pt x="124" y="237"/>
                  </a:lnTo>
                  <a:lnTo>
                    <a:pt x="130" y="245"/>
                  </a:lnTo>
                  <a:lnTo>
                    <a:pt x="137" y="253"/>
                  </a:lnTo>
                  <a:lnTo>
                    <a:pt x="144" y="260"/>
                  </a:lnTo>
                  <a:lnTo>
                    <a:pt x="152" y="266"/>
                  </a:lnTo>
                  <a:lnTo>
                    <a:pt x="160" y="271"/>
                  </a:lnTo>
                  <a:lnTo>
                    <a:pt x="169" y="275"/>
                  </a:lnTo>
                  <a:lnTo>
                    <a:pt x="179" y="278"/>
                  </a:lnTo>
                  <a:lnTo>
                    <a:pt x="188" y="280"/>
                  </a:lnTo>
                  <a:lnTo>
                    <a:pt x="199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79" y="368"/>
                  </a:lnTo>
                  <a:lnTo>
                    <a:pt x="160" y="368"/>
                  </a:lnTo>
                  <a:lnTo>
                    <a:pt x="142" y="365"/>
                  </a:lnTo>
                  <a:lnTo>
                    <a:pt x="125" y="361"/>
                  </a:lnTo>
                  <a:lnTo>
                    <a:pt x="109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7" y="21"/>
                  </a:lnTo>
                  <a:lnTo>
                    <a:pt x="113" y="13"/>
                  </a:lnTo>
                  <a:lnTo>
                    <a:pt x="129" y="7"/>
                  </a:lnTo>
                  <a:lnTo>
                    <a:pt x="145" y="3"/>
                  </a:lnTo>
                  <a:lnTo>
                    <a:pt x="16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022351" y="422275"/>
              <a:ext cx="185738" cy="193675"/>
            </a:xfrm>
            <a:custGeom>
              <a:avLst/>
              <a:gdLst>
                <a:gd name="T0" fmla="*/ 248 w 349"/>
                <a:gd name="T1" fmla="*/ 0 h 368"/>
                <a:gd name="T2" fmla="*/ 349 w 349"/>
                <a:gd name="T3" fmla="*/ 0 h 368"/>
                <a:gd name="T4" fmla="*/ 349 w 349"/>
                <a:gd name="T5" fmla="*/ 368 h 368"/>
                <a:gd name="T6" fmla="*/ 248 w 349"/>
                <a:gd name="T7" fmla="*/ 368 h 368"/>
                <a:gd name="T8" fmla="*/ 104 w 349"/>
                <a:gd name="T9" fmla="*/ 170 h 368"/>
                <a:gd name="T10" fmla="*/ 104 w 349"/>
                <a:gd name="T11" fmla="*/ 368 h 368"/>
                <a:gd name="T12" fmla="*/ 0 w 349"/>
                <a:gd name="T13" fmla="*/ 368 h 368"/>
                <a:gd name="T14" fmla="*/ 0 w 349"/>
                <a:gd name="T15" fmla="*/ 0 h 368"/>
                <a:gd name="T16" fmla="*/ 104 w 349"/>
                <a:gd name="T17" fmla="*/ 0 h 368"/>
                <a:gd name="T18" fmla="*/ 248 w 349"/>
                <a:gd name="T19" fmla="*/ 198 h 368"/>
                <a:gd name="T20" fmla="*/ 248 w 349"/>
                <a:gd name="T21" fmla="*/ 0 h 3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" h="368">
                  <a:moveTo>
                    <a:pt x="248" y="0"/>
                  </a:moveTo>
                  <a:lnTo>
                    <a:pt x="349" y="0"/>
                  </a:lnTo>
                  <a:lnTo>
                    <a:pt x="349" y="368"/>
                  </a:lnTo>
                  <a:lnTo>
                    <a:pt x="248" y="368"/>
                  </a:lnTo>
                  <a:lnTo>
                    <a:pt x="104" y="170"/>
                  </a:lnTo>
                  <a:lnTo>
                    <a:pt x="104" y="368"/>
                  </a:lnTo>
                  <a:lnTo>
                    <a:pt x="0" y="36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248" y="19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514316" y="1358126"/>
            <a:ext cx="8136198" cy="420668"/>
          </a:xfrm>
        </p:spPr>
        <p:txBody>
          <a:bodyPr/>
          <a:lstStyle>
            <a:lvl1pPr algn="l">
              <a:defRPr sz="1200" b="1">
                <a:solidFill>
                  <a:srgbClr val="00AAD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514316" y="1793875"/>
            <a:ext cx="8150713" cy="4505325"/>
          </a:xfr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itle 25"/>
          <p:cNvSpPr>
            <a:spLocks noGrp="1"/>
          </p:cNvSpPr>
          <p:nvPr>
            <p:ph type="title"/>
          </p:nvPr>
        </p:nvSpPr>
        <p:spPr>
          <a:xfrm>
            <a:off x="3131004" y="6357875"/>
            <a:ext cx="2860221" cy="363600"/>
          </a:xfrm>
        </p:spPr>
        <p:txBody>
          <a:bodyPr>
            <a:norm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5153025" y="413544"/>
            <a:ext cx="3551255" cy="396000"/>
          </a:xfr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4A579-ECF0-421B-B0C8-842E3161A1E6}" type="datetime3">
              <a:rPr lang="en-US"/>
              <a:pPr>
                <a:defRPr/>
              </a:pPr>
              <a:t>7 August 2013</a:t>
            </a:fld>
            <a:endParaRPr lang="en-US" dirty="0"/>
          </a:p>
        </p:txBody>
      </p:sp>
      <p:sp>
        <p:nvSpPr>
          <p:cNvPr id="16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052F-26E0-4992-8356-9AFE435F3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21"/>
          </p:nvPr>
        </p:nvSpPr>
        <p:spPr>
          <a:xfrm>
            <a:off x="2181225" y="412750"/>
            <a:ext cx="2895600" cy="396875"/>
          </a:xfrm>
        </p:spPr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2081213" y="414338"/>
            <a:ext cx="6775450" cy="401637"/>
          </a:xfrm>
          <a:prstGeom prst="rect">
            <a:avLst/>
          </a:prstGeom>
          <a:gradFill rotWithShape="1">
            <a:gsLst>
              <a:gs pos="0">
                <a:srgbClr val="1DA6CD"/>
              </a:gs>
              <a:gs pos="100000">
                <a:srgbClr val="00658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288925" y="320675"/>
            <a:ext cx="1501775" cy="536575"/>
            <a:chOff x="357188" y="320675"/>
            <a:chExt cx="1501776" cy="536575"/>
          </a:xfrm>
        </p:grpSpPr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57188" y="320675"/>
              <a:ext cx="536575" cy="536575"/>
            </a:xfrm>
            <a:custGeom>
              <a:avLst/>
              <a:gdLst>
                <a:gd name="T0" fmla="*/ 328 w 1013"/>
                <a:gd name="T1" fmla="*/ 25 h 1014"/>
                <a:gd name="T2" fmla="*/ 401 w 1013"/>
                <a:gd name="T3" fmla="*/ 5 h 1014"/>
                <a:gd name="T4" fmla="*/ 590 w 1013"/>
                <a:gd name="T5" fmla="*/ 193 h 1014"/>
                <a:gd name="T6" fmla="*/ 658 w 1013"/>
                <a:gd name="T7" fmla="*/ 195 h 1014"/>
                <a:gd name="T8" fmla="*/ 565 w 1013"/>
                <a:gd name="T9" fmla="*/ 161 h 1014"/>
                <a:gd name="T10" fmla="*/ 781 w 1013"/>
                <a:gd name="T11" fmla="*/ 87 h 1014"/>
                <a:gd name="T12" fmla="*/ 837 w 1013"/>
                <a:gd name="T13" fmla="*/ 137 h 1014"/>
                <a:gd name="T14" fmla="*/ 796 w 1013"/>
                <a:gd name="T15" fmla="*/ 353 h 1014"/>
                <a:gd name="T16" fmla="*/ 843 w 1013"/>
                <a:gd name="T17" fmla="*/ 438 h 1014"/>
                <a:gd name="T18" fmla="*/ 844 w 1013"/>
                <a:gd name="T19" fmla="*/ 368 h 1014"/>
                <a:gd name="T20" fmla="*/ 1005 w 1013"/>
                <a:gd name="T21" fmla="*/ 478 h 1014"/>
                <a:gd name="T22" fmla="*/ 992 w 1013"/>
                <a:gd name="T23" fmla="*/ 550 h 1014"/>
                <a:gd name="T24" fmla="*/ 753 w 1013"/>
                <a:gd name="T25" fmla="*/ 703 h 1014"/>
                <a:gd name="T26" fmla="*/ 781 w 1013"/>
                <a:gd name="T27" fmla="*/ 730 h 1014"/>
                <a:gd name="T28" fmla="*/ 840 w 1013"/>
                <a:gd name="T29" fmla="*/ 808 h 1014"/>
                <a:gd name="T30" fmla="*/ 820 w 1013"/>
                <a:gd name="T31" fmla="*/ 910 h 1014"/>
                <a:gd name="T32" fmla="*/ 700 w 1013"/>
                <a:gd name="T33" fmla="*/ 899 h 1014"/>
                <a:gd name="T34" fmla="*/ 503 w 1013"/>
                <a:gd name="T35" fmla="*/ 837 h 1014"/>
                <a:gd name="T36" fmla="*/ 474 w 1013"/>
                <a:gd name="T37" fmla="*/ 865 h 1014"/>
                <a:gd name="T38" fmla="*/ 540 w 1013"/>
                <a:gd name="T39" fmla="*/ 880 h 1014"/>
                <a:gd name="T40" fmla="*/ 397 w 1013"/>
                <a:gd name="T41" fmla="*/ 1012 h 1014"/>
                <a:gd name="T42" fmla="*/ 328 w 1013"/>
                <a:gd name="T43" fmla="*/ 984 h 1014"/>
                <a:gd name="T44" fmla="*/ 266 w 1013"/>
                <a:gd name="T45" fmla="*/ 752 h 1014"/>
                <a:gd name="T46" fmla="*/ 191 w 1013"/>
                <a:gd name="T47" fmla="*/ 726 h 1014"/>
                <a:gd name="T48" fmla="*/ 183 w 1013"/>
                <a:gd name="T49" fmla="*/ 784 h 1014"/>
                <a:gd name="T50" fmla="*/ 20 w 1013"/>
                <a:gd name="T51" fmla="*/ 752 h 1014"/>
                <a:gd name="T52" fmla="*/ 9 w 1013"/>
                <a:gd name="T53" fmla="*/ 679 h 1014"/>
                <a:gd name="T54" fmla="*/ 170 w 1013"/>
                <a:gd name="T55" fmla="*/ 396 h 1014"/>
                <a:gd name="T56" fmla="*/ 120 w 1013"/>
                <a:gd name="T57" fmla="*/ 457 h 1014"/>
                <a:gd name="T58" fmla="*/ 15 w 1013"/>
                <a:gd name="T59" fmla="*/ 350 h 1014"/>
                <a:gd name="T60" fmla="*/ 19 w 1013"/>
                <a:gd name="T61" fmla="*/ 267 h 1014"/>
                <a:gd name="T62" fmla="*/ 168 w 1013"/>
                <a:gd name="T63" fmla="*/ 243 h 1014"/>
                <a:gd name="T64" fmla="*/ 361 w 1013"/>
                <a:gd name="T65" fmla="*/ 190 h 1014"/>
                <a:gd name="T66" fmla="*/ 282 w 1013"/>
                <a:gd name="T67" fmla="*/ 204 h 1014"/>
                <a:gd name="T68" fmla="*/ 578 w 1013"/>
                <a:gd name="T69" fmla="*/ 259 h 1014"/>
                <a:gd name="T70" fmla="*/ 691 w 1013"/>
                <a:gd name="T71" fmla="*/ 339 h 1014"/>
                <a:gd name="T72" fmla="*/ 748 w 1013"/>
                <a:gd name="T73" fmla="*/ 466 h 1014"/>
                <a:gd name="T74" fmla="*/ 731 w 1013"/>
                <a:gd name="T75" fmla="*/ 610 h 1014"/>
                <a:gd name="T76" fmla="*/ 646 w 1013"/>
                <a:gd name="T77" fmla="*/ 719 h 1014"/>
                <a:gd name="T78" fmla="*/ 514 w 1013"/>
                <a:gd name="T79" fmla="*/ 770 h 1014"/>
                <a:gd name="T80" fmla="*/ 373 w 1013"/>
                <a:gd name="T81" fmla="*/ 745 h 1014"/>
                <a:gd name="T82" fmla="*/ 269 w 1013"/>
                <a:gd name="T83" fmla="*/ 654 h 1014"/>
                <a:gd name="T84" fmla="*/ 224 w 1013"/>
                <a:gd name="T85" fmla="*/ 521 h 1014"/>
                <a:gd name="T86" fmla="*/ 255 w 1013"/>
                <a:gd name="T87" fmla="*/ 381 h 1014"/>
                <a:gd name="T88" fmla="*/ 350 w 1013"/>
                <a:gd name="T89" fmla="*/ 281 h 1014"/>
                <a:gd name="T90" fmla="*/ 487 w 1013"/>
                <a:gd name="T91" fmla="*/ 243 h 1014"/>
                <a:gd name="T92" fmla="*/ 487 w 1013"/>
                <a:gd name="T93" fmla="*/ 285 h 1014"/>
                <a:gd name="T94" fmla="*/ 633 w 1013"/>
                <a:gd name="T95" fmla="*/ 340 h 1014"/>
                <a:gd name="T96" fmla="*/ 682 w 1013"/>
                <a:gd name="T97" fmla="*/ 612 h 1014"/>
                <a:gd name="T98" fmla="*/ 705 w 1013"/>
                <a:gd name="T99" fmla="*/ 465 h 1014"/>
                <a:gd name="T100" fmla="*/ 660 w 1013"/>
                <a:gd name="T101" fmla="*/ 646 h 1014"/>
                <a:gd name="T102" fmla="*/ 501 w 1013"/>
                <a:gd name="T103" fmla="*/ 471 h 1014"/>
                <a:gd name="T104" fmla="*/ 624 w 1013"/>
                <a:gd name="T105" fmla="*/ 681 h 1014"/>
                <a:gd name="T106" fmla="*/ 465 w 1013"/>
                <a:gd name="T107" fmla="*/ 508 h 1014"/>
                <a:gd name="T108" fmla="*/ 408 w 1013"/>
                <a:gd name="T109" fmla="*/ 714 h 1014"/>
                <a:gd name="T110" fmla="*/ 553 w 1013"/>
                <a:gd name="T111" fmla="*/ 719 h 1014"/>
                <a:gd name="T112" fmla="*/ 414 w 1013"/>
                <a:gd name="T113" fmla="*/ 529 h 1014"/>
                <a:gd name="T114" fmla="*/ 270 w 1013"/>
                <a:gd name="T115" fmla="*/ 467 h 1014"/>
                <a:gd name="T116" fmla="*/ 291 w 1013"/>
                <a:gd name="T117" fmla="*/ 609 h 10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13" h="1014">
                  <a:moveTo>
                    <a:pt x="257" y="232"/>
                  </a:moveTo>
                  <a:lnTo>
                    <a:pt x="267" y="197"/>
                  </a:lnTo>
                  <a:lnTo>
                    <a:pt x="277" y="161"/>
                  </a:lnTo>
                  <a:lnTo>
                    <a:pt x="286" y="125"/>
                  </a:lnTo>
                  <a:lnTo>
                    <a:pt x="296" y="89"/>
                  </a:lnTo>
                  <a:lnTo>
                    <a:pt x="300" y="75"/>
                  </a:lnTo>
                  <a:lnTo>
                    <a:pt x="305" y="62"/>
                  </a:lnTo>
                  <a:lnTo>
                    <a:pt x="312" y="49"/>
                  </a:lnTo>
                  <a:lnTo>
                    <a:pt x="319" y="37"/>
                  </a:lnTo>
                  <a:lnTo>
                    <a:pt x="323" y="31"/>
                  </a:lnTo>
                  <a:lnTo>
                    <a:pt x="328" y="25"/>
                  </a:lnTo>
                  <a:lnTo>
                    <a:pt x="333" y="20"/>
                  </a:lnTo>
                  <a:lnTo>
                    <a:pt x="338" y="16"/>
                  </a:lnTo>
                  <a:lnTo>
                    <a:pt x="344" y="12"/>
                  </a:lnTo>
                  <a:lnTo>
                    <a:pt x="350" y="8"/>
                  </a:lnTo>
                  <a:lnTo>
                    <a:pt x="358" y="5"/>
                  </a:lnTo>
                  <a:lnTo>
                    <a:pt x="365" y="2"/>
                  </a:lnTo>
                  <a:lnTo>
                    <a:pt x="373" y="1"/>
                  </a:lnTo>
                  <a:lnTo>
                    <a:pt x="380" y="0"/>
                  </a:lnTo>
                  <a:lnTo>
                    <a:pt x="387" y="1"/>
                  </a:lnTo>
                  <a:lnTo>
                    <a:pt x="394" y="2"/>
                  </a:lnTo>
                  <a:lnTo>
                    <a:pt x="401" y="5"/>
                  </a:lnTo>
                  <a:lnTo>
                    <a:pt x="407" y="8"/>
                  </a:lnTo>
                  <a:lnTo>
                    <a:pt x="413" y="12"/>
                  </a:lnTo>
                  <a:lnTo>
                    <a:pt x="419" y="17"/>
                  </a:lnTo>
                  <a:lnTo>
                    <a:pt x="441" y="40"/>
                  </a:lnTo>
                  <a:lnTo>
                    <a:pt x="462" y="66"/>
                  </a:lnTo>
                  <a:lnTo>
                    <a:pt x="478" y="83"/>
                  </a:lnTo>
                  <a:lnTo>
                    <a:pt x="502" y="113"/>
                  </a:lnTo>
                  <a:lnTo>
                    <a:pt x="532" y="148"/>
                  </a:lnTo>
                  <a:lnTo>
                    <a:pt x="563" y="186"/>
                  </a:lnTo>
                  <a:lnTo>
                    <a:pt x="577" y="189"/>
                  </a:lnTo>
                  <a:lnTo>
                    <a:pt x="590" y="193"/>
                  </a:lnTo>
                  <a:lnTo>
                    <a:pt x="604" y="198"/>
                  </a:lnTo>
                  <a:lnTo>
                    <a:pt x="617" y="203"/>
                  </a:lnTo>
                  <a:lnTo>
                    <a:pt x="629" y="208"/>
                  </a:lnTo>
                  <a:lnTo>
                    <a:pt x="642" y="215"/>
                  </a:lnTo>
                  <a:lnTo>
                    <a:pt x="654" y="221"/>
                  </a:lnTo>
                  <a:lnTo>
                    <a:pt x="665" y="228"/>
                  </a:lnTo>
                  <a:lnTo>
                    <a:pt x="665" y="221"/>
                  </a:lnTo>
                  <a:lnTo>
                    <a:pt x="664" y="214"/>
                  </a:lnTo>
                  <a:lnTo>
                    <a:pt x="663" y="207"/>
                  </a:lnTo>
                  <a:lnTo>
                    <a:pt x="660" y="201"/>
                  </a:lnTo>
                  <a:lnTo>
                    <a:pt x="658" y="195"/>
                  </a:lnTo>
                  <a:lnTo>
                    <a:pt x="654" y="189"/>
                  </a:lnTo>
                  <a:lnTo>
                    <a:pt x="650" y="184"/>
                  </a:lnTo>
                  <a:lnTo>
                    <a:pt x="644" y="179"/>
                  </a:lnTo>
                  <a:lnTo>
                    <a:pt x="638" y="174"/>
                  </a:lnTo>
                  <a:lnTo>
                    <a:pt x="631" y="171"/>
                  </a:lnTo>
                  <a:lnTo>
                    <a:pt x="623" y="167"/>
                  </a:lnTo>
                  <a:lnTo>
                    <a:pt x="614" y="165"/>
                  </a:lnTo>
                  <a:lnTo>
                    <a:pt x="604" y="163"/>
                  </a:lnTo>
                  <a:lnTo>
                    <a:pt x="593" y="161"/>
                  </a:lnTo>
                  <a:lnTo>
                    <a:pt x="579" y="161"/>
                  </a:lnTo>
                  <a:lnTo>
                    <a:pt x="565" y="161"/>
                  </a:lnTo>
                  <a:lnTo>
                    <a:pt x="601" y="146"/>
                  </a:lnTo>
                  <a:lnTo>
                    <a:pt x="635" y="131"/>
                  </a:lnTo>
                  <a:lnTo>
                    <a:pt x="669" y="117"/>
                  </a:lnTo>
                  <a:lnTo>
                    <a:pt x="704" y="102"/>
                  </a:lnTo>
                  <a:lnTo>
                    <a:pt x="717" y="96"/>
                  </a:lnTo>
                  <a:lnTo>
                    <a:pt x="731" y="92"/>
                  </a:lnTo>
                  <a:lnTo>
                    <a:pt x="745" y="88"/>
                  </a:lnTo>
                  <a:lnTo>
                    <a:pt x="759" y="87"/>
                  </a:lnTo>
                  <a:lnTo>
                    <a:pt x="767" y="86"/>
                  </a:lnTo>
                  <a:lnTo>
                    <a:pt x="774" y="87"/>
                  </a:lnTo>
                  <a:lnTo>
                    <a:pt x="781" y="87"/>
                  </a:lnTo>
                  <a:lnTo>
                    <a:pt x="788" y="89"/>
                  </a:lnTo>
                  <a:lnTo>
                    <a:pt x="795" y="91"/>
                  </a:lnTo>
                  <a:lnTo>
                    <a:pt x="802" y="93"/>
                  </a:lnTo>
                  <a:lnTo>
                    <a:pt x="808" y="96"/>
                  </a:lnTo>
                  <a:lnTo>
                    <a:pt x="815" y="100"/>
                  </a:lnTo>
                  <a:lnTo>
                    <a:pt x="821" y="106"/>
                  </a:lnTo>
                  <a:lnTo>
                    <a:pt x="826" y="112"/>
                  </a:lnTo>
                  <a:lnTo>
                    <a:pt x="831" y="117"/>
                  </a:lnTo>
                  <a:lnTo>
                    <a:pt x="834" y="124"/>
                  </a:lnTo>
                  <a:lnTo>
                    <a:pt x="836" y="130"/>
                  </a:lnTo>
                  <a:lnTo>
                    <a:pt x="837" y="137"/>
                  </a:lnTo>
                  <a:lnTo>
                    <a:pt x="837" y="144"/>
                  </a:lnTo>
                  <a:lnTo>
                    <a:pt x="837" y="152"/>
                  </a:lnTo>
                  <a:lnTo>
                    <a:pt x="832" y="183"/>
                  </a:lnTo>
                  <a:lnTo>
                    <a:pt x="825" y="216"/>
                  </a:lnTo>
                  <a:lnTo>
                    <a:pt x="823" y="225"/>
                  </a:lnTo>
                  <a:lnTo>
                    <a:pt x="820" y="240"/>
                  </a:lnTo>
                  <a:lnTo>
                    <a:pt x="816" y="259"/>
                  </a:lnTo>
                  <a:lnTo>
                    <a:pt x="812" y="280"/>
                  </a:lnTo>
                  <a:lnTo>
                    <a:pt x="807" y="303"/>
                  </a:lnTo>
                  <a:lnTo>
                    <a:pt x="802" y="329"/>
                  </a:lnTo>
                  <a:lnTo>
                    <a:pt x="796" y="353"/>
                  </a:lnTo>
                  <a:lnTo>
                    <a:pt x="791" y="377"/>
                  </a:lnTo>
                  <a:lnTo>
                    <a:pt x="800" y="400"/>
                  </a:lnTo>
                  <a:lnTo>
                    <a:pt x="807" y="423"/>
                  </a:lnTo>
                  <a:lnTo>
                    <a:pt x="812" y="447"/>
                  </a:lnTo>
                  <a:lnTo>
                    <a:pt x="815" y="472"/>
                  </a:lnTo>
                  <a:lnTo>
                    <a:pt x="821" y="467"/>
                  </a:lnTo>
                  <a:lnTo>
                    <a:pt x="828" y="462"/>
                  </a:lnTo>
                  <a:lnTo>
                    <a:pt x="832" y="456"/>
                  </a:lnTo>
                  <a:lnTo>
                    <a:pt x="837" y="451"/>
                  </a:lnTo>
                  <a:lnTo>
                    <a:pt x="840" y="445"/>
                  </a:lnTo>
                  <a:lnTo>
                    <a:pt x="843" y="438"/>
                  </a:lnTo>
                  <a:lnTo>
                    <a:pt x="844" y="431"/>
                  </a:lnTo>
                  <a:lnTo>
                    <a:pt x="845" y="424"/>
                  </a:lnTo>
                  <a:lnTo>
                    <a:pt x="845" y="417"/>
                  </a:lnTo>
                  <a:lnTo>
                    <a:pt x="844" y="409"/>
                  </a:lnTo>
                  <a:lnTo>
                    <a:pt x="842" y="400"/>
                  </a:lnTo>
                  <a:lnTo>
                    <a:pt x="838" y="391"/>
                  </a:lnTo>
                  <a:lnTo>
                    <a:pt x="833" y="382"/>
                  </a:lnTo>
                  <a:lnTo>
                    <a:pt x="826" y="372"/>
                  </a:lnTo>
                  <a:lnTo>
                    <a:pt x="819" y="362"/>
                  </a:lnTo>
                  <a:lnTo>
                    <a:pt x="810" y="351"/>
                  </a:lnTo>
                  <a:lnTo>
                    <a:pt x="844" y="368"/>
                  </a:lnTo>
                  <a:lnTo>
                    <a:pt x="877" y="386"/>
                  </a:lnTo>
                  <a:lnTo>
                    <a:pt x="910" y="403"/>
                  </a:lnTo>
                  <a:lnTo>
                    <a:pt x="943" y="420"/>
                  </a:lnTo>
                  <a:lnTo>
                    <a:pt x="955" y="427"/>
                  </a:lnTo>
                  <a:lnTo>
                    <a:pt x="968" y="435"/>
                  </a:lnTo>
                  <a:lnTo>
                    <a:pt x="979" y="444"/>
                  </a:lnTo>
                  <a:lnTo>
                    <a:pt x="989" y="454"/>
                  </a:lnTo>
                  <a:lnTo>
                    <a:pt x="994" y="460"/>
                  </a:lnTo>
                  <a:lnTo>
                    <a:pt x="998" y="465"/>
                  </a:lnTo>
                  <a:lnTo>
                    <a:pt x="1002" y="471"/>
                  </a:lnTo>
                  <a:lnTo>
                    <a:pt x="1005" y="478"/>
                  </a:lnTo>
                  <a:lnTo>
                    <a:pt x="1008" y="484"/>
                  </a:lnTo>
                  <a:lnTo>
                    <a:pt x="1010" y="491"/>
                  </a:lnTo>
                  <a:lnTo>
                    <a:pt x="1012" y="498"/>
                  </a:lnTo>
                  <a:lnTo>
                    <a:pt x="1013" y="505"/>
                  </a:lnTo>
                  <a:lnTo>
                    <a:pt x="1013" y="514"/>
                  </a:lnTo>
                  <a:lnTo>
                    <a:pt x="1012" y="521"/>
                  </a:lnTo>
                  <a:lnTo>
                    <a:pt x="1010" y="528"/>
                  </a:lnTo>
                  <a:lnTo>
                    <a:pt x="1007" y="534"/>
                  </a:lnTo>
                  <a:lnTo>
                    <a:pt x="1003" y="540"/>
                  </a:lnTo>
                  <a:lnTo>
                    <a:pt x="998" y="545"/>
                  </a:lnTo>
                  <a:lnTo>
                    <a:pt x="992" y="550"/>
                  </a:lnTo>
                  <a:lnTo>
                    <a:pt x="986" y="555"/>
                  </a:lnTo>
                  <a:lnTo>
                    <a:pt x="958" y="570"/>
                  </a:lnTo>
                  <a:lnTo>
                    <a:pt x="929" y="585"/>
                  </a:lnTo>
                  <a:lnTo>
                    <a:pt x="906" y="597"/>
                  </a:lnTo>
                  <a:lnTo>
                    <a:pt x="870" y="615"/>
                  </a:lnTo>
                  <a:lnTo>
                    <a:pt x="825" y="637"/>
                  </a:lnTo>
                  <a:lnTo>
                    <a:pt x="780" y="659"/>
                  </a:lnTo>
                  <a:lnTo>
                    <a:pt x="774" y="671"/>
                  </a:lnTo>
                  <a:lnTo>
                    <a:pt x="767" y="682"/>
                  </a:lnTo>
                  <a:lnTo>
                    <a:pt x="760" y="692"/>
                  </a:lnTo>
                  <a:lnTo>
                    <a:pt x="753" y="703"/>
                  </a:lnTo>
                  <a:lnTo>
                    <a:pt x="737" y="724"/>
                  </a:lnTo>
                  <a:lnTo>
                    <a:pt x="719" y="742"/>
                  </a:lnTo>
                  <a:lnTo>
                    <a:pt x="727" y="744"/>
                  </a:lnTo>
                  <a:lnTo>
                    <a:pt x="734" y="745"/>
                  </a:lnTo>
                  <a:lnTo>
                    <a:pt x="742" y="745"/>
                  </a:lnTo>
                  <a:lnTo>
                    <a:pt x="749" y="745"/>
                  </a:lnTo>
                  <a:lnTo>
                    <a:pt x="756" y="744"/>
                  </a:lnTo>
                  <a:lnTo>
                    <a:pt x="762" y="742"/>
                  </a:lnTo>
                  <a:lnTo>
                    <a:pt x="769" y="739"/>
                  </a:lnTo>
                  <a:lnTo>
                    <a:pt x="775" y="735"/>
                  </a:lnTo>
                  <a:lnTo>
                    <a:pt x="781" y="730"/>
                  </a:lnTo>
                  <a:lnTo>
                    <a:pt x="786" y="724"/>
                  </a:lnTo>
                  <a:lnTo>
                    <a:pt x="792" y="717"/>
                  </a:lnTo>
                  <a:lnTo>
                    <a:pt x="796" y="708"/>
                  </a:lnTo>
                  <a:lnTo>
                    <a:pt x="801" y="698"/>
                  </a:lnTo>
                  <a:lnTo>
                    <a:pt x="805" y="688"/>
                  </a:lnTo>
                  <a:lnTo>
                    <a:pt x="808" y="676"/>
                  </a:lnTo>
                  <a:lnTo>
                    <a:pt x="811" y="662"/>
                  </a:lnTo>
                  <a:lnTo>
                    <a:pt x="818" y="698"/>
                  </a:lnTo>
                  <a:lnTo>
                    <a:pt x="825" y="735"/>
                  </a:lnTo>
                  <a:lnTo>
                    <a:pt x="833" y="772"/>
                  </a:lnTo>
                  <a:lnTo>
                    <a:pt x="840" y="808"/>
                  </a:lnTo>
                  <a:lnTo>
                    <a:pt x="842" y="822"/>
                  </a:lnTo>
                  <a:lnTo>
                    <a:pt x="843" y="836"/>
                  </a:lnTo>
                  <a:lnTo>
                    <a:pt x="843" y="851"/>
                  </a:lnTo>
                  <a:lnTo>
                    <a:pt x="842" y="865"/>
                  </a:lnTo>
                  <a:lnTo>
                    <a:pt x="840" y="872"/>
                  </a:lnTo>
                  <a:lnTo>
                    <a:pt x="839" y="879"/>
                  </a:lnTo>
                  <a:lnTo>
                    <a:pt x="836" y="885"/>
                  </a:lnTo>
                  <a:lnTo>
                    <a:pt x="833" y="892"/>
                  </a:lnTo>
                  <a:lnTo>
                    <a:pt x="830" y="898"/>
                  </a:lnTo>
                  <a:lnTo>
                    <a:pt x="825" y="904"/>
                  </a:lnTo>
                  <a:lnTo>
                    <a:pt x="820" y="910"/>
                  </a:lnTo>
                  <a:lnTo>
                    <a:pt x="815" y="916"/>
                  </a:lnTo>
                  <a:lnTo>
                    <a:pt x="809" y="921"/>
                  </a:lnTo>
                  <a:lnTo>
                    <a:pt x="802" y="924"/>
                  </a:lnTo>
                  <a:lnTo>
                    <a:pt x="796" y="927"/>
                  </a:lnTo>
                  <a:lnTo>
                    <a:pt x="789" y="928"/>
                  </a:lnTo>
                  <a:lnTo>
                    <a:pt x="782" y="929"/>
                  </a:lnTo>
                  <a:lnTo>
                    <a:pt x="775" y="928"/>
                  </a:lnTo>
                  <a:lnTo>
                    <a:pt x="768" y="927"/>
                  </a:lnTo>
                  <a:lnTo>
                    <a:pt x="760" y="925"/>
                  </a:lnTo>
                  <a:lnTo>
                    <a:pt x="730" y="914"/>
                  </a:lnTo>
                  <a:lnTo>
                    <a:pt x="700" y="899"/>
                  </a:lnTo>
                  <a:lnTo>
                    <a:pt x="691" y="895"/>
                  </a:lnTo>
                  <a:lnTo>
                    <a:pt x="677" y="889"/>
                  </a:lnTo>
                  <a:lnTo>
                    <a:pt x="660" y="882"/>
                  </a:lnTo>
                  <a:lnTo>
                    <a:pt x="640" y="873"/>
                  </a:lnTo>
                  <a:lnTo>
                    <a:pt x="618" y="863"/>
                  </a:lnTo>
                  <a:lnTo>
                    <a:pt x="595" y="853"/>
                  </a:lnTo>
                  <a:lnTo>
                    <a:pt x="571" y="842"/>
                  </a:lnTo>
                  <a:lnTo>
                    <a:pt x="548" y="832"/>
                  </a:lnTo>
                  <a:lnTo>
                    <a:pt x="533" y="834"/>
                  </a:lnTo>
                  <a:lnTo>
                    <a:pt x="518" y="836"/>
                  </a:lnTo>
                  <a:lnTo>
                    <a:pt x="503" y="837"/>
                  </a:lnTo>
                  <a:lnTo>
                    <a:pt x="487" y="837"/>
                  </a:lnTo>
                  <a:lnTo>
                    <a:pt x="477" y="837"/>
                  </a:lnTo>
                  <a:lnTo>
                    <a:pt x="467" y="837"/>
                  </a:lnTo>
                  <a:lnTo>
                    <a:pt x="456" y="836"/>
                  </a:lnTo>
                  <a:lnTo>
                    <a:pt x="446" y="835"/>
                  </a:lnTo>
                  <a:lnTo>
                    <a:pt x="450" y="841"/>
                  </a:lnTo>
                  <a:lnTo>
                    <a:pt x="454" y="847"/>
                  </a:lnTo>
                  <a:lnTo>
                    <a:pt x="458" y="852"/>
                  </a:lnTo>
                  <a:lnTo>
                    <a:pt x="463" y="857"/>
                  </a:lnTo>
                  <a:lnTo>
                    <a:pt x="468" y="861"/>
                  </a:lnTo>
                  <a:lnTo>
                    <a:pt x="474" y="865"/>
                  </a:lnTo>
                  <a:lnTo>
                    <a:pt x="480" y="867"/>
                  </a:lnTo>
                  <a:lnTo>
                    <a:pt x="487" y="869"/>
                  </a:lnTo>
                  <a:lnTo>
                    <a:pt x="494" y="871"/>
                  </a:lnTo>
                  <a:lnTo>
                    <a:pt x="502" y="871"/>
                  </a:lnTo>
                  <a:lnTo>
                    <a:pt x="511" y="870"/>
                  </a:lnTo>
                  <a:lnTo>
                    <a:pt x="520" y="869"/>
                  </a:lnTo>
                  <a:lnTo>
                    <a:pt x="530" y="866"/>
                  </a:lnTo>
                  <a:lnTo>
                    <a:pt x="541" y="863"/>
                  </a:lnTo>
                  <a:lnTo>
                    <a:pt x="553" y="858"/>
                  </a:lnTo>
                  <a:lnTo>
                    <a:pt x="565" y="852"/>
                  </a:lnTo>
                  <a:lnTo>
                    <a:pt x="540" y="880"/>
                  </a:lnTo>
                  <a:lnTo>
                    <a:pt x="516" y="908"/>
                  </a:lnTo>
                  <a:lnTo>
                    <a:pt x="491" y="937"/>
                  </a:lnTo>
                  <a:lnTo>
                    <a:pt x="467" y="965"/>
                  </a:lnTo>
                  <a:lnTo>
                    <a:pt x="457" y="975"/>
                  </a:lnTo>
                  <a:lnTo>
                    <a:pt x="447" y="985"/>
                  </a:lnTo>
                  <a:lnTo>
                    <a:pt x="435" y="994"/>
                  </a:lnTo>
                  <a:lnTo>
                    <a:pt x="423" y="1002"/>
                  </a:lnTo>
                  <a:lnTo>
                    <a:pt x="417" y="1005"/>
                  </a:lnTo>
                  <a:lnTo>
                    <a:pt x="410" y="1008"/>
                  </a:lnTo>
                  <a:lnTo>
                    <a:pt x="404" y="1010"/>
                  </a:lnTo>
                  <a:lnTo>
                    <a:pt x="397" y="1012"/>
                  </a:lnTo>
                  <a:lnTo>
                    <a:pt x="390" y="1013"/>
                  </a:lnTo>
                  <a:lnTo>
                    <a:pt x="382" y="1014"/>
                  </a:lnTo>
                  <a:lnTo>
                    <a:pt x="375" y="1014"/>
                  </a:lnTo>
                  <a:lnTo>
                    <a:pt x="368" y="1013"/>
                  </a:lnTo>
                  <a:lnTo>
                    <a:pt x="360" y="1011"/>
                  </a:lnTo>
                  <a:lnTo>
                    <a:pt x="352" y="1009"/>
                  </a:lnTo>
                  <a:lnTo>
                    <a:pt x="346" y="1005"/>
                  </a:lnTo>
                  <a:lnTo>
                    <a:pt x="340" y="1001"/>
                  </a:lnTo>
                  <a:lnTo>
                    <a:pt x="336" y="996"/>
                  </a:lnTo>
                  <a:lnTo>
                    <a:pt x="332" y="990"/>
                  </a:lnTo>
                  <a:lnTo>
                    <a:pt x="328" y="984"/>
                  </a:lnTo>
                  <a:lnTo>
                    <a:pt x="325" y="977"/>
                  </a:lnTo>
                  <a:lnTo>
                    <a:pt x="315" y="946"/>
                  </a:lnTo>
                  <a:lnTo>
                    <a:pt x="307" y="915"/>
                  </a:lnTo>
                  <a:lnTo>
                    <a:pt x="304" y="904"/>
                  </a:lnTo>
                  <a:lnTo>
                    <a:pt x="300" y="889"/>
                  </a:lnTo>
                  <a:lnTo>
                    <a:pt x="296" y="871"/>
                  </a:lnTo>
                  <a:lnTo>
                    <a:pt x="290" y="849"/>
                  </a:lnTo>
                  <a:lnTo>
                    <a:pt x="284" y="826"/>
                  </a:lnTo>
                  <a:lnTo>
                    <a:pt x="278" y="801"/>
                  </a:lnTo>
                  <a:lnTo>
                    <a:pt x="272" y="777"/>
                  </a:lnTo>
                  <a:lnTo>
                    <a:pt x="266" y="752"/>
                  </a:lnTo>
                  <a:lnTo>
                    <a:pt x="248" y="735"/>
                  </a:lnTo>
                  <a:lnTo>
                    <a:pt x="231" y="716"/>
                  </a:lnTo>
                  <a:lnTo>
                    <a:pt x="216" y="695"/>
                  </a:lnTo>
                  <a:lnTo>
                    <a:pt x="203" y="674"/>
                  </a:lnTo>
                  <a:lnTo>
                    <a:pt x="199" y="681"/>
                  </a:lnTo>
                  <a:lnTo>
                    <a:pt x="196" y="688"/>
                  </a:lnTo>
                  <a:lnTo>
                    <a:pt x="193" y="695"/>
                  </a:lnTo>
                  <a:lnTo>
                    <a:pt x="191" y="703"/>
                  </a:lnTo>
                  <a:lnTo>
                    <a:pt x="190" y="711"/>
                  </a:lnTo>
                  <a:lnTo>
                    <a:pt x="190" y="718"/>
                  </a:lnTo>
                  <a:lnTo>
                    <a:pt x="191" y="726"/>
                  </a:lnTo>
                  <a:lnTo>
                    <a:pt x="193" y="733"/>
                  </a:lnTo>
                  <a:lnTo>
                    <a:pt x="196" y="740"/>
                  </a:lnTo>
                  <a:lnTo>
                    <a:pt x="201" y="747"/>
                  </a:lnTo>
                  <a:lnTo>
                    <a:pt x="207" y="754"/>
                  </a:lnTo>
                  <a:lnTo>
                    <a:pt x="214" y="761"/>
                  </a:lnTo>
                  <a:lnTo>
                    <a:pt x="222" y="768"/>
                  </a:lnTo>
                  <a:lnTo>
                    <a:pt x="232" y="774"/>
                  </a:lnTo>
                  <a:lnTo>
                    <a:pt x="244" y="781"/>
                  </a:lnTo>
                  <a:lnTo>
                    <a:pt x="258" y="787"/>
                  </a:lnTo>
                  <a:lnTo>
                    <a:pt x="220" y="786"/>
                  </a:lnTo>
                  <a:lnTo>
                    <a:pt x="183" y="784"/>
                  </a:lnTo>
                  <a:lnTo>
                    <a:pt x="146" y="783"/>
                  </a:lnTo>
                  <a:lnTo>
                    <a:pt x="107" y="781"/>
                  </a:lnTo>
                  <a:lnTo>
                    <a:pt x="93" y="780"/>
                  </a:lnTo>
                  <a:lnTo>
                    <a:pt x="78" y="778"/>
                  </a:lnTo>
                  <a:lnTo>
                    <a:pt x="64" y="775"/>
                  </a:lnTo>
                  <a:lnTo>
                    <a:pt x="51" y="771"/>
                  </a:lnTo>
                  <a:lnTo>
                    <a:pt x="44" y="768"/>
                  </a:lnTo>
                  <a:lnTo>
                    <a:pt x="38" y="764"/>
                  </a:lnTo>
                  <a:lnTo>
                    <a:pt x="32" y="761"/>
                  </a:lnTo>
                  <a:lnTo>
                    <a:pt x="26" y="757"/>
                  </a:lnTo>
                  <a:lnTo>
                    <a:pt x="20" y="752"/>
                  </a:lnTo>
                  <a:lnTo>
                    <a:pt x="15" y="747"/>
                  </a:lnTo>
                  <a:lnTo>
                    <a:pt x="11" y="741"/>
                  </a:lnTo>
                  <a:lnTo>
                    <a:pt x="7" y="735"/>
                  </a:lnTo>
                  <a:lnTo>
                    <a:pt x="3" y="728"/>
                  </a:lnTo>
                  <a:lnTo>
                    <a:pt x="1" y="721"/>
                  </a:lnTo>
                  <a:lnTo>
                    <a:pt x="0" y="714"/>
                  </a:lnTo>
                  <a:lnTo>
                    <a:pt x="0" y="706"/>
                  </a:lnTo>
                  <a:lnTo>
                    <a:pt x="1" y="699"/>
                  </a:lnTo>
                  <a:lnTo>
                    <a:pt x="3" y="692"/>
                  </a:lnTo>
                  <a:lnTo>
                    <a:pt x="6" y="686"/>
                  </a:lnTo>
                  <a:lnTo>
                    <a:pt x="9" y="679"/>
                  </a:lnTo>
                  <a:lnTo>
                    <a:pt x="28" y="653"/>
                  </a:lnTo>
                  <a:lnTo>
                    <a:pt x="48" y="627"/>
                  </a:lnTo>
                  <a:lnTo>
                    <a:pt x="64" y="604"/>
                  </a:lnTo>
                  <a:lnTo>
                    <a:pt x="92" y="568"/>
                  </a:lnTo>
                  <a:lnTo>
                    <a:pt x="125" y="526"/>
                  </a:lnTo>
                  <a:lnTo>
                    <a:pt x="158" y="484"/>
                  </a:lnTo>
                  <a:lnTo>
                    <a:pt x="161" y="461"/>
                  </a:lnTo>
                  <a:lnTo>
                    <a:pt x="165" y="438"/>
                  </a:lnTo>
                  <a:lnTo>
                    <a:pt x="170" y="416"/>
                  </a:lnTo>
                  <a:lnTo>
                    <a:pt x="177" y="394"/>
                  </a:lnTo>
                  <a:lnTo>
                    <a:pt x="170" y="396"/>
                  </a:lnTo>
                  <a:lnTo>
                    <a:pt x="162" y="398"/>
                  </a:lnTo>
                  <a:lnTo>
                    <a:pt x="155" y="401"/>
                  </a:lnTo>
                  <a:lnTo>
                    <a:pt x="149" y="404"/>
                  </a:lnTo>
                  <a:lnTo>
                    <a:pt x="143" y="408"/>
                  </a:lnTo>
                  <a:lnTo>
                    <a:pt x="137" y="413"/>
                  </a:lnTo>
                  <a:lnTo>
                    <a:pt x="132" y="418"/>
                  </a:lnTo>
                  <a:lnTo>
                    <a:pt x="128" y="424"/>
                  </a:lnTo>
                  <a:lnTo>
                    <a:pt x="125" y="431"/>
                  </a:lnTo>
                  <a:lnTo>
                    <a:pt x="122" y="439"/>
                  </a:lnTo>
                  <a:lnTo>
                    <a:pt x="121" y="447"/>
                  </a:lnTo>
                  <a:lnTo>
                    <a:pt x="120" y="457"/>
                  </a:lnTo>
                  <a:lnTo>
                    <a:pt x="120" y="468"/>
                  </a:lnTo>
                  <a:lnTo>
                    <a:pt x="121" y="479"/>
                  </a:lnTo>
                  <a:lnTo>
                    <a:pt x="123" y="492"/>
                  </a:lnTo>
                  <a:lnTo>
                    <a:pt x="127" y="506"/>
                  </a:lnTo>
                  <a:lnTo>
                    <a:pt x="103" y="476"/>
                  </a:lnTo>
                  <a:lnTo>
                    <a:pt x="81" y="447"/>
                  </a:lnTo>
                  <a:lnTo>
                    <a:pt x="59" y="417"/>
                  </a:lnTo>
                  <a:lnTo>
                    <a:pt x="37" y="387"/>
                  </a:lnTo>
                  <a:lnTo>
                    <a:pt x="29" y="376"/>
                  </a:lnTo>
                  <a:lnTo>
                    <a:pt x="21" y="363"/>
                  </a:lnTo>
                  <a:lnTo>
                    <a:pt x="15" y="350"/>
                  </a:lnTo>
                  <a:lnTo>
                    <a:pt x="10" y="337"/>
                  </a:lnTo>
                  <a:lnTo>
                    <a:pt x="8" y="330"/>
                  </a:lnTo>
                  <a:lnTo>
                    <a:pt x="7" y="323"/>
                  </a:lnTo>
                  <a:lnTo>
                    <a:pt x="6" y="316"/>
                  </a:lnTo>
                  <a:lnTo>
                    <a:pt x="6" y="309"/>
                  </a:lnTo>
                  <a:lnTo>
                    <a:pt x="6" y="301"/>
                  </a:lnTo>
                  <a:lnTo>
                    <a:pt x="7" y="294"/>
                  </a:lnTo>
                  <a:lnTo>
                    <a:pt x="9" y="287"/>
                  </a:lnTo>
                  <a:lnTo>
                    <a:pt x="11" y="280"/>
                  </a:lnTo>
                  <a:lnTo>
                    <a:pt x="14" y="273"/>
                  </a:lnTo>
                  <a:lnTo>
                    <a:pt x="19" y="267"/>
                  </a:lnTo>
                  <a:lnTo>
                    <a:pt x="23" y="261"/>
                  </a:lnTo>
                  <a:lnTo>
                    <a:pt x="29" y="257"/>
                  </a:lnTo>
                  <a:lnTo>
                    <a:pt x="35" y="254"/>
                  </a:lnTo>
                  <a:lnTo>
                    <a:pt x="42" y="251"/>
                  </a:lnTo>
                  <a:lnTo>
                    <a:pt x="49" y="249"/>
                  </a:lnTo>
                  <a:lnTo>
                    <a:pt x="56" y="248"/>
                  </a:lnTo>
                  <a:lnTo>
                    <a:pt x="88" y="245"/>
                  </a:lnTo>
                  <a:lnTo>
                    <a:pt x="123" y="244"/>
                  </a:lnTo>
                  <a:lnTo>
                    <a:pt x="133" y="244"/>
                  </a:lnTo>
                  <a:lnTo>
                    <a:pt x="148" y="243"/>
                  </a:lnTo>
                  <a:lnTo>
                    <a:pt x="168" y="243"/>
                  </a:lnTo>
                  <a:lnTo>
                    <a:pt x="190" y="242"/>
                  </a:lnTo>
                  <a:lnTo>
                    <a:pt x="215" y="242"/>
                  </a:lnTo>
                  <a:lnTo>
                    <a:pt x="241" y="241"/>
                  </a:lnTo>
                  <a:lnTo>
                    <a:pt x="267" y="241"/>
                  </a:lnTo>
                  <a:lnTo>
                    <a:pt x="292" y="241"/>
                  </a:lnTo>
                  <a:lnTo>
                    <a:pt x="310" y="228"/>
                  </a:lnTo>
                  <a:lnTo>
                    <a:pt x="330" y="216"/>
                  </a:lnTo>
                  <a:lnTo>
                    <a:pt x="351" y="206"/>
                  </a:lnTo>
                  <a:lnTo>
                    <a:pt x="373" y="197"/>
                  </a:lnTo>
                  <a:lnTo>
                    <a:pt x="367" y="193"/>
                  </a:lnTo>
                  <a:lnTo>
                    <a:pt x="361" y="190"/>
                  </a:lnTo>
                  <a:lnTo>
                    <a:pt x="353" y="187"/>
                  </a:lnTo>
                  <a:lnTo>
                    <a:pt x="347" y="184"/>
                  </a:lnTo>
                  <a:lnTo>
                    <a:pt x="340" y="183"/>
                  </a:lnTo>
                  <a:lnTo>
                    <a:pt x="334" y="182"/>
                  </a:lnTo>
                  <a:lnTo>
                    <a:pt x="327" y="182"/>
                  </a:lnTo>
                  <a:lnTo>
                    <a:pt x="320" y="183"/>
                  </a:lnTo>
                  <a:lnTo>
                    <a:pt x="312" y="185"/>
                  </a:lnTo>
                  <a:lnTo>
                    <a:pt x="305" y="188"/>
                  </a:lnTo>
                  <a:lnTo>
                    <a:pt x="298" y="192"/>
                  </a:lnTo>
                  <a:lnTo>
                    <a:pt x="290" y="198"/>
                  </a:lnTo>
                  <a:lnTo>
                    <a:pt x="282" y="204"/>
                  </a:lnTo>
                  <a:lnTo>
                    <a:pt x="274" y="212"/>
                  </a:lnTo>
                  <a:lnTo>
                    <a:pt x="266" y="222"/>
                  </a:lnTo>
                  <a:lnTo>
                    <a:pt x="257" y="232"/>
                  </a:lnTo>
                  <a:close/>
                  <a:moveTo>
                    <a:pt x="487" y="243"/>
                  </a:moveTo>
                  <a:lnTo>
                    <a:pt x="501" y="243"/>
                  </a:lnTo>
                  <a:lnTo>
                    <a:pt x="514" y="244"/>
                  </a:lnTo>
                  <a:lnTo>
                    <a:pt x="527" y="246"/>
                  </a:lnTo>
                  <a:lnTo>
                    <a:pt x="540" y="248"/>
                  </a:lnTo>
                  <a:lnTo>
                    <a:pt x="553" y="251"/>
                  </a:lnTo>
                  <a:lnTo>
                    <a:pt x="566" y="255"/>
                  </a:lnTo>
                  <a:lnTo>
                    <a:pt x="578" y="259"/>
                  </a:lnTo>
                  <a:lnTo>
                    <a:pt x="590" y="263"/>
                  </a:lnTo>
                  <a:lnTo>
                    <a:pt x="602" y="269"/>
                  </a:lnTo>
                  <a:lnTo>
                    <a:pt x="614" y="274"/>
                  </a:lnTo>
                  <a:lnTo>
                    <a:pt x="625" y="281"/>
                  </a:lnTo>
                  <a:lnTo>
                    <a:pt x="635" y="288"/>
                  </a:lnTo>
                  <a:lnTo>
                    <a:pt x="646" y="295"/>
                  </a:lnTo>
                  <a:lnTo>
                    <a:pt x="656" y="303"/>
                  </a:lnTo>
                  <a:lnTo>
                    <a:pt x="665" y="312"/>
                  </a:lnTo>
                  <a:lnTo>
                    <a:pt x="674" y="321"/>
                  </a:lnTo>
                  <a:lnTo>
                    <a:pt x="683" y="330"/>
                  </a:lnTo>
                  <a:lnTo>
                    <a:pt x="691" y="339"/>
                  </a:lnTo>
                  <a:lnTo>
                    <a:pt x="699" y="349"/>
                  </a:lnTo>
                  <a:lnTo>
                    <a:pt x="706" y="360"/>
                  </a:lnTo>
                  <a:lnTo>
                    <a:pt x="713" y="370"/>
                  </a:lnTo>
                  <a:lnTo>
                    <a:pt x="720" y="381"/>
                  </a:lnTo>
                  <a:lnTo>
                    <a:pt x="725" y="393"/>
                  </a:lnTo>
                  <a:lnTo>
                    <a:pt x="731" y="404"/>
                  </a:lnTo>
                  <a:lnTo>
                    <a:pt x="735" y="416"/>
                  </a:lnTo>
                  <a:lnTo>
                    <a:pt x="739" y="428"/>
                  </a:lnTo>
                  <a:lnTo>
                    <a:pt x="743" y="441"/>
                  </a:lnTo>
                  <a:lnTo>
                    <a:pt x="746" y="454"/>
                  </a:lnTo>
                  <a:lnTo>
                    <a:pt x="748" y="466"/>
                  </a:lnTo>
                  <a:lnTo>
                    <a:pt x="750" y="480"/>
                  </a:lnTo>
                  <a:lnTo>
                    <a:pt x="751" y="493"/>
                  </a:lnTo>
                  <a:lnTo>
                    <a:pt x="751" y="508"/>
                  </a:lnTo>
                  <a:lnTo>
                    <a:pt x="751" y="521"/>
                  </a:lnTo>
                  <a:lnTo>
                    <a:pt x="750" y="534"/>
                  </a:lnTo>
                  <a:lnTo>
                    <a:pt x="748" y="548"/>
                  </a:lnTo>
                  <a:lnTo>
                    <a:pt x="746" y="560"/>
                  </a:lnTo>
                  <a:lnTo>
                    <a:pt x="743" y="573"/>
                  </a:lnTo>
                  <a:lnTo>
                    <a:pt x="739" y="586"/>
                  </a:lnTo>
                  <a:lnTo>
                    <a:pt x="735" y="598"/>
                  </a:lnTo>
                  <a:lnTo>
                    <a:pt x="731" y="610"/>
                  </a:lnTo>
                  <a:lnTo>
                    <a:pt x="725" y="621"/>
                  </a:lnTo>
                  <a:lnTo>
                    <a:pt x="720" y="633"/>
                  </a:lnTo>
                  <a:lnTo>
                    <a:pt x="713" y="644"/>
                  </a:lnTo>
                  <a:lnTo>
                    <a:pt x="706" y="654"/>
                  </a:lnTo>
                  <a:lnTo>
                    <a:pt x="699" y="665"/>
                  </a:lnTo>
                  <a:lnTo>
                    <a:pt x="691" y="675"/>
                  </a:lnTo>
                  <a:lnTo>
                    <a:pt x="683" y="684"/>
                  </a:lnTo>
                  <a:lnTo>
                    <a:pt x="674" y="693"/>
                  </a:lnTo>
                  <a:lnTo>
                    <a:pt x="665" y="702"/>
                  </a:lnTo>
                  <a:lnTo>
                    <a:pt x="656" y="711"/>
                  </a:lnTo>
                  <a:lnTo>
                    <a:pt x="646" y="719"/>
                  </a:lnTo>
                  <a:lnTo>
                    <a:pt x="635" y="726"/>
                  </a:lnTo>
                  <a:lnTo>
                    <a:pt x="625" y="733"/>
                  </a:lnTo>
                  <a:lnTo>
                    <a:pt x="614" y="740"/>
                  </a:lnTo>
                  <a:lnTo>
                    <a:pt x="602" y="745"/>
                  </a:lnTo>
                  <a:lnTo>
                    <a:pt x="590" y="751"/>
                  </a:lnTo>
                  <a:lnTo>
                    <a:pt x="578" y="755"/>
                  </a:lnTo>
                  <a:lnTo>
                    <a:pt x="566" y="759"/>
                  </a:lnTo>
                  <a:lnTo>
                    <a:pt x="553" y="763"/>
                  </a:lnTo>
                  <a:lnTo>
                    <a:pt x="540" y="766"/>
                  </a:lnTo>
                  <a:lnTo>
                    <a:pt x="527" y="768"/>
                  </a:lnTo>
                  <a:lnTo>
                    <a:pt x="514" y="770"/>
                  </a:lnTo>
                  <a:lnTo>
                    <a:pt x="501" y="771"/>
                  </a:lnTo>
                  <a:lnTo>
                    <a:pt x="487" y="771"/>
                  </a:lnTo>
                  <a:lnTo>
                    <a:pt x="474" y="771"/>
                  </a:lnTo>
                  <a:lnTo>
                    <a:pt x="461" y="770"/>
                  </a:lnTo>
                  <a:lnTo>
                    <a:pt x="447" y="768"/>
                  </a:lnTo>
                  <a:lnTo>
                    <a:pt x="434" y="766"/>
                  </a:lnTo>
                  <a:lnTo>
                    <a:pt x="422" y="763"/>
                  </a:lnTo>
                  <a:lnTo>
                    <a:pt x="409" y="759"/>
                  </a:lnTo>
                  <a:lnTo>
                    <a:pt x="397" y="755"/>
                  </a:lnTo>
                  <a:lnTo>
                    <a:pt x="385" y="751"/>
                  </a:lnTo>
                  <a:lnTo>
                    <a:pt x="373" y="745"/>
                  </a:lnTo>
                  <a:lnTo>
                    <a:pt x="362" y="740"/>
                  </a:lnTo>
                  <a:lnTo>
                    <a:pt x="350" y="733"/>
                  </a:lnTo>
                  <a:lnTo>
                    <a:pt x="339" y="726"/>
                  </a:lnTo>
                  <a:lnTo>
                    <a:pt x="329" y="719"/>
                  </a:lnTo>
                  <a:lnTo>
                    <a:pt x="319" y="711"/>
                  </a:lnTo>
                  <a:lnTo>
                    <a:pt x="310" y="702"/>
                  </a:lnTo>
                  <a:lnTo>
                    <a:pt x="301" y="693"/>
                  </a:lnTo>
                  <a:lnTo>
                    <a:pt x="292" y="684"/>
                  </a:lnTo>
                  <a:lnTo>
                    <a:pt x="284" y="675"/>
                  </a:lnTo>
                  <a:lnTo>
                    <a:pt x="276" y="665"/>
                  </a:lnTo>
                  <a:lnTo>
                    <a:pt x="269" y="654"/>
                  </a:lnTo>
                  <a:lnTo>
                    <a:pt x="262" y="644"/>
                  </a:lnTo>
                  <a:lnTo>
                    <a:pt x="255" y="633"/>
                  </a:lnTo>
                  <a:lnTo>
                    <a:pt x="250" y="621"/>
                  </a:lnTo>
                  <a:lnTo>
                    <a:pt x="244" y="610"/>
                  </a:lnTo>
                  <a:lnTo>
                    <a:pt x="240" y="598"/>
                  </a:lnTo>
                  <a:lnTo>
                    <a:pt x="235" y="586"/>
                  </a:lnTo>
                  <a:lnTo>
                    <a:pt x="232" y="573"/>
                  </a:lnTo>
                  <a:lnTo>
                    <a:pt x="229" y="560"/>
                  </a:lnTo>
                  <a:lnTo>
                    <a:pt x="227" y="548"/>
                  </a:lnTo>
                  <a:lnTo>
                    <a:pt x="225" y="534"/>
                  </a:lnTo>
                  <a:lnTo>
                    <a:pt x="224" y="521"/>
                  </a:lnTo>
                  <a:lnTo>
                    <a:pt x="224" y="508"/>
                  </a:lnTo>
                  <a:lnTo>
                    <a:pt x="224" y="493"/>
                  </a:lnTo>
                  <a:lnTo>
                    <a:pt x="225" y="480"/>
                  </a:lnTo>
                  <a:lnTo>
                    <a:pt x="227" y="466"/>
                  </a:lnTo>
                  <a:lnTo>
                    <a:pt x="229" y="454"/>
                  </a:lnTo>
                  <a:lnTo>
                    <a:pt x="232" y="441"/>
                  </a:lnTo>
                  <a:lnTo>
                    <a:pt x="235" y="428"/>
                  </a:lnTo>
                  <a:lnTo>
                    <a:pt x="240" y="416"/>
                  </a:lnTo>
                  <a:lnTo>
                    <a:pt x="244" y="404"/>
                  </a:lnTo>
                  <a:lnTo>
                    <a:pt x="250" y="393"/>
                  </a:lnTo>
                  <a:lnTo>
                    <a:pt x="255" y="381"/>
                  </a:lnTo>
                  <a:lnTo>
                    <a:pt x="262" y="370"/>
                  </a:lnTo>
                  <a:lnTo>
                    <a:pt x="269" y="360"/>
                  </a:lnTo>
                  <a:lnTo>
                    <a:pt x="276" y="349"/>
                  </a:lnTo>
                  <a:lnTo>
                    <a:pt x="284" y="339"/>
                  </a:lnTo>
                  <a:lnTo>
                    <a:pt x="292" y="330"/>
                  </a:lnTo>
                  <a:lnTo>
                    <a:pt x="301" y="321"/>
                  </a:lnTo>
                  <a:lnTo>
                    <a:pt x="310" y="312"/>
                  </a:lnTo>
                  <a:lnTo>
                    <a:pt x="319" y="303"/>
                  </a:lnTo>
                  <a:lnTo>
                    <a:pt x="329" y="295"/>
                  </a:lnTo>
                  <a:lnTo>
                    <a:pt x="339" y="288"/>
                  </a:lnTo>
                  <a:lnTo>
                    <a:pt x="350" y="281"/>
                  </a:lnTo>
                  <a:lnTo>
                    <a:pt x="362" y="274"/>
                  </a:lnTo>
                  <a:lnTo>
                    <a:pt x="373" y="269"/>
                  </a:lnTo>
                  <a:lnTo>
                    <a:pt x="385" y="263"/>
                  </a:lnTo>
                  <a:lnTo>
                    <a:pt x="397" y="259"/>
                  </a:lnTo>
                  <a:lnTo>
                    <a:pt x="409" y="255"/>
                  </a:lnTo>
                  <a:lnTo>
                    <a:pt x="422" y="251"/>
                  </a:lnTo>
                  <a:lnTo>
                    <a:pt x="434" y="248"/>
                  </a:lnTo>
                  <a:lnTo>
                    <a:pt x="447" y="246"/>
                  </a:lnTo>
                  <a:lnTo>
                    <a:pt x="461" y="244"/>
                  </a:lnTo>
                  <a:lnTo>
                    <a:pt x="474" y="243"/>
                  </a:lnTo>
                  <a:lnTo>
                    <a:pt x="487" y="243"/>
                  </a:lnTo>
                  <a:close/>
                  <a:moveTo>
                    <a:pt x="383" y="312"/>
                  </a:moveTo>
                  <a:lnTo>
                    <a:pt x="486" y="415"/>
                  </a:lnTo>
                  <a:lnTo>
                    <a:pt x="589" y="311"/>
                  </a:lnTo>
                  <a:lnTo>
                    <a:pt x="578" y="306"/>
                  </a:lnTo>
                  <a:lnTo>
                    <a:pt x="566" y="300"/>
                  </a:lnTo>
                  <a:lnTo>
                    <a:pt x="553" y="295"/>
                  </a:lnTo>
                  <a:lnTo>
                    <a:pt x="541" y="292"/>
                  </a:lnTo>
                  <a:lnTo>
                    <a:pt x="528" y="289"/>
                  </a:lnTo>
                  <a:lnTo>
                    <a:pt x="515" y="287"/>
                  </a:lnTo>
                  <a:lnTo>
                    <a:pt x="501" y="286"/>
                  </a:lnTo>
                  <a:lnTo>
                    <a:pt x="487" y="285"/>
                  </a:lnTo>
                  <a:lnTo>
                    <a:pt x="473" y="286"/>
                  </a:lnTo>
                  <a:lnTo>
                    <a:pt x="460" y="287"/>
                  </a:lnTo>
                  <a:lnTo>
                    <a:pt x="446" y="289"/>
                  </a:lnTo>
                  <a:lnTo>
                    <a:pt x="433" y="292"/>
                  </a:lnTo>
                  <a:lnTo>
                    <a:pt x="420" y="296"/>
                  </a:lnTo>
                  <a:lnTo>
                    <a:pt x="407" y="300"/>
                  </a:lnTo>
                  <a:lnTo>
                    <a:pt x="395" y="307"/>
                  </a:lnTo>
                  <a:lnTo>
                    <a:pt x="383" y="312"/>
                  </a:lnTo>
                  <a:close/>
                  <a:moveTo>
                    <a:pt x="506" y="435"/>
                  </a:moveTo>
                  <a:lnTo>
                    <a:pt x="521" y="451"/>
                  </a:lnTo>
                  <a:lnTo>
                    <a:pt x="633" y="340"/>
                  </a:lnTo>
                  <a:lnTo>
                    <a:pt x="624" y="333"/>
                  </a:lnTo>
                  <a:lnTo>
                    <a:pt x="616" y="327"/>
                  </a:lnTo>
                  <a:lnTo>
                    <a:pt x="506" y="435"/>
                  </a:lnTo>
                  <a:close/>
                  <a:moveTo>
                    <a:pt x="542" y="471"/>
                  </a:moveTo>
                  <a:lnTo>
                    <a:pt x="557" y="486"/>
                  </a:lnTo>
                  <a:lnTo>
                    <a:pt x="667" y="377"/>
                  </a:lnTo>
                  <a:lnTo>
                    <a:pt x="660" y="369"/>
                  </a:lnTo>
                  <a:lnTo>
                    <a:pt x="653" y="361"/>
                  </a:lnTo>
                  <a:lnTo>
                    <a:pt x="542" y="471"/>
                  </a:lnTo>
                  <a:close/>
                  <a:moveTo>
                    <a:pt x="578" y="508"/>
                  </a:moveTo>
                  <a:lnTo>
                    <a:pt x="682" y="612"/>
                  </a:lnTo>
                  <a:lnTo>
                    <a:pt x="688" y="600"/>
                  </a:lnTo>
                  <a:lnTo>
                    <a:pt x="694" y="588"/>
                  </a:lnTo>
                  <a:lnTo>
                    <a:pt x="698" y="575"/>
                  </a:lnTo>
                  <a:lnTo>
                    <a:pt x="702" y="562"/>
                  </a:lnTo>
                  <a:lnTo>
                    <a:pt x="705" y="549"/>
                  </a:lnTo>
                  <a:lnTo>
                    <a:pt x="707" y="535"/>
                  </a:lnTo>
                  <a:lnTo>
                    <a:pt x="708" y="522"/>
                  </a:lnTo>
                  <a:lnTo>
                    <a:pt x="709" y="508"/>
                  </a:lnTo>
                  <a:lnTo>
                    <a:pt x="708" y="493"/>
                  </a:lnTo>
                  <a:lnTo>
                    <a:pt x="707" y="479"/>
                  </a:lnTo>
                  <a:lnTo>
                    <a:pt x="705" y="465"/>
                  </a:lnTo>
                  <a:lnTo>
                    <a:pt x="702" y="452"/>
                  </a:lnTo>
                  <a:lnTo>
                    <a:pt x="698" y="439"/>
                  </a:lnTo>
                  <a:lnTo>
                    <a:pt x="694" y="427"/>
                  </a:lnTo>
                  <a:lnTo>
                    <a:pt x="688" y="414"/>
                  </a:lnTo>
                  <a:lnTo>
                    <a:pt x="683" y="403"/>
                  </a:lnTo>
                  <a:lnTo>
                    <a:pt x="578" y="508"/>
                  </a:lnTo>
                  <a:close/>
                  <a:moveTo>
                    <a:pt x="667" y="637"/>
                  </a:moveTo>
                  <a:lnTo>
                    <a:pt x="557" y="528"/>
                  </a:lnTo>
                  <a:lnTo>
                    <a:pt x="542" y="544"/>
                  </a:lnTo>
                  <a:lnTo>
                    <a:pt x="653" y="654"/>
                  </a:lnTo>
                  <a:lnTo>
                    <a:pt x="660" y="646"/>
                  </a:lnTo>
                  <a:lnTo>
                    <a:pt x="667" y="637"/>
                  </a:lnTo>
                  <a:close/>
                  <a:moveTo>
                    <a:pt x="536" y="508"/>
                  </a:moveTo>
                  <a:lnTo>
                    <a:pt x="521" y="492"/>
                  </a:lnTo>
                  <a:lnTo>
                    <a:pt x="506" y="508"/>
                  </a:lnTo>
                  <a:lnTo>
                    <a:pt x="521" y="523"/>
                  </a:lnTo>
                  <a:lnTo>
                    <a:pt x="536" y="508"/>
                  </a:lnTo>
                  <a:close/>
                  <a:moveTo>
                    <a:pt x="501" y="471"/>
                  </a:moveTo>
                  <a:lnTo>
                    <a:pt x="486" y="456"/>
                  </a:lnTo>
                  <a:lnTo>
                    <a:pt x="470" y="471"/>
                  </a:lnTo>
                  <a:lnTo>
                    <a:pt x="485" y="486"/>
                  </a:lnTo>
                  <a:lnTo>
                    <a:pt x="501" y="471"/>
                  </a:lnTo>
                  <a:close/>
                  <a:moveTo>
                    <a:pt x="465" y="435"/>
                  </a:moveTo>
                  <a:lnTo>
                    <a:pt x="358" y="328"/>
                  </a:lnTo>
                  <a:lnTo>
                    <a:pt x="348" y="335"/>
                  </a:lnTo>
                  <a:lnTo>
                    <a:pt x="340" y="342"/>
                  </a:lnTo>
                  <a:lnTo>
                    <a:pt x="450" y="451"/>
                  </a:lnTo>
                  <a:lnTo>
                    <a:pt x="465" y="435"/>
                  </a:lnTo>
                  <a:close/>
                  <a:moveTo>
                    <a:pt x="632" y="674"/>
                  </a:moveTo>
                  <a:lnTo>
                    <a:pt x="521" y="564"/>
                  </a:lnTo>
                  <a:lnTo>
                    <a:pt x="506" y="580"/>
                  </a:lnTo>
                  <a:lnTo>
                    <a:pt x="615" y="688"/>
                  </a:lnTo>
                  <a:lnTo>
                    <a:pt x="624" y="681"/>
                  </a:lnTo>
                  <a:lnTo>
                    <a:pt x="632" y="674"/>
                  </a:lnTo>
                  <a:close/>
                  <a:moveTo>
                    <a:pt x="501" y="544"/>
                  </a:moveTo>
                  <a:lnTo>
                    <a:pt x="485" y="529"/>
                  </a:lnTo>
                  <a:lnTo>
                    <a:pt x="470" y="544"/>
                  </a:lnTo>
                  <a:lnTo>
                    <a:pt x="485" y="559"/>
                  </a:lnTo>
                  <a:lnTo>
                    <a:pt x="501" y="544"/>
                  </a:lnTo>
                  <a:close/>
                  <a:moveTo>
                    <a:pt x="465" y="508"/>
                  </a:moveTo>
                  <a:lnTo>
                    <a:pt x="450" y="492"/>
                  </a:lnTo>
                  <a:lnTo>
                    <a:pt x="434" y="508"/>
                  </a:lnTo>
                  <a:lnTo>
                    <a:pt x="450" y="523"/>
                  </a:lnTo>
                  <a:lnTo>
                    <a:pt x="465" y="508"/>
                  </a:lnTo>
                  <a:close/>
                  <a:moveTo>
                    <a:pt x="429" y="471"/>
                  </a:moveTo>
                  <a:lnTo>
                    <a:pt x="320" y="363"/>
                  </a:lnTo>
                  <a:lnTo>
                    <a:pt x="313" y="371"/>
                  </a:lnTo>
                  <a:lnTo>
                    <a:pt x="306" y="380"/>
                  </a:lnTo>
                  <a:lnTo>
                    <a:pt x="414" y="487"/>
                  </a:lnTo>
                  <a:lnTo>
                    <a:pt x="429" y="471"/>
                  </a:lnTo>
                  <a:close/>
                  <a:moveTo>
                    <a:pt x="588" y="703"/>
                  </a:moveTo>
                  <a:lnTo>
                    <a:pt x="485" y="600"/>
                  </a:lnTo>
                  <a:lnTo>
                    <a:pt x="384" y="702"/>
                  </a:lnTo>
                  <a:lnTo>
                    <a:pt x="395" y="708"/>
                  </a:lnTo>
                  <a:lnTo>
                    <a:pt x="408" y="714"/>
                  </a:lnTo>
                  <a:lnTo>
                    <a:pt x="420" y="718"/>
                  </a:lnTo>
                  <a:lnTo>
                    <a:pt x="433" y="722"/>
                  </a:lnTo>
                  <a:lnTo>
                    <a:pt x="446" y="725"/>
                  </a:lnTo>
                  <a:lnTo>
                    <a:pt x="460" y="727"/>
                  </a:lnTo>
                  <a:lnTo>
                    <a:pt x="473" y="728"/>
                  </a:lnTo>
                  <a:lnTo>
                    <a:pt x="487" y="729"/>
                  </a:lnTo>
                  <a:lnTo>
                    <a:pt x="501" y="728"/>
                  </a:lnTo>
                  <a:lnTo>
                    <a:pt x="514" y="727"/>
                  </a:lnTo>
                  <a:lnTo>
                    <a:pt x="527" y="725"/>
                  </a:lnTo>
                  <a:lnTo>
                    <a:pt x="540" y="722"/>
                  </a:lnTo>
                  <a:lnTo>
                    <a:pt x="553" y="719"/>
                  </a:lnTo>
                  <a:lnTo>
                    <a:pt x="565" y="715"/>
                  </a:lnTo>
                  <a:lnTo>
                    <a:pt x="577" y="709"/>
                  </a:lnTo>
                  <a:lnTo>
                    <a:pt x="588" y="703"/>
                  </a:lnTo>
                  <a:close/>
                  <a:moveTo>
                    <a:pt x="465" y="580"/>
                  </a:moveTo>
                  <a:lnTo>
                    <a:pt x="450" y="564"/>
                  </a:lnTo>
                  <a:lnTo>
                    <a:pt x="341" y="672"/>
                  </a:lnTo>
                  <a:lnTo>
                    <a:pt x="349" y="679"/>
                  </a:lnTo>
                  <a:lnTo>
                    <a:pt x="358" y="686"/>
                  </a:lnTo>
                  <a:lnTo>
                    <a:pt x="465" y="580"/>
                  </a:lnTo>
                  <a:close/>
                  <a:moveTo>
                    <a:pt x="429" y="544"/>
                  </a:moveTo>
                  <a:lnTo>
                    <a:pt x="414" y="529"/>
                  </a:lnTo>
                  <a:lnTo>
                    <a:pt x="307" y="635"/>
                  </a:lnTo>
                  <a:lnTo>
                    <a:pt x="313" y="644"/>
                  </a:lnTo>
                  <a:lnTo>
                    <a:pt x="320" y="652"/>
                  </a:lnTo>
                  <a:lnTo>
                    <a:pt x="429" y="544"/>
                  </a:lnTo>
                  <a:close/>
                  <a:moveTo>
                    <a:pt x="393" y="508"/>
                  </a:moveTo>
                  <a:lnTo>
                    <a:pt x="291" y="406"/>
                  </a:lnTo>
                  <a:lnTo>
                    <a:pt x="285" y="417"/>
                  </a:lnTo>
                  <a:lnTo>
                    <a:pt x="280" y="429"/>
                  </a:lnTo>
                  <a:lnTo>
                    <a:pt x="276" y="441"/>
                  </a:lnTo>
                  <a:lnTo>
                    <a:pt x="273" y="454"/>
                  </a:lnTo>
                  <a:lnTo>
                    <a:pt x="270" y="467"/>
                  </a:lnTo>
                  <a:lnTo>
                    <a:pt x="268" y="480"/>
                  </a:lnTo>
                  <a:lnTo>
                    <a:pt x="267" y="493"/>
                  </a:lnTo>
                  <a:lnTo>
                    <a:pt x="266" y="508"/>
                  </a:lnTo>
                  <a:lnTo>
                    <a:pt x="267" y="521"/>
                  </a:lnTo>
                  <a:lnTo>
                    <a:pt x="268" y="535"/>
                  </a:lnTo>
                  <a:lnTo>
                    <a:pt x="270" y="548"/>
                  </a:lnTo>
                  <a:lnTo>
                    <a:pt x="273" y="561"/>
                  </a:lnTo>
                  <a:lnTo>
                    <a:pt x="276" y="573"/>
                  </a:lnTo>
                  <a:lnTo>
                    <a:pt x="281" y="586"/>
                  </a:lnTo>
                  <a:lnTo>
                    <a:pt x="286" y="598"/>
                  </a:lnTo>
                  <a:lnTo>
                    <a:pt x="291" y="609"/>
                  </a:lnTo>
                  <a:lnTo>
                    <a:pt x="393" y="50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1022351" y="681038"/>
              <a:ext cx="833438" cy="47625"/>
            </a:xfrm>
            <a:custGeom>
              <a:avLst/>
              <a:gdLst>
                <a:gd name="T0" fmla="*/ 52 w 1574"/>
                <a:gd name="T1" fmla="*/ 87 h 89"/>
                <a:gd name="T2" fmla="*/ 190 w 1574"/>
                <a:gd name="T3" fmla="*/ 3 h 89"/>
                <a:gd name="T4" fmla="*/ 215 w 1574"/>
                <a:gd name="T5" fmla="*/ 40 h 89"/>
                <a:gd name="T6" fmla="*/ 202 w 1574"/>
                <a:gd name="T7" fmla="*/ 80 h 89"/>
                <a:gd name="T8" fmla="*/ 168 w 1574"/>
                <a:gd name="T9" fmla="*/ 88 h 89"/>
                <a:gd name="T10" fmla="*/ 137 w 1574"/>
                <a:gd name="T11" fmla="*/ 56 h 89"/>
                <a:gd name="T12" fmla="*/ 147 w 1574"/>
                <a:gd name="T13" fmla="*/ 13 h 89"/>
                <a:gd name="T14" fmla="*/ 172 w 1574"/>
                <a:gd name="T15" fmla="*/ 17 h 89"/>
                <a:gd name="T16" fmla="*/ 154 w 1574"/>
                <a:gd name="T17" fmla="*/ 45 h 89"/>
                <a:gd name="T18" fmla="*/ 171 w 1574"/>
                <a:gd name="T19" fmla="*/ 73 h 89"/>
                <a:gd name="T20" fmla="*/ 196 w 1574"/>
                <a:gd name="T21" fmla="*/ 57 h 89"/>
                <a:gd name="T22" fmla="*/ 189 w 1574"/>
                <a:gd name="T23" fmla="*/ 21 h 89"/>
                <a:gd name="T24" fmla="*/ 331 w 1574"/>
                <a:gd name="T25" fmla="*/ 2 h 89"/>
                <a:gd name="T26" fmla="*/ 349 w 1574"/>
                <a:gd name="T27" fmla="*/ 33 h 89"/>
                <a:gd name="T28" fmla="*/ 348 w 1574"/>
                <a:gd name="T29" fmla="*/ 63 h 89"/>
                <a:gd name="T30" fmla="*/ 335 w 1574"/>
                <a:gd name="T31" fmla="*/ 87 h 89"/>
                <a:gd name="T32" fmla="*/ 330 w 1574"/>
                <a:gd name="T33" fmla="*/ 76 h 89"/>
                <a:gd name="T34" fmla="*/ 301 w 1574"/>
                <a:gd name="T35" fmla="*/ 87 h 89"/>
                <a:gd name="T36" fmla="*/ 327 w 1574"/>
                <a:gd name="T37" fmla="*/ 38 h 89"/>
                <a:gd name="T38" fmla="*/ 324 w 1574"/>
                <a:gd name="T39" fmla="*/ 18 h 89"/>
                <a:gd name="T40" fmla="*/ 454 w 1574"/>
                <a:gd name="T41" fmla="*/ 87 h 89"/>
                <a:gd name="T42" fmla="*/ 558 w 1574"/>
                <a:gd name="T43" fmla="*/ 35 h 89"/>
                <a:gd name="T44" fmla="*/ 558 w 1574"/>
                <a:gd name="T45" fmla="*/ 50 h 89"/>
                <a:gd name="T46" fmla="*/ 1556 w 1574"/>
                <a:gd name="T47" fmla="*/ 2 h 89"/>
                <a:gd name="T48" fmla="*/ 1505 w 1574"/>
                <a:gd name="T49" fmla="*/ 2 h 89"/>
                <a:gd name="T50" fmla="*/ 1443 w 1574"/>
                <a:gd name="T51" fmla="*/ 87 h 89"/>
                <a:gd name="T52" fmla="*/ 1286 w 1574"/>
                <a:gd name="T53" fmla="*/ 2 h 89"/>
                <a:gd name="T54" fmla="*/ 1192 w 1574"/>
                <a:gd name="T55" fmla="*/ 42 h 89"/>
                <a:gd name="T56" fmla="*/ 1201 w 1574"/>
                <a:gd name="T57" fmla="*/ 22 h 89"/>
                <a:gd name="T58" fmla="*/ 1198 w 1574"/>
                <a:gd name="T59" fmla="*/ 2 h 89"/>
                <a:gd name="T60" fmla="*/ 1221 w 1574"/>
                <a:gd name="T61" fmla="*/ 30 h 89"/>
                <a:gd name="T62" fmla="*/ 1199 w 1574"/>
                <a:gd name="T63" fmla="*/ 57 h 89"/>
                <a:gd name="T64" fmla="*/ 1042 w 1574"/>
                <a:gd name="T65" fmla="*/ 60 h 89"/>
                <a:gd name="T66" fmla="*/ 1056 w 1574"/>
                <a:gd name="T67" fmla="*/ 73 h 89"/>
                <a:gd name="T68" fmla="*/ 1076 w 1574"/>
                <a:gd name="T69" fmla="*/ 64 h 89"/>
                <a:gd name="T70" fmla="*/ 1035 w 1574"/>
                <a:gd name="T71" fmla="*/ 45 h 89"/>
                <a:gd name="T72" fmla="*/ 1031 w 1574"/>
                <a:gd name="T73" fmla="*/ 12 h 89"/>
                <a:gd name="T74" fmla="*/ 1073 w 1574"/>
                <a:gd name="T75" fmla="*/ 2 h 89"/>
                <a:gd name="T76" fmla="*/ 1073 w 1574"/>
                <a:gd name="T77" fmla="*/ 28 h 89"/>
                <a:gd name="T78" fmla="*/ 1053 w 1574"/>
                <a:gd name="T79" fmla="*/ 16 h 89"/>
                <a:gd name="T80" fmla="*/ 1047 w 1574"/>
                <a:gd name="T81" fmla="*/ 31 h 89"/>
                <a:gd name="T82" fmla="*/ 1091 w 1574"/>
                <a:gd name="T83" fmla="*/ 52 h 89"/>
                <a:gd name="T84" fmla="*/ 1086 w 1574"/>
                <a:gd name="T85" fmla="*/ 80 h 89"/>
                <a:gd name="T86" fmla="*/ 1048 w 1574"/>
                <a:gd name="T87" fmla="*/ 88 h 89"/>
                <a:gd name="T88" fmla="*/ 919 w 1574"/>
                <a:gd name="T89" fmla="*/ 55 h 89"/>
                <a:gd name="T90" fmla="*/ 947 w 1574"/>
                <a:gd name="T91" fmla="*/ 87 h 89"/>
                <a:gd name="T92" fmla="*/ 830 w 1574"/>
                <a:gd name="T93" fmla="*/ 64 h 89"/>
                <a:gd name="T94" fmla="*/ 795 w 1574"/>
                <a:gd name="T95" fmla="*/ 89 h 89"/>
                <a:gd name="T96" fmla="*/ 764 w 1574"/>
                <a:gd name="T97" fmla="*/ 74 h 89"/>
                <a:gd name="T98" fmla="*/ 758 w 1574"/>
                <a:gd name="T99" fmla="*/ 31 h 89"/>
                <a:gd name="T100" fmla="*/ 788 w 1574"/>
                <a:gd name="T101" fmla="*/ 2 h 89"/>
                <a:gd name="T102" fmla="*/ 827 w 1574"/>
                <a:gd name="T103" fmla="*/ 16 h 89"/>
                <a:gd name="T104" fmla="*/ 809 w 1574"/>
                <a:gd name="T105" fmla="*/ 22 h 89"/>
                <a:gd name="T106" fmla="*/ 784 w 1574"/>
                <a:gd name="T107" fmla="*/ 20 h 89"/>
                <a:gd name="T108" fmla="*/ 777 w 1574"/>
                <a:gd name="T109" fmla="*/ 59 h 89"/>
                <a:gd name="T110" fmla="*/ 800 w 1574"/>
                <a:gd name="T111" fmla="*/ 72 h 89"/>
                <a:gd name="T112" fmla="*/ 813 w 1574"/>
                <a:gd name="T113" fmla="*/ 57 h 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4" h="89">
                  <a:moveTo>
                    <a:pt x="0" y="2"/>
                  </a:moveTo>
                  <a:lnTo>
                    <a:pt x="18" y="2"/>
                  </a:lnTo>
                  <a:lnTo>
                    <a:pt x="52" y="58"/>
                  </a:lnTo>
                  <a:lnTo>
                    <a:pt x="52" y="2"/>
                  </a:lnTo>
                  <a:lnTo>
                    <a:pt x="70" y="2"/>
                  </a:lnTo>
                  <a:lnTo>
                    <a:pt x="70" y="87"/>
                  </a:lnTo>
                  <a:lnTo>
                    <a:pt x="52" y="87"/>
                  </a:lnTo>
                  <a:lnTo>
                    <a:pt x="18" y="34"/>
                  </a:lnTo>
                  <a:lnTo>
                    <a:pt x="18" y="87"/>
                  </a:lnTo>
                  <a:lnTo>
                    <a:pt x="0" y="87"/>
                  </a:lnTo>
                  <a:lnTo>
                    <a:pt x="0" y="2"/>
                  </a:lnTo>
                  <a:close/>
                  <a:moveTo>
                    <a:pt x="176" y="1"/>
                  </a:moveTo>
                  <a:lnTo>
                    <a:pt x="183" y="1"/>
                  </a:lnTo>
                  <a:lnTo>
                    <a:pt x="190" y="3"/>
                  </a:lnTo>
                  <a:lnTo>
                    <a:pt x="196" y="6"/>
                  </a:lnTo>
                  <a:lnTo>
                    <a:pt x="202" y="10"/>
                  </a:lnTo>
                  <a:lnTo>
                    <a:pt x="207" y="16"/>
                  </a:lnTo>
                  <a:lnTo>
                    <a:pt x="211" y="23"/>
                  </a:lnTo>
                  <a:lnTo>
                    <a:pt x="213" y="28"/>
                  </a:lnTo>
                  <a:lnTo>
                    <a:pt x="215" y="34"/>
                  </a:lnTo>
                  <a:lnTo>
                    <a:pt x="215" y="40"/>
                  </a:lnTo>
                  <a:lnTo>
                    <a:pt x="216" y="45"/>
                  </a:lnTo>
                  <a:lnTo>
                    <a:pt x="215" y="53"/>
                  </a:lnTo>
                  <a:lnTo>
                    <a:pt x="214" y="60"/>
                  </a:lnTo>
                  <a:lnTo>
                    <a:pt x="211" y="67"/>
                  </a:lnTo>
                  <a:lnTo>
                    <a:pt x="208" y="73"/>
                  </a:lnTo>
                  <a:lnTo>
                    <a:pt x="205" y="77"/>
                  </a:lnTo>
                  <a:lnTo>
                    <a:pt x="202" y="80"/>
                  </a:lnTo>
                  <a:lnTo>
                    <a:pt x="198" y="83"/>
                  </a:lnTo>
                  <a:lnTo>
                    <a:pt x="194" y="85"/>
                  </a:lnTo>
                  <a:lnTo>
                    <a:pt x="190" y="87"/>
                  </a:lnTo>
                  <a:lnTo>
                    <a:pt x="186" y="88"/>
                  </a:lnTo>
                  <a:lnTo>
                    <a:pt x="181" y="89"/>
                  </a:lnTo>
                  <a:lnTo>
                    <a:pt x="176" y="89"/>
                  </a:lnTo>
                  <a:lnTo>
                    <a:pt x="168" y="88"/>
                  </a:lnTo>
                  <a:lnTo>
                    <a:pt x="162" y="87"/>
                  </a:lnTo>
                  <a:lnTo>
                    <a:pt x="156" y="84"/>
                  </a:lnTo>
                  <a:lnTo>
                    <a:pt x="150" y="80"/>
                  </a:lnTo>
                  <a:lnTo>
                    <a:pt x="145" y="74"/>
                  </a:lnTo>
                  <a:lnTo>
                    <a:pt x="141" y="67"/>
                  </a:lnTo>
                  <a:lnTo>
                    <a:pt x="139" y="62"/>
                  </a:lnTo>
                  <a:lnTo>
                    <a:pt x="137" y="56"/>
                  </a:lnTo>
                  <a:lnTo>
                    <a:pt x="136" y="51"/>
                  </a:lnTo>
                  <a:lnTo>
                    <a:pt x="136" y="45"/>
                  </a:lnTo>
                  <a:lnTo>
                    <a:pt x="137" y="38"/>
                  </a:lnTo>
                  <a:lnTo>
                    <a:pt x="138" y="31"/>
                  </a:lnTo>
                  <a:lnTo>
                    <a:pt x="141" y="23"/>
                  </a:lnTo>
                  <a:lnTo>
                    <a:pt x="144" y="17"/>
                  </a:lnTo>
                  <a:lnTo>
                    <a:pt x="147" y="13"/>
                  </a:lnTo>
                  <a:lnTo>
                    <a:pt x="151" y="9"/>
                  </a:lnTo>
                  <a:lnTo>
                    <a:pt x="155" y="6"/>
                  </a:lnTo>
                  <a:lnTo>
                    <a:pt x="160" y="4"/>
                  </a:lnTo>
                  <a:lnTo>
                    <a:pt x="167" y="1"/>
                  </a:lnTo>
                  <a:lnTo>
                    <a:pt x="176" y="1"/>
                  </a:lnTo>
                  <a:close/>
                  <a:moveTo>
                    <a:pt x="176" y="17"/>
                  </a:moveTo>
                  <a:lnTo>
                    <a:pt x="172" y="17"/>
                  </a:lnTo>
                  <a:lnTo>
                    <a:pt x="167" y="18"/>
                  </a:lnTo>
                  <a:lnTo>
                    <a:pt x="164" y="21"/>
                  </a:lnTo>
                  <a:lnTo>
                    <a:pt x="160" y="24"/>
                  </a:lnTo>
                  <a:lnTo>
                    <a:pt x="158" y="28"/>
                  </a:lnTo>
                  <a:lnTo>
                    <a:pt x="156" y="33"/>
                  </a:lnTo>
                  <a:lnTo>
                    <a:pt x="154" y="39"/>
                  </a:lnTo>
                  <a:lnTo>
                    <a:pt x="154" y="45"/>
                  </a:lnTo>
                  <a:lnTo>
                    <a:pt x="154" y="51"/>
                  </a:lnTo>
                  <a:lnTo>
                    <a:pt x="156" y="57"/>
                  </a:lnTo>
                  <a:lnTo>
                    <a:pt x="158" y="62"/>
                  </a:lnTo>
                  <a:lnTo>
                    <a:pt x="160" y="66"/>
                  </a:lnTo>
                  <a:lnTo>
                    <a:pt x="164" y="69"/>
                  </a:lnTo>
                  <a:lnTo>
                    <a:pt x="167" y="71"/>
                  </a:lnTo>
                  <a:lnTo>
                    <a:pt x="171" y="73"/>
                  </a:lnTo>
                  <a:lnTo>
                    <a:pt x="176" y="73"/>
                  </a:lnTo>
                  <a:lnTo>
                    <a:pt x="180" y="73"/>
                  </a:lnTo>
                  <a:lnTo>
                    <a:pt x="184" y="71"/>
                  </a:lnTo>
                  <a:lnTo>
                    <a:pt x="188" y="69"/>
                  </a:lnTo>
                  <a:lnTo>
                    <a:pt x="191" y="66"/>
                  </a:lnTo>
                  <a:lnTo>
                    <a:pt x="194" y="62"/>
                  </a:lnTo>
                  <a:lnTo>
                    <a:pt x="196" y="57"/>
                  </a:lnTo>
                  <a:lnTo>
                    <a:pt x="197" y="52"/>
                  </a:lnTo>
                  <a:lnTo>
                    <a:pt x="198" y="45"/>
                  </a:lnTo>
                  <a:lnTo>
                    <a:pt x="198" y="39"/>
                  </a:lnTo>
                  <a:lnTo>
                    <a:pt x="196" y="33"/>
                  </a:lnTo>
                  <a:lnTo>
                    <a:pt x="195" y="27"/>
                  </a:lnTo>
                  <a:lnTo>
                    <a:pt x="192" y="24"/>
                  </a:lnTo>
                  <a:lnTo>
                    <a:pt x="189" y="21"/>
                  </a:lnTo>
                  <a:lnTo>
                    <a:pt x="185" y="18"/>
                  </a:lnTo>
                  <a:lnTo>
                    <a:pt x="181" y="17"/>
                  </a:lnTo>
                  <a:lnTo>
                    <a:pt x="176" y="17"/>
                  </a:lnTo>
                  <a:close/>
                  <a:moveTo>
                    <a:pt x="283" y="2"/>
                  </a:moveTo>
                  <a:lnTo>
                    <a:pt x="318" y="2"/>
                  </a:lnTo>
                  <a:lnTo>
                    <a:pt x="326" y="2"/>
                  </a:lnTo>
                  <a:lnTo>
                    <a:pt x="331" y="2"/>
                  </a:lnTo>
                  <a:lnTo>
                    <a:pt x="335" y="4"/>
                  </a:lnTo>
                  <a:lnTo>
                    <a:pt x="339" y="6"/>
                  </a:lnTo>
                  <a:lnTo>
                    <a:pt x="343" y="9"/>
                  </a:lnTo>
                  <a:lnTo>
                    <a:pt x="346" y="14"/>
                  </a:lnTo>
                  <a:lnTo>
                    <a:pt x="349" y="20"/>
                  </a:lnTo>
                  <a:lnTo>
                    <a:pt x="349" y="27"/>
                  </a:lnTo>
                  <a:lnTo>
                    <a:pt x="349" y="33"/>
                  </a:lnTo>
                  <a:lnTo>
                    <a:pt x="347" y="39"/>
                  </a:lnTo>
                  <a:lnTo>
                    <a:pt x="343" y="44"/>
                  </a:lnTo>
                  <a:lnTo>
                    <a:pt x="339" y="48"/>
                  </a:lnTo>
                  <a:lnTo>
                    <a:pt x="343" y="50"/>
                  </a:lnTo>
                  <a:lnTo>
                    <a:pt x="346" y="52"/>
                  </a:lnTo>
                  <a:lnTo>
                    <a:pt x="348" y="57"/>
                  </a:lnTo>
                  <a:lnTo>
                    <a:pt x="348" y="63"/>
                  </a:lnTo>
                  <a:lnTo>
                    <a:pt x="348" y="77"/>
                  </a:lnTo>
                  <a:lnTo>
                    <a:pt x="348" y="80"/>
                  </a:lnTo>
                  <a:lnTo>
                    <a:pt x="349" y="82"/>
                  </a:lnTo>
                  <a:lnTo>
                    <a:pt x="351" y="84"/>
                  </a:lnTo>
                  <a:lnTo>
                    <a:pt x="353" y="87"/>
                  </a:lnTo>
                  <a:lnTo>
                    <a:pt x="337" y="87"/>
                  </a:lnTo>
                  <a:lnTo>
                    <a:pt x="335" y="87"/>
                  </a:lnTo>
                  <a:lnTo>
                    <a:pt x="334" y="87"/>
                  </a:lnTo>
                  <a:lnTo>
                    <a:pt x="333" y="86"/>
                  </a:lnTo>
                  <a:lnTo>
                    <a:pt x="332" y="85"/>
                  </a:lnTo>
                  <a:lnTo>
                    <a:pt x="331" y="84"/>
                  </a:lnTo>
                  <a:lnTo>
                    <a:pt x="331" y="83"/>
                  </a:lnTo>
                  <a:lnTo>
                    <a:pt x="331" y="80"/>
                  </a:lnTo>
                  <a:lnTo>
                    <a:pt x="330" y="76"/>
                  </a:lnTo>
                  <a:lnTo>
                    <a:pt x="330" y="66"/>
                  </a:lnTo>
                  <a:lnTo>
                    <a:pt x="330" y="62"/>
                  </a:lnTo>
                  <a:lnTo>
                    <a:pt x="328" y="59"/>
                  </a:lnTo>
                  <a:lnTo>
                    <a:pt x="324" y="57"/>
                  </a:lnTo>
                  <a:lnTo>
                    <a:pt x="320" y="56"/>
                  </a:lnTo>
                  <a:lnTo>
                    <a:pt x="301" y="56"/>
                  </a:lnTo>
                  <a:lnTo>
                    <a:pt x="301" y="87"/>
                  </a:lnTo>
                  <a:lnTo>
                    <a:pt x="283" y="87"/>
                  </a:lnTo>
                  <a:lnTo>
                    <a:pt x="283" y="2"/>
                  </a:lnTo>
                  <a:close/>
                  <a:moveTo>
                    <a:pt x="301" y="18"/>
                  </a:moveTo>
                  <a:lnTo>
                    <a:pt x="301" y="40"/>
                  </a:lnTo>
                  <a:lnTo>
                    <a:pt x="320" y="40"/>
                  </a:lnTo>
                  <a:lnTo>
                    <a:pt x="324" y="40"/>
                  </a:lnTo>
                  <a:lnTo>
                    <a:pt x="327" y="38"/>
                  </a:lnTo>
                  <a:lnTo>
                    <a:pt x="329" y="36"/>
                  </a:lnTo>
                  <a:lnTo>
                    <a:pt x="330" y="34"/>
                  </a:lnTo>
                  <a:lnTo>
                    <a:pt x="331" y="32"/>
                  </a:lnTo>
                  <a:lnTo>
                    <a:pt x="331" y="28"/>
                  </a:lnTo>
                  <a:lnTo>
                    <a:pt x="330" y="24"/>
                  </a:lnTo>
                  <a:lnTo>
                    <a:pt x="328" y="21"/>
                  </a:lnTo>
                  <a:lnTo>
                    <a:pt x="324" y="18"/>
                  </a:lnTo>
                  <a:lnTo>
                    <a:pt x="320" y="18"/>
                  </a:lnTo>
                  <a:lnTo>
                    <a:pt x="301" y="18"/>
                  </a:lnTo>
                  <a:close/>
                  <a:moveTo>
                    <a:pt x="412" y="2"/>
                  </a:moveTo>
                  <a:lnTo>
                    <a:pt x="478" y="2"/>
                  </a:lnTo>
                  <a:lnTo>
                    <a:pt x="478" y="18"/>
                  </a:lnTo>
                  <a:lnTo>
                    <a:pt x="454" y="18"/>
                  </a:lnTo>
                  <a:lnTo>
                    <a:pt x="454" y="87"/>
                  </a:lnTo>
                  <a:lnTo>
                    <a:pt x="436" y="87"/>
                  </a:lnTo>
                  <a:lnTo>
                    <a:pt x="436" y="18"/>
                  </a:lnTo>
                  <a:lnTo>
                    <a:pt x="412" y="18"/>
                  </a:lnTo>
                  <a:lnTo>
                    <a:pt x="412" y="2"/>
                  </a:lnTo>
                  <a:close/>
                  <a:moveTo>
                    <a:pt x="540" y="2"/>
                  </a:moveTo>
                  <a:lnTo>
                    <a:pt x="558" y="2"/>
                  </a:lnTo>
                  <a:lnTo>
                    <a:pt x="558" y="35"/>
                  </a:lnTo>
                  <a:lnTo>
                    <a:pt x="591" y="35"/>
                  </a:lnTo>
                  <a:lnTo>
                    <a:pt x="591" y="2"/>
                  </a:lnTo>
                  <a:lnTo>
                    <a:pt x="609" y="2"/>
                  </a:lnTo>
                  <a:lnTo>
                    <a:pt x="609" y="87"/>
                  </a:lnTo>
                  <a:lnTo>
                    <a:pt x="591" y="87"/>
                  </a:lnTo>
                  <a:lnTo>
                    <a:pt x="591" y="50"/>
                  </a:lnTo>
                  <a:lnTo>
                    <a:pt x="558" y="50"/>
                  </a:lnTo>
                  <a:lnTo>
                    <a:pt x="558" y="87"/>
                  </a:lnTo>
                  <a:lnTo>
                    <a:pt x="540" y="87"/>
                  </a:lnTo>
                  <a:lnTo>
                    <a:pt x="540" y="2"/>
                  </a:lnTo>
                  <a:close/>
                  <a:moveTo>
                    <a:pt x="1505" y="2"/>
                  </a:moveTo>
                  <a:lnTo>
                    <a:pt x="1523" y="2"/>
                  </a:lnTo>
                  <a:lnTo>
                    <a:pt x="1556" y="58"/>
                  </a:lnTo>
                  <a:lnTo>
                    <a:pt x="1556" y="2"/>
                  </a:lnTo>
                  <a:lnTo>
                    <a:pt x="1574" y="2"/>
                  </a:lnTo>
                  <a:lnTo>
                    <a:pt x="1574" y="87"/>
                  </a:lnTo>
                  <a:lnTo>
                    <a:pt x="1556" y="87"/>
                  </a:lnTo>
                  <a:lnTo>
                    <a:pt x="1523" y="34"/>
                  </a:lnTo>
                  <a:lnTo>
                    <a:pt x="1523" y="87"/>
                  </a:lnTo>
                  <a:lnTo>
                    <a:pt x="1505" y="87"/>
                  </a:lnTo>
                  <a:lnTo>
                    <a:pt x="1505" y="2"/>
                  </a:lnTo>
                  <a:close/>
                  <a:moveTo>
                    <a:pt x="1394" y="55"/>
                  </a:moveTo>
                  <a:lnTo>
                    <a:pt x="1413" y="55"/>
                  </a:lnTo>
                  <a:lnTo>
                    <a:pt x="1404" y="25"/>
                  </a:lnTo>
                  <a:lnTo>
                    <a:pt x="1394" y="55"/>
                  </a:lnTo>
                  <a:close/>
                  <a:moveTo>
                    <a:pt x="1395" y="2"/>
                  </a:moveTo>
                  <a:lnTo>
                    <a:pt x="1412" y="2"/>
                  </a:lnTo>
                  <a:lnTo>
                    <a:pt x="1443" y="87"/>
                  </a:lnTo>
                  <a:lnTo>
                    <a:pt x="1423" y="87"/>
                  </a:lnTo>
                  <a:lnTo>
                    <a:pt x="1418" y="70"/>
                  </a:lnTo>
                  <a:lnTo>
                    <a:pt x="1390" y="70"/>
                  </a:lnTo>
                  <a:lnTo>
                    <a:pt x="1384" y="87"/>
                  </a:lnTo>
                  <a:lnTo>
                    <a:pt x="1364" y="87"/>
                  </a:lnTo>
                  <a:lnTo>
                    <a:pt x="1395" y="2"/>
                  </a:lnTo>
                  <a:close/>
                  <a:moveTo>
                    <a:pt x="1286" y="2"/>
                  </a:moveTo>
                  <a:lnTo>
                    <a:pt x="1304" y="2"/>
                  </a:lnTo>
                  <a:lnTo>
                    <a:pt x="1304" y="87"/>
                  </a:lnTo>
                  <a:lnTo>
                    <a:pt x="1286" y="87"/>
                  </a:lnTo>
                  <a:lnTo>
                    <a:pt x="1286" y="2"/>
                  </a:lnTo>
                  <a:close/>
                  <a:moveTo>
                    <a:pt x="1175" y="17"/>
                  </a:moveTo>
                  <a:lnTo>
                    <a:pt x="1175" y="42"/>
                  </a:lnTo>
                  <a:lnTo>
                    <a:pt x="1192" y="42"/>
                  </a:lnTo>
                  <a:lnTo>
                    <a:pt x="1196" y="41"/>
                  </a:lnTo>
                  <a:lnTo>
                    <a:pt x="1200" y="39"/>
                  </a:lnTo>
                  <a:lnTo>
                    <a:pt x="1203" y="35"/>
                  </a:lnTo>
                  <a:lnTo>
                    <a:pt x="1203" y="30"/>
                  </a:lnTo>
                  <a:lnTo>
                    <a:pt x="1203" y="26"/>
                  </a:lnTo>
                  <a:lnTo>
                    <a:pt x="1202" y="24"/>
                  </a:lnTo>
                  <a:lnTo>
                    <a:pt x="1201" y="22"/>
                  </a:lnTo>
                  <a:lnTo>
                    <a:pt x="1200" y="20"/>
                  </a:lnTo>
                  <a:lnTo>
                    <a:pt x="1195" y="18"/>
                  </a:lnTo>
                  <a:lnTo>
                    <a:pt x="1189" y="17"/>
                  </a:lnTo>
                  <a:lnTo>
                    <a:pt x="1175" y="17"/>
                  </a:lnTo>
                  <a:close/>
                  <a:moveTo>
                    <a:pt x="1157" y="2"/>
                  </a:moveTo>
                  <a:lnTo>
                    <a:pt x="1190" y="2"/>
                  </a:lnTo>
                  <a:lnTo>
                    <a:pt x="1198" y="2"/>
                  </a:lnTo>
                  <a:lnTo>
                    <a:pt x="1203" y="3"/>
                  </a:lnTo>
                  <a:lnTo>
                    <a:pt x="1208" y="5"/>
                  </a:lnTo>
                  <a:lnTo>
                    <a:pt x="1212" y="8"/>
                  </a:lnTo>
                  <a:lnTo>
                    <a:pt x="1216" y="12"/>
                  </a:lnTo>
                  <a:lnTo>
                    <a:pt x="1219" y="17"/>
                  </a:lnTo>
                  <a:lnTo>
                    <a:pt x="1221" y="23"/>
                  </a:lnTo>
                  <a:lnTo>
                    <a:pt x="1221" y="30"/>
                  </a:lnTo>
                  <a:lnTo>
                    <a:pt x="1221" y="36"/>
                  </a:lnTo>
                  <a:lnTo>
                    <a:pt x="1219" y="41"/>
                  </a:lnTo>
                  <a:lnTo>
                    <a:pt x="1217" y="46"/>
                  </a:lnTo>
                  <a:lnTo>
                    <a:pt x="1213" y="50"/>
                  </a:lnTo>
                  <a:lnTo>
                    <a:pt x="1209" y="54"/>
                  </a:lnTo>
                  <a:lnTo>
                    <a:pt x="1205" y="56"/>
                  </a:lnTo>
                  <a:lnTo>
                    <a:pt x="1199" y="57"/>
                  </a:lnTo>
                  <a:lnTo>
                    <a:pt x="1193" y="58"/>
                  </a:lnTo>
                  <a:lnTo>
                    <a:pt x="1175" y="58"/>
                  </a:lnTo>
                  <a:lnTo>
                    <a:pt x="1175" y="87"/>
                  </a:lnTo>
                  <a:lnTo>
                    <a:pt x="1157" y="87"/>
                  </a:lnTo>
                  <a:lnTo>
                    <a:pt x="1157" y="2"/>
                  </a:lnTo>
                  <a:close/>
                  <a:moveTo>
                    <a:pt x="1024" y="60"/>
                  </a:moveTo>
                  <a:lnTo>
                    <a:pt x="1042" y="60"/>
                  </a:lnTo>
                  <a:lnTo>
                    <a:pt x="1043" y="63"/>
                  </a:lnTo>
                  <a:lnTo>
                    <a:pt x="1044" y="66"/>
                  </a:lnTo>
                  <a:lnTo>
                    <a:pt x="1045" y="68"/>
                  </a:lnTo>
                  <a:lnTo>
                    <a:pt x="1047" y="70"/>
                  </a:lnTo>
                  <a:lnTo>
                    <a:pt x="1050" y="71"/>
                  </a:lnTo>
                  <a:lnTo>
                    <a:pt x="1053" y="72"/>
                  </a:lnTo>
                  <a:lnTo>
                    <a:pt x="1056" y="73"/>
                  </a:lnTo>
                  <a:lnTo>
                    <a:pt x="1060" y="73"/>
                  </a:lnTo>
                  <a:lnTo>
                    <a:pt x="1067" y="73"/>
                  </a:lnTo>
                  <a:lnTo>
                    <a:pt x="1072" y="71"/>
                  </a:lnTo>
                  <a:lnTo>
                    <a:pt x="1074" y="70"/>
                  </a:lnTo>
                  <a:lnTo>
                    <a:pt x="1075" y="68"/>
                  </a:lnTo>
                  <a:lnTo>
                    <a:pt x="1076" y="66"/>
                  </a:lnTo>
                  <a:lnTo>
                    <a:pt x="1076" y="64"/>
                  </a:lnTo>
                  <a:lnTo>
                    <a:pt x="1076" y="61"/>
                  </a:lnTo>
                  <a:lnTo>
                    <a:pt x="1074" y="59"/>
                  </a:lnTo>
                  <a:lnTo>
                    <a:pt x="1071" y="57"/>
                  </a:lnTo>
                  <a:lnTo>
                    <a:pt x="1066" y="55"/>
                  </a:lnTo>
                  <a:lnTo>
                    <a:pt x="1051" y="51"/>
                  </a:lnTo>
                  <a:lnTo>
                    <a:pt x="1041" y="48"/>
                  </a:lnTo>
                  <a:lnTo>
                    <a:pt x="1035" y="45"/>
                  </a:lnTo>
                  <a:lnTo>
                    <a:pt x="1031" y="42"/>
                  </a:lnTo>
                  <a:lnTo>
                    <a:pt x="1029" y="37"/>
                  </a:lnTo>
                  <a:lnTo>
                    <a:pt x="1027" y="33"/>
                  </a:lnTo>
                  <a:lnTo>
                    <a:pt x="1027" y="26"/>
                  </a:lnTo>
                  <a:lnTo>
                    <a:pt x="1027" y="21"/>
                  </a:lnTo>
                  <a:lnTo>
                    <a:pt x="1029" y="17"/>
                  </a:lnTo>
                  <a:lnTo>
                    <a:pt x="1031" y="12"/>
                  </a:lnTo>
                  <a:lnTo>
                    <a:pt x="1034" y="8"/>
                  </a:lnTo>
                  <a:lnTo>
                    <a:pt x="1039" y="5"/>
                  </a:lnTo>
                  <a:lnTo>
                    <a:pt x="1045" y="2"/>
                  </a:lnTo>
                  <a:lnTo>
                    <a:pt x="1052" y="1"/>
                  </a:lnTo>
                  <a:lnTo>
                    <a:pt x="1059" y="0"/>
                  </a:lnTo>
                  <a:lnTo>
                    <a:pt x="1067" y="0"/>
                  </a:lnTo>
                  <a:lnTo>
                    <a:pt x="1073" y="2"/>
                  </a:lnTo>
                  <a:lnTo>
                    <a:pt x="1078" y="4"/>
                  </a:lnTo>
                  <a:lnTo>
                    <a:pt x="1083" y="7"/>
                  </a:lnTo>
                  <a:lnTo>
                    <a:pt x="1086" y="11"/>
                  </a:lnTo>
                  <a:lnTo>
                    <a:pt x="1089" y="16"/>
                  </a:lnTo>
                  <a:lnTo>
                    <a:pt x="1090" y="22"/>
                  </a:lnTo>
                  <a:lnTo>
                    <a:pt x="1091" y="28"/>
                  </a:lnTo>
                  <a:lnTo>
                    <a:pt x="1073" y="28"/>
                  </a:lnTo>
                  <a:lnTo>
                    <a:pt x="1072" y="23"/>
                  </a:lnTo>
                  <a:lnTo>
                    <a:pt x="1070" y="19"/>
                  </a:lnTo>
                  <a:lnTo>
                    <a:pt x="1068" y="18"/>
                  </a:lnTo>
                  <a:lnTo>
                    <a:pt x="1065" y="16"/>
                  </a:lnTo>
                  <a:lnTo>
                    <a:pt x="1062" y="16"/>
                  </a:lnTo>
                  <a:lnTo>
                    <a:pt x="1059" y="15"/>
                  </a:lnTo>
                  <a:lnTo>
                    <a:pt x="1053" y="16"/>
                  </a:lnTo>
                  <a:lnTo>
                    <a:pt x="1049" y="18"/>
                  </a:lnTo>
                  <a:lnTo>
                    <a:pt x="1047" y="19"/>
                  </a:lnTo>
                  <a:lnTo>
                    <a:pt x="1046" y="21"/>
                  </a:lnTo>
                  <a:lnTo>
                    <a:pt x="1045" y="23"/>
                  </a:lnTo>
                  <a:lnTo>
                    <a:pt x="1045" y="25"/>
                  </a:lnTo>
                  <a:lnTo>
                    <a:pt x="1045" y="28"/>
                  </a:lnTo>
                  <a:lnTo>
                    <a:pt x="1047" y="31"/>
                  </a:lnTo>
                  <a:lnTo>
                    <a:pt x="1050" y="33"/>
                  </a:lnTo>
                  <a:lnTo>
                    <a:pt x="1055" y="35"/>
                  </a:lnTo>
                  <a:lnTo>
                    <a:pt x="1065" y="37"/>
                  </a:lnTo>
                  <a:lnTo>
                    <a:pt x="1077" y="41"/>
                  </a:lnTo>
                  <a:lnTo>
                    <a:pt x="1086" y="45"/>
                  </a:lnTo>
                  <a:lnTo>
                    <a:pt x="1089" y="48"/>
                  </a:lnTo>
                  <a:lnTo>
                    <a:pt x="1091" y="52"/>
                  </a:lnTo>
                  <a:lnTo>
                    <a:pt x="1093" y="57"/>
                  </a:lnTo>
                  <a:lnTo>
                    <a:pt x="1094" y="62"/>
                  </a:lnTo>
                  <a:lnTo>
                    <a:pt x="1093" y="66"/>
                  </a:lnTo>
                  <a:lnTo>
                    <a:pt x="1092" y="70"/>
                  </a:lnTo>
                  <a:lnTo>
                    <a:pt x="1091" y="74"/>
                  </a:lnTo>
                  <a:lnTo>
                    <a:pt x="1088" y="77"/>
                  </a:lnTo>
                  <a:lnTo>
                    <a:pt x="1086" y="80"/>
                  </a:lnTo>
                  <a:lnTo>
                    <a:pt x="1083" y="82"/>
                  </a:lnTo>
                  <a:lnTo>
                    <a:pt x="1080" y="84"/>
                  </a:lnTo>
                  <a:lnTo>
                    <a:pt x="1077" y="86"/>
                  </a:lnTo>
                  <a:lnTo>
                    <a:pt x="1069" y="88"/>
                  </a:lnTo>
                  <a:lnTo>
                    <a:pt x="1060" y="89"/>
                  </a:lnTo>
                  <a:lnTo>
                    <a:pt x="1054" y="89"/>
                  </a:lnTo>
                  <a:lnTo>
                    <a:pt x="1048" y="88"/>
                  </a:lnTo>
                  <a:lnTo>
                    <a:pt x="1043" y="86"/>
                  </a:lnTo>
                  <a:lnTo>
                    <a:pt x="1038" y="84"/>
                  </a:lnTo>
                  <a:lnTo>
                    <a:pt x="1032" y="80"/>
                  </a:lnTo>
                  <a:lnTo>
                    <a:pt x="1028" y="75"/>
                  </a:lnTo>
                  <a:lnTo>
                    <a:pt x="1026" y="68"/>
                  </a:lnTo>
                  <a:lnTo>
                    <a:pt x="1024" y="60"/>
                  </a:lnTo>
                  <a:close/>
                  <a:moveTo>
                    <a:pt x="919" y="55"/>
                  </a:moveTo>
                  <a:lnTo>
                    <a:pt x="937" y="55"/>
                  </a:lnTo>
                  <a:lnTo>
                    <a:pt x="928" y="25"/>
                  </a:lnTo>
                  <a:lnTo>
                    <a:pt x="919" y="55"/>
                  </a:lnTo>
                  <a:close/>
                  <a:moveTo>
                    <a:pt x="919" y="2"/>
                  </a:moveTo>
                  <a:lnTo>
                    <a:pt x="937" y="2"/>
                  </a:lnTo>
                  <a:lnTo>
                    <a:pt x="968" y="87"/>
                  </a:lnTo>
                  <a:lnTo>
                    <a:pt x="947" y="87"/>
                  </a:lnTo>
                  <a:lnTo>
                    <a:pt x="942" y="70"/>
                  </a:lnTo>
                  <a:lnTo>
                    <a:pt x="914" y="70"/>
                  </a:lnTo>
                  <a:lnTo>
                    <a:pt x="909" y="87"/>
                  </a:lnTo>
                  <a:lnTo>
                    <a:pt x="888" y="87"/>
                  </a:lnTo>
                  <a:lnTo>
                    <a:pt x="919" y="2"/>
                  </a:lnTo>
                  <a:close/>
                  <a:moveTo>
                    <a:pt x="831" y="57"/>
                  </a:moveTo>
                  <a:lnTo>
                    <a:pt x="830" y="64"/>
                  </a:lnTo>
                  <a:lnTo>
                    <a:pt x="828" y="69"/>
                  </a:lnTo>
                  <a:lnTo>
                    <a:pt x="825" y="74"/>
                  </a:lnTo>
                  <a:lnTo>
                    <a:pt x="821" y="79"/>
                  </a:lnTo>
                  <a:lnTo>
                    <a:pt x="816" y="83"/>
                  </a:lnTo>
                  <a:lnTo>
                    <a:pt x="809" y="86"/>
                  </a:lnTo>
                  <a:lnTo>
                    <a:pt x="803" y="88"/>
                  </a:lnTo>
                  <a:lnTo>
                    <a:pt x="795" y="89"/>
                  </a:lnTo>
                  <a:lnTo>
                    <a:pt x="789" y="88"/>
                  </a:lnTo>
                  <a:lnTo>
                    <a:pt x="783" y="87"/>
                  </a:lnTo>
                  <a:lnTo>
                    <a:pt x="778" y="85"/>
                  </a:lnTo>
                  <a:lnTo>
                    <a:pt x="773" y="82"/>
                  </a:lnTo>
                  <a:lnTo>
                    <a:pt x="769" y="80"/>
                  </a:lnTo>
                  <a:lnTo>
                    <a:pt x="767" y="77"/>
                  </a:lnTo>
                  <a:lnTo>
                    <a:pt x="764" y="74"/>
                  </a:lnTo>
                  <a:lnTo>
                    <a:pt x="762" y="70"/>
                  </a:lnTo>
                  <a:lnTo>
                    <a:pt x="760" y="65"/>
                  </a:lnTo>
                  <a:lnTo>
                    <a:pt x="758" y="59"/>
                  </a:lnTo>
                  <a:lnTo>
                    <a:pt x="757" y="53"/>
                  </a:lnTo>
                  <a:lnTo>
                    <a:pt x="756" y="46"/>
                  </a:lnTo>
                  <a:lnTo>
                    <a:pt x="757" y="38"/>
                  </a:lnTo>
                  <a:lnTo>
                    <a:pt x="758" y="31"/>
                  </a:lnTo>
                  <a:lnTo>
                    <a:pt x="761" y="24"/>
                  </a:lnTo>
                  <a:lnTo>
                    <a:pt x="764" y="17"/>
                  </a:lnTo>
                  <a:lnTo>
                    <a:pt x="767" y="13"/>
                  </a:lnTo>
                  <a:lnTo>
                    <a:pt x="771" y="9"/>
                  </a:lnTo>
                  <a:lnTo>
                    <a:pt x="775" y="6"/>
                  </a:lnTo>
                  <a:lnTo>
                    <a:pt x="780" y="4"/>
                  </a:lnTo>
                  <a:lnTo>
                    <a:pt x="788" y="2"/>
                  </a:lnTo>
                  <a:lnTo>
                    <a:pt x="796" y="1"/>
                  </a:lnTo>
                  <a:lnTo>
                    <a:pt x="802" y="1"/>
                  </a:lnTo>
                  <a:lnTo>
                    <a:pt x="807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23" y="10"/>
                  </a:lnTo>
                  <a:lnTo>
                    <a:pt x="827" y="16"/>
                  </a:lnTo>
                  <a:lnTo>
                    <a:pt x="830" y="23"/>
                  </a:lnTo>
                  <a:lnTo>
                    <a:pt x="831" y="31"/>
                  </a:lnTo>
                  <a:lnTo>
                    <a:pt x="831" y="32"/>
                  </a:lnTo>
                  <a:lnTo>
                    <a:pt x="813" y="32"/>
                  </a:lnTo>
                  <a:lnTo>
                    <a:pt x="812" y="26"/>
                  </a:lnTo>
                  <a:lnTo>
                    <a:pt x="809" y="22"/>
                  </a:lnTo>
                  <a:lnTo>
                    <a:pt x="807" y="20"/>
                  </a:lnTo>
                  <a:lnTo>
                    <a:pt x="804" y="18"/>
                  </a:lnTo>
                  <a:lnTo>
                    <a:pt x="800" y="17"/>
                  </a:lnTo>
                  <a:lnTo>
                    <a:pt x="796" y="17"/>
                  </a:lnTo>
                  <a:lnTo>
                    <a:pt x="792" y="17"/>
                  </a:lnTo>
                  <a:lnTo>
                    <a:pt x="787" y="18"/>
                  </a:lnTo>
                  <a:lnTo>
                    <a:pt x="784" y="20"/>
                  </a:lnTo>
                  <a:lnTo>
                    <a:pt x="781" y="23"/>
                  </a:lnTo>
                  <a:lnTo>
                    <a:pt x="778" y="27"/>
                  </a:lnTo>
                  <a:lnTo>
                    <a:pt x="776" y="33"/>
                  </a:lnTo>
                  <a:lnTo>
                    <a:pt x="775" y="39"/>
                  </a:lnTo>
                  <a:lnTo>
                    <a:pt x="775" y="46"/>
                  </a:lnTo>
                  <a:lnTo>
                    <a:pt x="775" y="53"/>
                  </a:lnTo>
                  <a:lnTo>
                    <a:pt x="777" y="59"/>
                  </a:lnTo>
                  <a:lnTo>
                    <a:pt x="780" y="64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9" y="71"/>
                  </a:lnTo>
                  <a:lnTo>
                    <a:pt x="793" y="72"/>
                  </a:lnTo>
                  <a:lnTo>
                    <a:pt x="796" y="73"/>
                  </a:lnTo>
                  <a:lnTo>
                    <a:pt x="800" y="72"/>
                  </a:lnTo>
                  <a:lnTo>
                    <a:pt x="803" y="71"/>
                  </a:lnTo>
                  <a:lnTo>
                    <a:pt x="806" y="70"/>
                  </a:lnTo>
                  <a:lnTo>
                    <a:pt x="808" y="68"/>
                  </a:lnTo>
                  <a:lnTo>
                    <a:pt x="810" y="66"/>
                  </a:lnTo>
                  <a:lnTo>
                    <a:pt x="812" y="64"/>
                  </a:lnTo>
                  <a:lnTo>
                    <a:pt x="813" y="61"/>
                  </a:lnTo>
                  <a:lnTo>
                    <a:pt x="813" y="57"/>
                  </a:lnTo>
                  <a:lnTo>
                    <a:pt x="831" y="57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1022351" y="765175"/>
              <a:ext cx="836613" cy="47625"/>
            </a:xfrm>
            <a:custGeom>
              <a:avLst/>
              <a:gdLst>
                <a:gd name="T0" fmla="*/ 1535 w 1581"/>
                <a:gd name="T1" fmla="*/ 54 h 88"/>
                <a:gd name="T2" fmla="*/ 1429 w 1581"/>
                <a:gd name="T3" fmla="*/ 32 h 88"/>
                <a:gd name="T4" fmla="*/ 1354 w 1581"/>
                <a:gd name="T5" fmla="*/ 1 h 88"/>
                <a:gd name="T6" fmla="*/ 1238 w 1581"/>
                <a:gd name="T7" fmla="*/ 40 h 88"/>
                <a:gd name="T8" fmla="*/ 1262 w 1581"/>
                <a:gd name="T9" fmla="*/ 20 h 88"/>
                <a:gd name="T10" fmla="*/ 1275 w 1581"/>
                <a:gd name="T11" fmla="*/ 7 h 88"/>
                <a:gd name="T12" fmla="*/ 1272 w 1581"/>
                <a:gd name="T13" fmla="*/ 52 h 88"/>
                <a:gd name="T14" fmla="*/ 1126 w 1581"/>
                <a:gd name="T15" fmla="*/ 1 h 88"/>
                <a:gd name="T16" fmla="*/ 1117 w 1581"/>
                <a:gd name="T17" fmla="*/ 24 h 88"/>
                <a:gd name="T18" fmla="*/ 1010 w 1581"/>
                <a:gd name="T19" fmla="*/ 27 h 88"/>
                <a:gd name="T20" fmla="*/ 1020 w 1581"/>
                <a:gd name="T21" fmla="*/ 70 h 88"/>
                <a:gd name="T22" fmla="*/ 1050 w 1581"/>
                <a:gd name="T23" fmla="*/ 50 h 88"/>
                <a:gd name="T24" fmla="*/ 1028 w 1581"/>
                <a:gd name="T25" fmla="*/ 16 h 88"/>
                <a:gd name="T26" fmla="*/ 1067 w 1581"/>
                <a:gd name="T27" fmla="*/ 33 h 88"/>
                <a:gd name="T28" fmla="*/ 1051 w 1581"/>
                <a:gd name="T29" fmla="*/ 82 h 88"/>
                <a:gd name="T30" fmla="*/ 1002 w 1581"/>
                <a:gd name="T31" fmla="*/ 79 h 88"/>
                <a:gd name="T32" fmla="*/ 993 w 1581"/>
                <a:gd name="T33" fmla="*/ 23 h 88"/>
                <a:gd name="T34" fmla="*/ 957 w 1581"/>
                <a:gd name="T35" fmla="*/ 62 h 88"/>
                <a:gd name="T36" fmla="*/ 911 w 1581"/>
                <a:gd name="T37" fmla="*/ 86 h 88"/>
                <a:gd name="T38" fmla="*/ 884 w 1581"/>
                <a:gd name="T39" fmla="*/ 51 h 88"/>
                <a:gd name="T40" fmla="*/ 907 w 1581"/>
                <a:gd name="T41" fmla="*/ 3 h 88"/>
                <a:gd name="T42" fmla="*/ 957 w 1581"/>
                <a:gd name="T43" fmla="*/ 22 h 88"/>
                <a:gd name="T44" fmla="*/ 928 w 1581"/>
                <a:gd name="T45" fmla="*/ 16 h 88"/>
                <a:gd name="T46" fmla="*/ 902 w 1581"/>
                <a:gd name="T47" fmla="*/ 44 h 88"/>
                <a:gd name="T48" fmla="*/ 927 w 1581"/>
                <a:gd name="T49" fmla="*/ 71 h 88"/>
                <a:gd name="T50" fmla="*/ 786 w 1581"/>
                <a:gd name="T51" fmla="*/ 40 h 88"/>
                <a:gd name="T52" fmla="*/ 776 w 1581"/>
                <a:gd name="T53" fmla="*/ 88 h 88"/>
                <a:gd name="T54" fmla="*/ 743 w 1581"/>
                <a:gd name="T55" fmla="*/ 57 h 88"/>
                <a:gd name="T56" fmla="*/ 761 w 1581"/>
                <a:gd name="T57" fmla="*/ 7 h 88"/>
                <a:gd name="T58" fmla="*/ 811 w 1581"/>
                <a:gd name="T59" fmla="*/ 8 h 88"/>
                <a:gd name="T60" fmla="*/ 802 w 1581"/>
                <a:gd name="T61" fmla="*/ 24 h 88"/>
                <a:gd name="T62" fmla="*/ 766 w 1581"/>
                <a:gd name="T63" fmla="*/ 23 h 88"/>
                <a:gd name="T64" fmla="*/ 772 w 1581"/>
                <a:gd name="T65" fmla="*/ 69 h 88"/>
                <a:gd name="T66" fmla="*/ 803 w 1581"/>
                <a:gd name="T67" fmla="*/ 58 h 88"/>
                <a:gd name="T68" fmla="*/ 709 w 1581"/>
                <a:gd name="T69" fmla="*/ 86 h 88"/>
                <a:gd name="T70" fmla="*/ 588 w 1581"/>
                <a:gd name="T71" fmla="*/ 86 h 88"/>
                <a:gd name="T72" fmla="*/ 494 w 1581"/>
                <a:gd name="T73" fmla="*/ 17 h 88"/>
                <a:gd name="T74" fmla="*/ 455 w 1581"/>
                <a:gd name="T75" fmla="*/ 86 h 88"/>
                <a:gd name="T76" fmla="*/ 343 w 1581"/>
                <a:gd name="T77" fmla="*/ 38 h 88"/>
                <a:gd name="T78" fmla="*/ 338 w 1581"/>
                <a:gd name="T79" fmla="*/ 17 h 88"/>
                <a:gd name="T80" fmla="*/ 365 w 1581"/>
                <a:gd name="T81" fmla="*/ 13 h 88"/>
                <a:gd name="T82" fmla="*/ 366 w 1581"/>
                <a:gd name="T83" fmla="*/ 55 h 88"/>
                <a:gd name="T84" fmla="*/ 353 w 1581"/>
                <a:gd name="T85" fmla="*/ 86 h 88"/>
                <a:gd name="T86" fmla="*/ 346 w 1581"/>
                <a:gd name="T87" fmla="*/ 57 h 88"/>
                <a:gd name="T88" fmla="*/ 267 w 1581"/>
                <a:gd name="T89" fmla="*/ 17 h 88"/>
                <a:gd name="T90" fmla="*/ 206 w 1581"/>
                <a:gd name="T91" fmla="*/ 86 h 88"/>
                <a:gd name="T92" fmla="*/ 159 w 1581"/>
                <a:gd name="T93" fmla="*/ 26 h 88"/>
                <a:gd name="T94" fmla="*/ 153 w 1581"/>
                <a:gd name="T95" fmla="*/ 1 h 88"/>
                <a:gd name="T96" fmla="*/ 175 w 1581"/>
                <a:gd name="T97" fmla="*/ 40 h 88"/>
                <a:gd name="T98" fmla="*/ 113 w 1581"/>
                <a:gd name="T99" fmla="*/ 86 h 88"/>
                <a:gd name="T100" fmla="*/ 19 w 1581"/>
                <a:gd name="T101" fmla="*/ 37 h 88"/>
                <a:gd name="T102" fmla="*/ 40 w 1581"/>
                <a:gd name="T103" fmla="*/ 71 h 88"/>
                <a:gd name="T104" fmla="*/ 63 w 1581"/>
                <a:gd name="T105" fmla="*/ 37 h 88"/>
                <a:gd name="T106" fmla="*/ 49 w 1581"/>
                <a:gd name="T107" fmla="*/ 1 h 88"/>
                <a:gd name="T108" fmla="*/ 81 w 1581"/>
                <a:gd name="T109" fmla="*/ 44 h 88"/>
                <a:gd name="T110" fmla="*/ 55 w 1581"/>
                <a:gd name="T111" fmla="*/ 86 h 88"/>
                <a:gd name="T112" fmla="*/ 5 w 1581"/>
                <a:gd name="T113" fmla="*/ 65 h 88"/>
                <a:gd name="T114" fmla="*/ 11 w 1581"/>
                <a:gd name="T115" fmla="*/ 12 h 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81" h="88">
                  <a:moveTo>
                    <a:pt x="1507" y="1"/>
                  </a:moveTo>
                  <a:lnTo>
                    <a:pt x="1527" y="1"/>
                  </a:lnTo>
                  <a:lnTo>
                    <a:pt x="1544" y="34"/>
                  </a:lnTo>
                  <a:lnTo>
                    <a:pt x="1561" y="1"/>
                  </a:lnTo>
                  <a:lnTo>
                    <a:pt x="1581" y="1"/>
                  </a:lnTo>
                  <a:lnTo>
                    <a:pt x="1553" y="54"/>
                  </a:lnTo>
                  <a:lnTo>
                    <a:pt x="1553" y="86"/>
                  </a:lnTo>
                  <a:lnTo>
                    <a:pt x="1535" y="86"/>
                  </a:lnTo>
                  <a:lnTo>
                    <a:pt x="1535" y="54"/>
                  </a:lnTo>
                  <a:lnTo>
                    <a:pt x="1507" y="1"/>
                  </a:lnTo>
                  <a:close/>
                  <a:moveTo>
                    <a:pt x="1411" y="1"/>
                  </a:moveTo>
                  <a:lnTo>
                    <a:pt x="1429" y="1"/>
                  </a:lnTo>
                  <a:lnTo>
                    <a:pt x="1463" y="56"/>
                  </a:lnTo>
                  <a:lnTo>
                    <a:pt x="1463" y="1"/>
                  </a:lnTo>
                  <a:lnTo>
                    <a:pt x="1481" y="1"/>
                  </a:lnTo>
                  <a:lnTo>
                    <a:pt x="1481" y="86"/>
                  </a:lnTo>
                  <a:lnTo>
                    <a:pt x="1463" y="86"/>
                  </a:lnTo>
                  <a:lnTo>
                    <a:pt x="1429" y="32"/>
                  </a:lnTo>
                  <a:lnTo>
                    <a:pt x="1429" y="86"/>
                  </a:lnTo>
                  <a:lnTo>
                    <a:pt x="1411" y="86"/>
                  </a:lnTo>
                  <a:lnTo>
                    <a:pt x="1411" y="1"/>
                  </a:lnTo>
                  <a:close/>
                  <a:moveTo>
                    <a:pt x="1336" y="53"/>
                  </a:moveTo>
                  <a:lnTo>
                    <a:pt x="1354" y="53"/>
                  </a:lnTo>
                  <a:lnTo>
                    <a:pt x="1345" y="25"/>
                  </a:lnTo>
                  <a:lnTo>
                    <a:pt x="1336" y="53"/>
                  </a:lnTo>
                  <a:close/>
                  <a:moveTo>
                    <a:pt x="1336" y="1"/>
                  </a:moveTo>
                  <a:lnTo>
                    <a:pt x="1354" y="1"/>
                  </a:lnTo>
                  <a:lnTo>
                    <a:pt x="1385" y="86"/>
                  </a:lnTo>
                  <a:lnTo>
                    <a:pt x="1364" y="86"/>
                  </a:lnTo>
                  <a:lnTo>
                    <a:pt x="1359" y="68"/>
                  </a:lnTo>
                  <a:lnTo>
                    <a:pt x="1331" y="68"/>
                  </a:lnTo>
                  <a:lnTo>
                    <a:pt x="1325" y="86"/>
                  </a:lnTo>
                  <a:lnTo>
                    <a:pt x="1305" y="86"/>
                  </a:lnTo>
                  <a:lnTo>
                    <a:pt x="1336" y="1"/>
                  </a:lnTo>
                  <a:close/>
                  <a:moveTo>
                    <a:pt x="1238" y="17"/>
                  </a:moveTo>
                  <a:lnTo>
                    <a:pt x="1238" y="40"/>
                  </a:lnTo>
                  <a:lnTo>
                    <a:pt x="1254" y="40"/>
                  </a:lnTo>
                  <a:lnTo>
                    <a:pt x="1259" y="39"/>
                  </a:lnTo>
                  <a:lnTo>
                    <a:pt x="1262" y="37"/>
                  </a:lnTo>
                  <a:lnTo>
                    <a:pt x="1265" y="33"/>
                  </a:lnTo>
                  <a:lnTo>
                    <a:pt x="1266" y="28"/>
                  </a:lnTo>
                  <a:lnTo>
                    <a:pt x="1266" y="26"/>
                  </a:lnTo>
                  <a:lnTo>
                    <a:pt x="1265" y="23"/>
                  </a:lnTo>
                  <a:lnTo>
                    <a:pt x="1264" y="21"/>
                  </a:lnTo>
                  <a:lnTo>
                    <a:pt x="1262" y="20"/>
                  </a:lnTo>
                  <a:lnTo>
                    <a:pt x="1258" y="17"/>
                  </a:lnTo>
                  <a:lnTo>
                    <a:pt x="1252" y="17"/>
                  </a:lnTo>
                  <a:lnTo>
                    <a:pt x="1238" y="17"/>
                  </a:lnTo>
                  <a:close/>
                  <a:moveTo>
                    <a:pt x="1219" y="1"/>
                  </a:moveTo>
                  <a:lnTo>
                    <a:pt x="1253" y="1"/>
                  </a:lnTo>
                  <a:lnTo>
                    <a:pt x="1260" y="1"/>
                  </a:lnTo>
                  <a:lnTo>
                    <a:pt x="1266" y="2"/>
                  </a:lnTo>
                  <a:lnTo>
                    <a:pt x="1271" y="4"/>
                  </a:lnTo>
                  <a:lnTo>
                    <a:pt x="1275" y="7"/>
                  </a:lnTo>
                  <a:lnTo>
                    <a:pt x="1279" y="11"/>
                  </a:lnTo>
                  <a:lnTo>
                    <a:pt x="1281" y="16"/>
                  </a:lnTo>
                  <a:lnTo>
                    <a:pt x="1283" y="22"/>
                  </a:lnTo>
                  <a:lnTo>
                    <a:pt x="1284" y="28"/>
                  </a:lnTo>
                  <a:lnTo>
                    <a:pt x="1283" y="34"/>
                  </a:lnTo>
                  <a:lnTo>
                    <a:pt x="1282" y="40"/>
                  </a:lnTo>
                  <a:lnTo>
                    <a:pt x="1279" y="44"/>
                  </a:lnTo>
                  <a:lnTo>
                    <a:pt x="1276" y="49"/>
                  </a:lnTo>
                  <a:lnTo>
                    <a:pt x="1272" y="52"/>
                  </a:lnTo>
                  <a:lnTo>
                    <a:pt x="1267" y="54"/>
                  </a:lnTo>
                  <a:lnTo>
                    <a:pt x="1262" y="56"/>
                  </a:lnTo>
                  <a:lnTo>
                    <a:pt x="1256" y="56"/>
                  </a:lnTo>
                  <a:lnTo>
                    <a:pt x="1238" y="56"/>
                  </a:lnTo>
                  <a:lnTo>
                    <a:pt x="1238" y="86"/>
                  </a:lnTo>
                  <a:lnTo>
                    <a:pt x="1219" y="86"/>
                  </a:lnTo>
                  <a:lnTo>
                    <a:pt x="1219" y="1"/>
                  </a:lnTo>
                  <a:close/>
                  <a:moveTo>
                    <a:pt x="1100" y="1"/>
                  </a:moveTo>
                  <a:lnTo>
                    <a:pt x="1126" y="1"/>
                  </a:lnTo>
                  <a:lnTo>
                    <a:pt x="1142" y="62"/>
                  </a:lnTo>
                  <a:lnTo>
                    <a:pt x="1159" y="1"/>
                  </a:lnTo>
                  <a:lnTo>
                    <a:pt x="1184" y="1"/>
                  </a:lnTo>
                  <a:lnTo>
                    <a:pt x="1184" y="86"/>
                  </a:lnTo>
                  <a:lnTo>
                    <a:pt x="1168" y="86"/>
                  </a:lnTo>
                  <a:lnTo>
                    <a:pt x="1168" y="24"/>
                  </a:lnTo>
                  <a:lnTo>
                    <a:pt x="1150" y="86"/>
                  </a:lnTo>
                  <a:lnTo>
                    <a:pt x="1135" y="86"/>
                  </a:lnTo>
                  <a:lnTo>
                    <a:pt x="1117" y="24"/>
                  </a:lnTo>
                  <a:lnTo>
                    <a:pt x="1117" y="86"/>
                  </a:lnTo>
                  <a:lnTo>
                    <a:pt x="1100" y="86"/>
                  </a:lnTo>
                  <a:lnTo>
                    <a:pt x="1100" y="1"/>
                  </a:lnTo>
                  <a:close/>
                  <a:moveTo>
                    <a:pt x="1028" y="16"/>
                  </a:moveTo>
                  <a:lnTo>
                    <a:pt x="1024" y="16"/>
                  </a:lnTo>
                  <a:lnTo>
                    <a:pt x="1020" y="18"/>
                  </a:lnTo>
                  <a:lnTo>
                    <a:pt x="1016" y="20"/>
                  </a:lnTo>
                  <a:lnTo>
                    <a:pt x="1013" y="23"/>
                  </a:lnTo>
                  <a:lnTo>
                    <a:pt x="1010" y="27"/>
                  </a:lnTo>
                  <a:lnTo>
                    <a:pt x="1008" y="32"/>
                  </a:lnTo>
                  <a:lnTo>
                    <a:pt x="1007" y="37"/>
                  </a:lnTo>
                  <a:lnTo>
                    <a:pt x="1006" y="43"/>
                  </a:lnTo>
                  <a:lnTo>
                    <a:pt x="1007" y="50"/>
                  </a:lnTo>
                  <a:lnTo>
                    <a:pt x="1008" y="56"/>
                  </a:lnTo>
                  <a:lnTo>
                    <a:pt x="1010" y="60"/>
                  </a:lnTo>
                  <a:lnTo>
                    <a:pt x="1013" y="65"/>
                  </a:lnTo>
                  <a:lnTo>
                    <a:pt x="1016" y="68"/>
                  </a:lnTo>
                  <a:lnTo>
                    <a:pt x="1020" y="70"/>
                  </a:lnTo>
                  <a:lnTo>
                    <a:pt x="1024" y="71"/>
                  </a:lnTo>
                  <a:lnTo>
                    <a:pt x="1028" y="71"/>
                  </a:lnTo>
                  <a:lnTo>
                    <a:pt x="1033" y="71"/>
                  </a:lnTo>
                  <a:lnTo>
                    <a:pt x="1037" y="70"/>
                  </a:lnTo>
                  <a:lnTo>
                    <a:pt x="1040" y="68"/>
                  </a:lnTo>
                  <a:lnTo>
                    <a:pt x="1044" y="65"/>
                  </a:lnTo>
                  <a:lnTo>
                    <a:pt x="1047" y="61"/>
                  </a:lnTo>
                  <a:lnTo>
                    <a:pt x="1049" y="56"/>
                  </a:lnTo>
                  <a:lnTo>
                    <a:pt x="1050" y="50"/>
                  </a:lnTo>
                  <a:lnTo>
                    <a:pt x="1050" y="43"/>
                  </a:lnTo>
                  <a:lnTo>
                    <a:pt x="1050" y="37"/>
                  </a:lnTo>
                  <a:lnTo>
                    <a:pt x="1049" y="31"/>
                  </a:lnTo>
                  <a:lnTo>
                    <a:pt x="1047" y="27"/>
                  </a:lnTo>
                  <a:lnTo>
                    <a:pt x="1044" y="23"/>
                  </a:lnTo>
                  <a:lnTo>
                    <a:pt x="1041" y="20"/>
                  </a:lnTo>
                  <a:lnTo>
                    <a:pt x="1037" y="18"/>
                  </a:lnTo>
                  <a:lnTo>
                    <a:pt x="1033" y="16"/>
                  </a:lnTo>
                  <a:lnTo>
                    <a:pt x="1028" y="16"/>
                  </a:lnTo>
                  <a:close/>
                  <a:moveTo>
                    <a:pt x="1028" y="0"/>
                  </a:moveTo>
                  <a:lnTo>
                    <a:pt x="1036" y="1"/>
                  </a:lnTo>
                  <a:lnTo>
                    <a:pt x="1043" y="2"/>
                  </a:lnTo>
                  <a:lnTo>
                    <a:pt x="1049" y="5"/>
                  </a:lnTo>
                  <a:lnTo>
                    <a:pt x="1054" y="10"/>
                  </a:lnTo>
                  <a:lnTo>
                    <a:pt x="1060" y="15"/>
                  </a:lnTo>
                  <a:lnTo>
                    <a:pt x="1064" y="22"/>
                  </a:lnTo>
                  <a:lnTo>
                    <a:pt x="1066" y="27"/>
                  </a:lnTo>
                  <a:lnTo>
                    <a:pt x="1067" y="33"/>
                  </a:lnTo>
                  <a:lnTo>
                    <a:pt x="1068" y="38"/>
                  </a:lnTo>
                  <a:lnTo>
                    <a:pt x="1068" y="44"/>
                  </a:lnTo>
                  <a:lnTo>
                    <a:pt x="1068" y="51"/>
                  </a:lnTo>
                  <a:lnTo>
                    <a:pt x="1066" y="58"/>
                  </a:lnTo>
                  <a:lnTo>
                    <a:pt x="1064" y="65"/>
                  </a:lnTo>
                  <a:lnTo>
                    <a:pt x="1060" y="71"/>
                  </a:lnTo>
                  <a:lnTo>
                    <a:pt x="1057" y="76"/>
                  </a:lnTo>
                  <a:lnTo>
                    <a:pt x="1054" y="79"/>
                  </a:lnTo>
                  <a:lnTo>
                    <a:pt x="1051" y="82"/>
                  </a:lnTo>
                  <a:lnTo>
                    <a:pt x="1047" y="84"/>
                  </a:lnTo>
                  <a:lnTo>
                    <a:pt x="1043" y="86"/>
                  </a:lnTo>
                  <a:lnTo>
                    <a:pt x="1038" y="87"/>
                  </a:lnTo>
                  <a:lnTo>
                    <a:pt x="1033" y="88"/>
                  </a:lnTo>
                  <a:lnTo>
                    <a:pt x="1028" y="88"/>
                  </a:lnTo>
                  <a:lnTo>
                    <a:pt x="1021" y="88"/>
                  </a:lnTo>
                  <a:lnTo>
                    <a:pt x="1014" y="86"/>
                  </a:lnTo>
                  <a:lnTo>
                    <a:pt x="1008" y="83"/>
                  </a:lnTo>
                  <a:lnTo>
                    <a:pt x="1002" y="79"/>
                  </a:lnTo>
                  <a:lnTo>
                    <a:pt x="997" y="73"/>
                  </a:lnTo>
                  <a:lnTo>
                    <a:pt x="993" y="65"/>
                  </a:lnTo>
                  <a:lnTo>
                    <a:pt x="991" y="60"/>
                  </a:lnTo>
                  <a:lnTo>
                    <a:pt x="989" y="55"/>
                  </a:lnTo>
                  <a:lnTo>
                    <a:pt x="989" y="49"/>
                  </a:lnTo>
                  <a:lnTo>
                    <a:pt x="988" y="43"/>
                  </a:lnTo>
                  <a:lnTo>
                    <a:pt x="989" y="36"/>
                  </a:lnTo>
                  <a:lnTo>
                    <a:pt x="990" y="29"/>
                  </a:lnTo>
                  <a:lnTo>
                    <a:pt x="993" y="23"/>
                  </a:lnTo>
                  <a:lnTo>
                    <a:pt x="996" y="17"/>
                  </a:lnTo>
                  <a:lnTo>
                    <a:pt x="999" y="12"/>
                  </a:lnTo>
                  <a:lnTo>
                    <a:pt x="1003" y="9"/>
                  </a:lnTo>
                  <a:lnTo>
                    <a:pt x="1007" y="6"/>
                  </a:lnTo>
                  <a:lnTo>
                    <a:pt x="1012" y="3"/>
                  </a:lnTo>
                  <a:lnTo>
                    <a:pt x="1020" y="1"/>
                  </a:lnTo>
                  <a:lnTo>
                    <a:pt x="1028" y="0"/>
                  </a:lnTo>
                  <a:close/>
                  <a:moveTo>
                    <a:pt x="958" y="56"/>
                  </a:moveTo>
                  <a:lnTo>
                    <a:pt x="957" y="62"/>
                  </a:lnTo>
                  <a:lnTo>
                    <a:pt x="956" y="68"/>
                  </a:lnTo>
                  <a:lnTo>
                    <a:pt x="953" y="74"/>
                  </a:lnTo>
                  <a:lnTo>
                    <a:pt x="949" y="78"/>
                  </a:lnTo>
                  <a:lnTo>
                    <a:pt x="943" y="82"/>
                  </a:lnTo>
                  <a:lnTo>
                    <a:pt x="937" y="85"/>
                  </a:lnTo>
                  <a:lnTo>
                    <a:pt x="930" y="87"/>
                  </a:lnTo>
                  <a:lnTo>
                    <a:pt x="923" y="88"/>
                  </a:lnTo>
                  <a:lnTo>
                    <a:pt x="916" y="87"/>
                  </a:lnTo>
                  <a:lnTo>
                    <a:pt x="911" y="86"/>
                  </a:lnTo>
                  <a:lnTo>
                    <a:pt x="905" y="84"/>
                  </a:lnTo>
                  <a:lnTo>
                    <a:pt x="900" y="81"/>
                  </a:lnTo>
                  <a:lnTo>
                    <a:pt x="897" y="79"/>
                  </a:lnTo>
                  <a:lnTo>
                    <a:pt x="894" y="76"/>
                  </a:lnTo>
                  <a:lnTo>
                    <a:pt x="891" y="73"/>
                  </a:lnTo>
                  <a:lnTo>
                    <a:pt x="889" y="68"/>
                  </a:lnTo>
                  <a:lnTo>
                    <a:pt x="887" y="63"/>
                  </a:lnTo>
                  <a:lnTo>
                    <a:pt x="885" y="57"/>
                  </a:lnTo>
                  <a:lnTo>
                    <a:pt x="884" y="51"/>
                  </a:lnTo>
                  <a:lnTo>
                    <a:pt x="884" y="45"/>
                  </a:lnTo>
                  <a:lnTo>
                    <a:pt x="884" y="37"/>
                  </a:lnTo>
                  <a:lnTo>
                    <a:pt x="886" y="30"/>
                  </a:lnTo>
                  <a:lnTo>
                    <a:pt x="888" y="23"/>
                  </a:lnTo>
                  <a:lnTo>
                    <a:pt x="891" y="17"/>
                  </a:lnTo>
                  <a:lnTo>
                    <a:pt x="895" y="12"/>
                  </a:lnTo>
                  <a:lnTo>
                    <a:pt x="898" y="9"/>
                  </a:lnTo>
                  <a:lnTo>
                    <a:pt x="903" y="6"/>
                  </a:lnTo>
                  <a:lnTo>
                    <a:pt x="907" y="3"/>
                  </a:lnTo>
                  <a:lnTo>
                    <a:pt x="915" y="1"/>
                  </a:lnTo>
                  <a:lnTo>
                    <a:pt x="924" y="0"/>
                  </a:lnTo>
                  <a:lnTo>
                    <a:pt x="929" y="1"/>
                  </a:lnTo>
                  <a:lnTo>
                    <a:pt x="935" y="2"/>
                  </a:lnTo>
                  <a:lnTo>
                    <a:pt x="940" y="3"/>
                  </a:lnTo>
                  <a:lnTo>
                    <a:pt x="945" y="5"/>
                  </a:lnTo>
                  <a:lnTo>
                    <a:pt x="950" y="10"/>
                  </a:lnTo>
                  <a:lnTo>
                    <a:pt x="954" y="15"/>
                  </a:lnTo>
                  <a:lnTo>
                    <a:pt x="957" y="22"/>
                  </a:lnTo>
                  <a:lnTo>
                    <a:pt x="958" y="29"/>
                  </a:lnTo>
                  <a:lnTo>
                    <a:pt x="958" y="30"/>
                  </a:lnTo>
                  <a:lnTo>
                    <a:pt x="940" y="30"/>
                  </a:lnTo>
                  <a:lnTo>
                    <a:pt x="939" y="25"/>
                  </a:lnTo>
                  <a:lnTo>
                    <a:pt x="937" y="21"/>
                  </a:lnTo>
                  <a:lnTo>
                    <a:pt x="934" y="19"/>
                  </a:lnTo>
                  <a:lnTo>
                    <a:pt x="931" y="17"/>
                  </a:lnTo>
                  <a:lnTo>
                    <a:pt x="928" y="16"/>
                  </a:lnTo>
                  <a:lnTo>
                    <a:pt x="924" y="16"/>
                  </a:lnTo>
                  <a:lnTo>
                    <a:pt x="919" y="16"/>
                  </a:lnTo>
                  <a:lnTo>
                    <a:pt x="915" y="18"/>
                  </a:lnTo>
                  <a:lnTo>
                    <a:pt x="911" y="20"/>
                  </a:lnTo>
                  <a:lnTo>
                    <a:pt x="908" y="22"/>
                  </a:lnTo>
                  <a:lnTo>
                    <a:pt x="906" y="26"/>
                  </a:lnTo>
                  <a:lnTo>
                    <a:pt x="904" y="31"/>
                  </a:lnTo>
                  <a:lnTo>
                    <a:pt x="902" y="37"/>
                  </a:lnTo>
                  <a:lnTo>
                    <a:pt x="902" y="44"/>
                  </a:lnTo>
                  <a:lnTo>
                    <a:pt x="903" y="51"/>
                  </a:lnTo>
                  <a:lnTo>
                    <a:pt x="904" y="58"/>
                  </a:lnTo>
                  <a:lnTo>
                    <a:pt x="907" y="63"/>
                  </a:lnTo>
                  <a:lnTo>
                    <a:pt x="911" y="67"/>
                  </a:lnTo>
                  <a:lnTo>
                    <a:pt x="914" y="69"/>
                  </a:lnTo>
                  <a:lnTo>
                    <a:pt x="917" y="70"/>
                  </a:lnTo>
                  <a:lnTo>
                    <a:pt x="920" y="71"/>
                  </a:lnTo>
                  <a:lnTo>
                    <a:pt x="924" y="71"/>
                  </a:lnTo>
                  <a:lnTo>
                    <a:pt x="927" y="71"/>
                  </a:lnTo>
                  <a:lnTo>
                    <a:pt x="930" y="70"/>
                  </a:lnTo>
                  <a:lnTo>
                    <a:pt x="933" y="68"/>
                  </a:lnTo>
                  <a:lnTo>
                    <a:pt x="936" y="67"/>
                  </a:lnTo>
                  <a:lnTo>
                    <a:pt x="938" y="64"/>
                  </a:lnTo>
                  <a:lnTo>
                    <a:pt x="939" y="62"/>
                  </a:lnTo>
                  <a:lnTo>
                    <a:pt x="940" y="59"/>
                  </a:lnTo>
                  <a:lnTo>
                    <a:pt x="940" y="56"/>
                  </a:lnTo>
                  <a:lnTo>
                    <a:pt x="958" y="56"/>
                  </a:lnTo>
                  <a:close/>
                  <a:moveTo>
                    <a:pt x="786" y="40"/>
                  </a:moveTo>
                  <a:lnTo>
                    <a:pt x="822" y="40"/>
                  </a:lnTo>
                  <a:lnTo>
                    <a:pt x="822" y="86"/>
                  </a:lnTo>
                  <a:lnTo>
                    <a:pt x="809" y="86"/>
                  </a:lnTo>
                  <a:lnTo>
                    <a:pt x="806" y="76"/>
                  </a:lnTo>
                  <a:lnTo>
                    <a:pt x="802" y="82"/>
                  </a:lnTo>
                  <a:lnTo>
                    <a:pt x="796" y="85"/>
                  </a:lnTo>
                  <a:lnTo>
                    <a:pt x="789" y="88"/>
                  </a:lnTo>
                  <a:lnTo>
                    <a:pt x="782" y="88"/>
                  </a:lnTo>
                  <a:lnTo>
                    <a:pt x="776" y="88"/>
                  </a:lnTo>
                  <a:lnTo>
                    <a:pt x="770" y="87"/>
                  </a:lnTo>
                  <a:lnTo>
                    <a:pt x="765" y="85"/>
                  </a:lnTo>
                  <a:lnTo>
                    <a:pt x="761" y="83"/>
                  </a:lnTo>
                  <a:lnTo>
                    <a:pt x="757" y="80"/>
                  </a:lnTo>
                  <a:lnTo>
                    <a:pt x="754" y="77"/>
                  </a:lnTo>
                  <a:lnTo>
                    <a:pt x="751" y="74"/>
                  </a:lnTo>
                  <a:lnTo>
                    <a:pt x="748" y="69"/>
                  </a:lnTo>
                  <a:lnTo>
                    <a:pt x="745" y="63"/>
                  </a:lnTo>
                  <a:lnTo>
                    <a:pt x="743" y="57"/>
                  </a:lnTo>
                  <a:lnTo>
                    <a:pt x="742" y="51"/>
                  </a:lnTo>
                  <a:lnTo>
                    <a:pt x="741" y="44"/>
                  </a:lnTo>
                  <a:lnTo>
                    <a:pt x="742" y="37"/>
                  </a:lnTo>
                  <a:lnTo>
                    <a:pt x="743" y="30"/>
                  </a:lnTo>
                  <a:lnTo>
                    <a:pt x="745" y="24"/>
                  </a:lnTo>
                  <a:lnTo>
                    <a:pt x="748" y="18"/>
                  </a:lnTo>
                  <a:lnTo>
                    <a:pt x="753" y="14"/>
                  </a:lnTo>
                  <a:lnTo>
                    <a:pt x="756" y="10"/>
                  </a:lnTo>
                  <a:lnTo>
                    <a:pt x="761" y="7"/>
                  </a:lnTo>
                  <a:lnTo>
                    <a:pt x="765" y="4"/>
                  </a:lnTo>
                  <a:lnTo>
                    <a:pt x="770" y="2"/>
                  </a:lnTo>
                  <a:lnTo>
                    <a:pt x="775" y="1"/>
                  </a:lnTo>
                  <a:lnTo>
                    <a:pt x="780" y="0"/>
                  </a:lnTo>
                  <a:lnTo>
                    <a:pt x="785" y="0"/>
                  </a:lnTo>
                  <a:lnTo>
                    <a:pt x="795" y="1"/>
                  </a:lnTo>
                  <a:lnTo>
                    <a:pt x="804" y="3"/>
                  </a:lnTo>
                  <a:lnTo>
                    <a:pt x="807" y="5"/>
                  </a:lnTo>
                  <a:lnTo>
                    <a:pt x="811" y="8"/>
                  </a:lnTo>
                  <a:lnTo>
                    <a:pt x="814" y="10"/>
                  </a:lnTo>
                  <a:lnTo>
                    <a:pt x="816" y="13"/>
                  </a:lnTo>
                  <a:lnTo>
                    <a:pt x="818" y="17"/>
                  </a:lnTo>
                  <a:lnTo>
                    <a:pt x="820" y="21"/>
                  </a:lnTo>
                  <a:lnTo>
                    <a:pt x="821" y="25"/>
                  </a:lnTo>
                  <a:lnTo>
                    <a:pt x="822" y="29"/>
                  </a:lnTo>
                  <a:lnTo>
                    <a:pt x="804" y="29"/>
                  </a:lnTo>
                  <a:lnTo>
                    <a:pt x="803" y="26"/>
                  </a:lnTo>
                  <a:lnTo>
                    <a:pt x="802" y="24"/>
                  </a:lnTo>
                  <a:lnTo>
                    <a:pt x="800" y="22"/>
                  </a:lnTo>
                  <a:lnTo>
                    <a:pt x="798" y="20"/>
                  </a:lnTo>
                  <a:lnTo>
                    <a:pt x="795" y="18"/>
                  </a:lnTo>
                  <a:lnTo>
                    <a:pt x="791" y="17"/>
                  </a:lnTo>
                  <a:lnTo>
                    <a:pt x="788" y="16"/>
                  </a:lnTo>
                  <a:lnTo>
                    <a:pt x="784" y="16"/>
                  </a:lnTo>
                  <a:lnTo>
                    <a:pt x="777" y="17"/>
                  </a:lnTo>
                  <a:lnTo>
                    <a:pt x="771" y="19"/>
                  </a:lnTo>
                  <a:lnTo>
                    <a:pt x="766" y="23"/>
                  </a:lnTo>
                  <a:lnTo>
                    <a:pt x="763" y="29"/>
                  </a:lnTo>
                  <a:lnTo>
                    <a:pt x="761" y="35"/>
                  </a:lnTo>
                  <a:lnTo>
                    <a:pt x="761" y="43"/>
                  </a:lnTo>
                  <a:lnTo>
                    <a:pt x="761" y="48"/>
                  </a:lnTo>
                  <a:lnTo>
                    <a:pt x="762" y="53"/>
                  </a:lnTo>
                  <a:lnTo>
                    <a:pt x="763" y="57"/>
                  </a:lnTo>
                  <a:lnTo>
                    <a:pt x="765" y="61"/>
                  </a:lnTo>
                  <a:lnTo>
                    <a:pt x="768" y="65"/>
                  </a:lnTo>
                  <a:lnTo>
                    <a:pt x="772" y="69"/>
                  </a:lnTo>
                  <a:lnTo>
                    <a:pt x="777" y="71"/>
                  </a:lnTo>
                  <a:lnTo>
                    <a:pt x="783" y="71"/>
                  </a:lnTo>
                  <a:lnTo>
                    <a:pt x="787" y="71"/>
                  </a:lnTo>
                  <a:lnTo>
                    <a:pt x="791" y="70"/>
                  </a:lnTo>
                  <a:lnTo>
                    <a:pt x="794" y="69"/>
                  </a:lnTo>
                  <a:lnTo>
                    <a:pt x="797" y="67"/>
                  </a:lnTo>
                  <a:lnTo>
                    <a:pt x="800" y="64"/>
                  </a:lnTo>
                  <a:lnTo>
                    <a:pt x="802" y="62"/>
                  </a:lnTo>
                  <a:lnTo>
                    <a:pt x="803" y="58"/>
                  </a:lnTo>
                  <a:lnTo>
                    <a:pt x="804" y="55"/>
                  </a:lnTo>
                  <a:lnTo>
                    <a:pt x="786" y="55"/>
                  </a:lnTo>
                  <a:lnTo>
                    <a:pt x="786" y="40"/>
                  </a:lnTo>
                  <a:close/>
                  <a:moveTo>
                    <a:pt x="640" y="1"/>
                  </a:moveTo>
                  <a:lnTo>
                    <a:pt x="658" y="1"/>
                  </a:lnTo>
                  <a:lnTo>
                    <a:pt x="691" y="56"/>
                  </a:lnTo>
                  <a:lnTo>
                    <a:pt x="691" y="1"/>
                  </a:lnTo>
                  <a:lnTo>
                    <a:pt x="709" y="1"/>
                  </a:lnTo>
                  <a:lnTo>
                    <a:pt x="709" y="86"/>
                  </a:lnTo>
                  <a:lnTo>
                    <a:pt x="691" y="86"/>
                  </a:lnTo>
                  <a:lnTo>
                    <a:pt x="658" y="32"/>
                  </a:lnTo>
                  <a:lnTo>
                    <a:pt x="658" y="86"/>
                  </a:lnTo>
                  <a:lnTo>
                    <a:pt x="640" y="86"/>
                  </a:lnTo>
                  <a:lnTo>
                    <a:pt x="640" y="1"/>
                  </a:lnTo>
                  <a:close/>
                  <a:moveTo>
                    <a:pt x="588" y="1"/>
                  </a:moveTo>
                  <a:lnTo>
                    <a:pt x="606" y="1"/>
                  </a:lnTo>
                  <a:lnTo>
                    <a:pt x="606" y="86"/>
                  </a:lnTo>
                  <a:lnTo>
                    <a:pt x="588" y="86"/>
                  </a:lnTo>
                  <a:lnTo>
                    <a:pt x="588" y="1"/>
                  </a:lnTo>
                  <a:close/>
                  <a:moveTo>
                    <a:pt x="494" y="1"/>
                  </a:moveTo>
                  <a:lnTo>
                    <a:pt x="562" y="1"/>
                  </a:lnTo>
                  <a:lnTo>
                    <a:pt x="562" y="17"/>
                  </a:lnTo>
                  <a:lnTo>
                    <a:pt x="537" y="17"/>
                  </a:lnTo>
                  <a:lnTo>
                    <a:pt x="537" y="86"/>
                  </a:lnTo>
                  <a:lnTo>
                    <a:pt x="519" y="86"/>
                  </a:lnTo>
                  <a:lnTo>
                    <a:pt x="519" y="17"/>
                  </a:lnTo>
                  <a:lnTo>
                    <a:pt x="494" y="17"/>
                  </a:lnTo>
                  <a:lnTo>
                    <a:pt x="494" y="1"/>
                  </a:lnTo>
                  <a:close/>
                  <a:moveTo>
                    <a:pt x="426" y="53"/>
                  </a:moveTo>
                  <a:lnTo>
                    <a:pt x="445" y="53"/>
                  </a:lnTo>
                  <a:lnTo>
                    <a:pt x="436" y="25"/>
                  </a:lnTo>
                  <a:lnTo>
                    <a:pt x="426" y="53"/>
                  </a:lnTo>
                  <a:close/>
                  <a:moveTo>
                    <a:pt x="427" y="1"/>
                  </a:moveTo>
                  <a:lnTo>
                    <a:pt x="444" y="1"/>
                  </a:lnTo>
                  <a:lnTo>
                    <a:pt x="475" y="86"/>
                  </a:lnTo>
                  <a:lnTo>
                    <a:pt x="455" y="86"/>
                  </a:lnTo>
                  <a:lnTo>
                    <a:pt x="450" y="68"/>
                  </a:lnTo>
                  <a:lnTo>
                    <a:pt x="422" y="68"/>
                  </a:lnTo>
                  <a:lnTo>
                    <a:pt x="416" y="86"/>
                  </a:lnTo>
                  <a:lnTo>
                    <a:pt x="396" y="86"/>
                  </a:lnTo>
                  <a:lnTo>
                    <a:pt x="427" y="1"/>
                  </a:lnTo>
                  <a:close/>
                  <a:moveTo>
                    <a:pt x="319" y="17"/>
                  </a:moveTo>
                  <a:lnTo>
                    <a:pt x="319" y="39"/>
                  </a:lnTo>
                  <a:lnTo>
                    <a:pt x="338" y="39"/>
                  </a:lnTo>
                  <a:lnTo>
                    <a:pt x="343" y="38"/>
                  </a:lnTo>
                  <a:lnTo>
                    <a:pt x="346" y="36"/>
                  </a:lnTo>
                  <a:lnTo>
                    <a:pt x="348" y="34"/>
                  </a:lnTo>
                  <a:lnTo>
                    <a:pt x="349" y="32"/>
                  </a:lnTo>
                  <a:lnTo>
                    <a:pt x="349" y="30"/>
                  </a:lnTo>
                  <a:lnTo>
                    <a:pt x="350" y="28"/>
                  </a:lnTo>
                  <a:lnTo>
                    <a:pt x="349" y="23"/>
                  </a:lnTo>
                  <a:lnTo>
                    <a:pt x="346" y="20"/>
                  </a:lnTo>
                  <a:lnTo>
                    <a:pt x="343" y="18"/>
                  </a:lnTo>
                  <a:lnTo>
                    <a:pt x="338" y="17"/>
                  </a:lnTo>
                  <a:lnTo>
                    <a:pt x="319" y="17"/>
                  </a:lnTo>
                  <a:close/>
                  <a:moveTo>
                    <a:pt x="302" y="1"/>
                  </a:moveTo>
                  <a:lnTo>
                    <a:pt x="337" y="1"/>
                  </a:lnTo>
                  <a:lnTo>
                    <a:pt x="345" y="1"/>
                  </a:lnTo>
                  <a:lnTo>
                    <a:pt x="350" y="2"/>
                  </a:lnTo>
                  <a:lnTo>
                    <a:pt x="354" y="3"/>
                  </a:lnTo>
                  <a:lnTo>
                    <a:pt x="358" y="5"/>
                  </a:lnTo>
                  <a:lnTo>
                    <a:pt x="362" y="9"/>
                  </a:lnTo>
                  <a:lnTo>
                    <a:pt x="365" y="13"/>
                  </a:lnTo>
                  <a:lnTo>
                    <a:pt x="367" y="19"/>
                  </a:lnTo>
                  <a:lnTo>
                    <a:pt x="368" y="26"/>
                  </a:lnTo>
                  <a:lnTo>
                    <a:pt x="367" y="32"/>
                  </a:lnTo>
                  <a:lnTo>
                    <a:pt x="365" y="37"/>
                  </a:lnTo>
                  <a:lnTo>
                    <a:pt x="362" y="42"/>
                  </a:lnTo>
                  <a:lnTo>
                    <a:pt x="357" y="46"/>
                  </a:lnTo>
                  <a:lnTo>
                    <a:pt x="362" y="48"/>
                  </a:lnTo>
                  <a:lnTo>
                    <a:pt x="365" y="51"/>
                  </a:lnTo>
                  <a:lnTo>
                    <a:pt x="366" y="55"/>
                  </a:lnTo>
                  <a:lnTo>
                    <a:pt x="367" y="61"/>
                  </a:lnTo>
                  <a:lnTo>
                    <a:pt x="367" y="76"/>
                  </a:lnTo>
                  <a:lnTo>
                    <a:pt x="367" y="79"/>
                  </a:lnTo>
                  <a:lnTo>
                    <a:pt x="368" y="81"/>
                  </a:lnTo>
                  <a:lnTo>
                    <a:pt x="369" y="84"/>
                  </a:lnTo>
                  <a:lnTo>
                    <a:pt x="372" y="86"/>
                  </a:lnTo>
                  <a:lnTo>
                    <a:pt x="356" y="86"/>
                  </a:lnTo>
                  <a:lnTo>
                    <a:pt x="354" y="86"/>
                  </a:lnTo>
                  <a:lnTo>
                    <a:pt x="353" y="86"/>
                  </a:lnTo>
                  <a:lnTo>
                    <a:pt x="352" y="86"/>
                  </a:lnTo>
                  <a:lnTo>
                    <a:pt x="351" y="85"/>
                  </a:lnTo>
                  <a:lnTo>
                    <a:pt x="350" y="83"/>
                  </a:lnTo>
                  <a:lnTo>
                    <a:pt x="349" y="82"/>
                  </a:lnTo>
                  <a:lnTo>
                    <a:pt x="349" y="80"/>
                  </a:lnTo>
                  <a:lnTo>
                    <a:pt x="349" y="76"/>
                  </a:lnTo>
                  <a:lnTo>
                    <a:pt x="349" y="64"/>
                  </a:lnTo>
                  <a:lnTo>
                    <a:pt x="348" y="60"/>
                  </a:lnTo>
                  <a:lnTo>
                    <a:pt x="346" y="57"/>
                  </a:lnTo>
                  <a:lnTo>
                    <a:pt x="343" y="55"/>
                  </a:lnTo>
                  <a:lnTo>
                    <a:pt x="339" y="54"/>
                  </a:lnTo>
                  <a:lnTo>
                    <a:pt x="319" y="54"/>
                  </a:lnTo>
                  <a:lnTo>
                    <a:pt x="319" y="86"/>
                  </a:lnTo>
                  <a:lnTo>
                    <a:pt x="302" y="86"/>
                  </a:lnTo>
                  <a:lnTo>
                    <a:pt x="302" y="1"/>
                  </a:lnTo>
                  <a:close/>
                  <a:moveTo>
                    <a:pt x="206" y="1"/>
                  </a:moveTo>
                  <a:lnTo>
                    <a:pt x="267" y="1"/>
                  </a:lnTo>
                  <a:lnTo>
                    <a:pt x="267" y="17"/>
                  </a:lnTo>
                  <a:lnTo>
                    <a:pt x="224" y="17"/>
                  </a:lnTo>
                  <a:lnTo>
                    <a:pt x="224" y="33"/>
                  </a:lnTo>
                  <a:lnTo>
                    <a:pt x="262" y="33"/>
                  </a:lnTo>
                  <a:lnTo>
                    <a:pt x="262" y="49"/>
                  </a:lnTo>
                  <a:lnTo>
                    <a:pt x="224" y="49"/>
                  </a:lnTo>
                  <a:lnTo>
                    <a:pt x="224" y="69"/>
                  </a:lnTo>
                  <a:lnTo>
                    <a:pt x="270" y="69"/>
                  </a:lnTo>
                  <a:lnTo>
                    <a:pt x="270" y="86"/>
                  </a:lnTo>
                  <a:lnTo>
                    <a:pt x="206" y="86"/>
                  </a:lnTo>
                  <a:lnTo>
                    <a:pt x="206" y="1"/>
                  </a:lnTo>
                  <a:close/>
                  <a:moveTo>
                    <a:pt x="131" y="17"/>
                  </a:moveTo>
                  <a:lnTo>
                    <a:pt x="131" y="40"/>
                  </a:lnTo>
                  <a:lnTo>
                    <a:pt x="147" y="40"/>
                  </a:lnTo>
                  <a:lnTo>
                    <a:pt x="152" y="39"/>
                  </a:lnTo>
                  <a:lnTo>
                    <a:pt x="155" y="37"/>
                  </a:lnTo>
                  <a:lnTo>
                    <a:pt x="158" y="33"/>
                  </a:lnTo>
                  <a:lnTo>
                    <a:pt x="159" y="28"/>
                  </a:lnTo>
                  <a:lnTo>
                    <a:pt x="159" y="26"/>
                  </a:lnTo>
                  <a:lnTo>
                    <a:pt x="158" y="23"/>
                  </a:lnTo>
                  <a:lnTo>
                    <a:pt x="157" y="21"/>
                  </a:lnTo>
                  <a:lnTo>
                    <a:pt x="155" y="20"/>
                  </a:lnTo>
                  <a:lnTo>
                    <a:pt x="151" y="17"/>
                  </a:lnTo>
                  <a:lnTo>
                    <a:pt x="145" y="17"/>
                  </a:lnTo>
                  <a:lnTo>
                    <a:pt x="131" y="17"/>
                  </a:lnTo>
                  <a:close/>
                  <a:moveTo>
                    <a:pt x="113" y="1"/>
                  </a:moveTo>
                  <a:lnTo>
                    <a:pt x="146" y="1"/>
                  </a:lnTo>
                  <a:lnTo>
                    <a:pt x="153" y="1"/>
                  </a:lnTo>
                  <a:lnTo>
                    <a:pt x="159" y="2"/>
                  </a:lnTo>
                  <a:lnTo>
                    <a:pt x="164" y="4"/>
                  </a:lnTo>
                  <a:lnTo>
                    <a:pt x="168" y="7"/>
                  </a:lnTo>
                  <a:lnTo>
                    <a:pt x="172" y="11"/>
                  </a:lnTo>
                  <a:lnTo>
                    <a:pt x="175" y="16"/>
                  </a:lnTo>
                  <a:lnTo>
                    <a:pt x="176" y="22"/>
                  </a:lnTo>
                  <a:lnTo>
                    <a:pt x="177" y="28"/>
                  </a:lnTo>
                  <a:lnTo>
                    <a:pt x="176" y="34"/>
                  </a:lnTo>
                  <a:lnTo>
                    <a:pt x="175" y="40"/>
                  </a:lnTo>
                  <a:lnTo>
                    <a:pt x="172" y="44"/>
                  </a:lnTo>
                  <a:lnTo>
                    <a:pt x="169" y="49"/>
                  </a:lnTo>
                  <a:lnTo>
                    <a:pt x="165" y="52"/>
                  </a:lnTo>
                  <a:lnTo>
                    <a:pt x="160" y="54"/>
                  </a:lnTo>
                  <a:lnTo>
                    <a:pt x="155" y="56"/>
                  </a:lnTo>
                  <a:lnTo>
                    <a:pt x="149" y="56"/>
                  </a:lnTo>
                  <a:lnTo>
                    <a:pt x="131" y="56"/>
                  </a:lnTo>
                  <a:lnTo>
                    <a:pt x="131" y="86"/>
                  </a:lnTo>
                  <a:lnTo>
                    <a:pt x="113" y="86"/>
                  </a:lnTo>
                  <a:lnTo>
                    <a:pt x="113" y="1"/>
                  </a:lnTo>
                  <a:close/>
                  <a:moveTo>
                    <a:pt x="40" y="16"/>
                  </a:moveTo>
                  <a:lnTo>
                    <a:pt x="36" y="16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20" y="32"/>
                  </a:lnTo>
                  <a:lnTo>
                    <a:pt x="19" y="37"/>
                  </a:lnTo>
                  <a:lnTo>
                    <a:pt x="18" y="43"/>
                  </a:lnTo>
                  <a:lnTo>
                    <a:pt x="19" y="50"/>
                  </a:lnTo>
                  <a:lnTo>
                    <a:pt x="20" y="56"/>
                  </a:lnTo>
                  <a:lnTo>
                    <a:pt x="22" y="60"/>
                  </a:lnTo>
                  <a:lnTo>
                    <a:pt x="25" y="65"/>
                  </a:lnTo>
                  <a:lnTo>
                    <a:pt x="28" y="68"/>
                  </a:lnTo>
                  <a:lnTo>
                    <a:pt x="31" y="70"/>
                  </a:lnTo>
                  <a:lnTo>
                    <a:pt x="35" y="71"/>
                  </a:lnTo>
                  <a:lnTo>
                    <a:pt x="40" y="71"/>
                  </a:lnTo>
                  <a:lnTo>
                    <a:pt x="46" y="71"/>
                  </a:lnTo>
                  <a:lnTo>
                    <a:pt x="50" y="70"/>
                  </a:lnTo>
                  <a:lnTo>
                    <a:pt x="53" y="68"/>
                  </a:lnTo>
                  <a:lnTo>
                    <a:pt x="57" y="65"/>
                  </a:lnTo>
                  <a:lnTo>
                    <a:pt x="59" y="61"/>
                  </a:lnTo>
                  <a:lnTo>
                    <a:pt x="61" y="56"/>
                  </a:lnTo>
                  <a:lnTo>
                    <a:pt x="63" y="50"/>
                  </a:lnTo>
                  <a:lnTo>
                    <a:pt x="63" y="43"/>
                  </a:lnTo>
                  <a:lnTo>
                    <a:pt x="63" y="37"/>
                  </a:lnTo>
                  <a:lnTo>
                    <a:pt x="62" y="31"/>
                  </a:lnTo>
                  <a:lnTo>
                    <a:pt x="60" y="27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0" y="18"/>
                  </a:lnTo>
                  <a:lnTo>
                    <a:pt x="46" y="16"/>
                  </a:lnTo>
                  <a:lnTo>
                    <a:pt x="40" y="16"/>
                  </a:lnTo>
                  <a:close/>
                  <a:moveTo>
                    <a:pt x="40" y="0"/>
                  </a:moveTo>
                  <a:lnTo>
                    <a:pt x="49" y="1"/>
                  </a:lnTo>
                  <a:lnTo>
                    <a:pt x="55" y="2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2" y="15"/>
                  </a:lnTo>
                  <a:lnTo>
                    <a:pt x="76" y="22"/>
                  </a:lnTo>
                  <a:lnTo>
                    <a:pt x="78" y="27"/>
                  </a:lnTo>
                  <a:lnTo>
                    <a:pt x="80" y="33"/>
                  </a:lnTo>
                  <a:lnTo>
                    <a:pt x="81" y="38"/>
                  </a:lnTo>
                  <a:lnTo>
                    <a:pt x="81" y="44"/>
                  </a:lnTo>
                  <a:lnTo>
                    <a:pt x="80" y="51"/>
                  </a:lnTo>
                  <a:lnTo>
                    <a:pt x="79" y="58"/>
                  </a:lnTo>
                  <a:lnTo>
                    <a:pt x="77" y="65"/>
                  </a:lnTo>
                  <a:lnTo>
                    <a:pt x="73" y="71"/>
                  </a:lnTo>
                  <a:lnTo>
                    <a:pt x="70" y="76"/>
                  </a:lnTo>
                  <a:lnTo>
                    <a:pt x="67" y="79"/>
                  </a:lnTo>
                  <a:lnTo>
                    <a:pt x="63" y="82"/>
                  </a:lnTo>
                  <a:lnTo>
                    <a:pt x="60" y="84"/>
                  </a:lnTo>
                  <a:lnTo>
                    <a:pt x="55" y="86"/>
                  </a:lnTo>
                  <a:lnTo>
                    <a:pt x="51" y="87"/>
                  </a:lnTo>
                  <a:lnTo>
                    <a:pt x="46" y="88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26" y="86"/>
                  </a:lnTo>
                  <a:lnTo>
                    <a:pt x="20" y="83"/>
                  </a:lnTo>
                  <a:lnTo>
                    <a:pt x="14" y="79"/>
                  </a:lnTo>
                  <a:lnTo>
                    <a:pt x="9" y="73"/>
                  </a:lnTo>
                  <a:lnTo>
                    <a:pt x="5" y="65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2" y="29"/>
                  </a:lnTo>
                  <a:lnTo>
                    <a:pt x="5" y="23"/>
                  </a:lnTo>
                  <a:lnTo>
                    <a:pt x="8" y="17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244601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90 w 312"/>
                <a:gd name="T9" fmla="*/ 87 h 368"/>
                <a:gd name="T10" fmla="*/ 171 w 312"/>
                <a:gd name="T11" fmla="*/ 92 h 368"/>
                <a:gd name="T12" fmla="*/ 154 w 312"/>
                <a:gd name="T13" fmla="*/ 101 h 368"/>
                <a:gd name="T14" fmla="*/ 139 w 312"/>
                <a:gd name="T15" fmla="*/ 115 h 368"/>
                <a:gd name="T16" fmla="*/ 126 w 312"/>
                <a:gd name="T17" fmla="*/ 130 h 368"/>
                <a:gd name="T18" fmla="*/ 116 w 312"/>
                <a:gd name="T19" fmla="*/ 146 h 368"/>
                <a:gd name="T20" fmla="*/ 111 w 312"/>
                <a:gd name="T21" fmla="*/ 163 h 368"/>
                <a:gd name="T22" fmla="*/ 109 w 312"/>
                <a:gd name="T23" fmla="*/ 181 h 368"/>
                <a:gd name="T24" fmla="*/ 111 w 312"/>
                <a:gd name="T25" fmla="*/ 201 h 368"/>
                <a:gd name="T26" fmla="*/ 116 w 312"/>
                <a:gd name="T27" fmla="*/ 220 h 368"/>
                <a:gd name="T28" fmla="*/ 125 w 312"/>
                <a:gd name="T29" fmla="*/ 237 h 368"/>
                <a:gd name="T30" fmla="*/ 138 w 312"/>
                <a:gd name="T31" fmla="*/ 253 h 368"/>
                <a:gd name="T32" fmla="*/ 153 w 312"/>
                <a:gd name="T33" fmla="*/ 266 h 368"/>
                <a:gd name="T34" fmla="*/ 170 w 312"/>
                <a:gd name="T35" fmla="*/ 275 h 368"/>
                <a:gd name="T36" fmla="*/ 189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1 w 312"/>
                <a:gd name="T47" fmla="*/ 368 h 368"/>
                <a:gd name="T48" fmla="*/ 126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8 w 312"/>
                <a:gd name="T73" fmla="*/ 21 h 368"/>
                <a:gd name="T74" fmla="*/ 130 w 312"/>
                <a:gd name="T75" fmla="*/ 7 h 368"/>
                <a:gd name="T76" fmla="*/ 164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1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200" y="85"/>
                  </a:lnTo>
                  <a:lnTo>
                    <a:pt x="190" y="87"/>
                  </a:lnTo>
                  <a:lnTo>
                    <a:pt x="181" y="89"/>
                  </a:lnTo>
                  <a:lnTo>
                    <a:pt x="171" y="92"/>
                  </a:lnTo>
                  <a:lnTo>
                    <a:pt x="163" y="96"/>
                  </a:lnTo>
                  <a:lnTo>
                    <a:pt x="154" y="101"/>
                  </a:lnTo>
                  <a:lnTo>
                    <a:pt x="146" y="107"/>
                  </a:lnTo>
                  <a:lnTo>
                    <a:pt x="139" y="115"/>
                  </a:lnTo>
                  <a:lnTo>
                    <a:pt x="132" y="123"/>
                  </a:lnTo>
                  <a:lnTo>
                    <a:pt x="126" y="130"/>
                  </a:lnTo>
                  <a:lnTo>
                    <a:pt x="120" y="138"/>
                  </a:lnTo>
                  <a:lnTo>
                    <a:pt x="116" y="146"/>
                  </a:lnTo>
                  <a:lnTo>
                    <a:pt x="113" y="154"/>
                  </a:lnTo>
                  <a:lnTo>
                    <a:pt x="111" y="163"/>
                  </a:lnTo>
                  <a:lnTo>
                    <a:pt x="109" y="172"/>
                  </a:lnTo>
                  <a:lnTo>
                    <a:pt x="109" y="181"/>
                  </a:lnTo>
                  <a:lnTo>
                    <a:pt x="109" y="191"/>
                  </a:lnTo>
                  <a:lnTo>
                    <a:pt x="111" y="201"/>
                  </a:lnTo>
                  <a:lnTo>
                    <a:pt x="113" y="211"/>
                  </a:lnTo>
                  <a:lnTo>
                    <a:pt x="116" y="220"/>
                  </a:lnTo>
                  <a:lnTo>
                    <a:pt x="120" y="229"/>
                  </a:lnTo>
                  <a:lnTo>
                    <a:pt x="125" y="237"/>
                  </a:lnTo>
                  <a:lnTo>
                    <a:pt x="131" y="245"/>
                  </a:lnTo>
                  <a:lnTo>
                    <a:pt x="138" y="253"/>
                  </a:lnTo>
                  <a:lnTo>
                    <a:pt x="145" y="260"/>
                  </a:lnTo>
                  <a:lnTo>
                    <a:pt x="153" y="266"/>
                  </a:lnTo>
                  <a:lnTo>
                    <a:pt x="161" y="271"/>
                  </a:lnTo>
                  <a:lnTo>
                    <a:pt x="170" y="275"/>
                  </a:lnTo>
                  <a:lnTo>
                    <a:pt x="180" y="278"/>
                  </a:lnTo>
                  <a:lnTo>
                    <a:pt x="189" y="280"/>
                  </a:lnTo>
                  <a:lnTo>
                    <a:pt x="200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80" y="368"/>
                  </a:lnTo>
                  <a:lnTo>
                    <a:pt x="161" y="368"/>
                  </a:lnTo>
                  <a:lnTo>
                    <a:pt x="143" y="365"/>
                  </a:lnTo>
                  <a:lnTo>
                    <a:pt x="126" y="361"/>
                  </a:lnTo>
                  <a:lnTo>
                    <a:pt x="110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8" y="21"/>
                  </a:lnTo>
                  <a:lnTo>
                    <a:pt x="114" y="13"/>
                  </a:lnTo>
                  <a:lnTo>
                    <a:pt x="130" y="7"/>
                  </a:lnTo>
                  <a:lnTo>
                    <a:pt x="146" y="3"/>
                  </a:lnTo>
                  <a:lnTo>
                    <a:pt x="164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436688" y="415925"/>
              <a:ext cx="225425" cy="206375"/>
            </a:xfrm>
            <a:custGeom>
              <a:avLst/>
              <a:gdLst>
                <a:gd name="T0" fmla="*/ 190 w 425"/>
                <a:gd name="T1" fmla="*/ 87 h 388"/>
                <a:gd name="T2" fmla="*/ 160 w 425"/>
                <a:gd name="T3" fmla="*/ 97 h 388"/>
                <a:gd name="T4" fmla="*/ 137 w 425"/>
                <a:gd name="T5" fmla="*/ 116 h 388"/>
                <a:gd name="T6" fmla="*/ 119 w 425"/>
                <a:gd name="T7" fmla="*/ 142 h 388"/>
                <a:gd name="T8" fmla="*/ 110 w 425"/>
                <a:gd name="T9" fmla="*/ 172 h 388"/>
                <a:gd name="T10" fmla="*/ 108 w 425"/>
                <a:gd name="T11" fmla="*/ 206 h 388"/>
                <a:gd name="T12" fmla="*/ 115 w 425"/>
                <a:gd name="T13" fmla="*/ 236 h 388"/>
                <a:gd name="T14" fmla="*/ 124 w 425"/>
                <a:gd name="T15" fmla="*/ 254 h 388"/>
                <a:gd name="T16" fmla="*/ 136 w 425"/>
                <a:gd name="T17" fmla="*/ 270 h 388"/>
                <a:gd name="T18" fmla="*/ 160 w 425"/>
                <a:gd name="T19" fmla="*/ 289 h 388"/>
                <a:gd name="T20" fmla="*/ 190 w 425"/>
                <a:gd name="T21" fmla="*/ 300 h 388"/>
                <a:gd name="T22" fmla="*/ 224 w 425"/>
                <a:gd name="T23" fmla="*/ 301 h 388"/>
                <a:gd name="T24" fmla="*/ 256 w 425"/>
                <a:gd name="T25" fmla="*/ 294 h 388"/>
                <a:gd name="T26" fmla="*/ 281 w 425"/>
                <a:gd name="T27" fmla="*/ 279 h 388"/>
                <a:gd name="T28" fmla="*/ 301 w 425"/>
                <a:gd name="T29" fmla="*/ 257 h 388"/>
                <a:gd name="T30" fmla="*/ 313 w 425"/>
                <a:gd name="T31" fmla="*/ 229 h 388"/>
                <a:gd name="T32" fmla="*/ 317 w 425"/>
                <a:gd name="T33" fmla="*/ 195 h 388"/>
                <a:gd name="T34" fmla="*/ 313 w 425"/>
                <a:gd name="T35" fmla="*/ 161 h 388"/>
                <a:gd name="T36" fmla="*/ 300 w 425"/>
                <a:gd name="T37" fmla="*/ 133 h 388"/>
                <a:gd name="T38" fmla="*/ 281 w 425"/>
                <a:gd name="T39" fmla="*/ 109 h 388"/>
                <a:gd name="T40" fmla="*/ 255 w 425"/>
                <a:gd name="T41" fmla="*/ 93 h 388"/>
                <a:gd name="T42" fmla="*/ 224 w 425"/>
                <a:gd name="T43" fmla="*/ 86 h 388"/>
                <a:gd name="T44" fmla="*/ 190 w 425"/>
                <a:gd name="T45" fmla="*/ 387 h 388"/>
                <a:gd name="T46" fmla="*/ 130 w 425"/>
                <a:gd name="T47" fmla="*/ 376 h 388"/>
                <a:gd name="T48" fmla="*/ 79 w 425"/>
                <a:gd name="T49" fmla="*/ 351 h 388"/>
                <a:gd name="T50" fmla="*/ 49 w 425"/>
                <a:gd name="T51" fmla="*/ 324 h 388"/>
                <a:gd name="T52" fmla="*/ 30 w 425"/>
                <a:gd name="T53" fmla="*/ 301 h 388"/>
                <a:gd name="T54" fmla="*/ 16 w 425"/>
                <a:gd name="T55" fmla="*/ 276 h 388"/>
                <a:gd name="T56" fmla="*/ 6 w 425"/>
                <a:gd name="T57" fmla="*/ 248 h 388"/>
                <a:gd name="T58" fmla="*/ 1 w 425"/>
                <a:gd name="T59" fmla="*/ 217 h 388"/>
                <a:gd name="T60" fmla="*/ 0 w 425"/>
                <a:gd name="T61" fmla="*/ 184 h 388"/>
                <a:gd name="T62" fmla="*/ 4 w 425"/>
                <a:gd name="T63" fmla="*/ 152 h 388"/>
                <a:gd name="T64" fmla="*/ 12 w 425"/>
                <a:gd name="T65" fmla="*/ 122 h 388"/>
                <a:gd name="T66" fmla="*/ 25 w 425"/>
                <a:gd name="T67" fmla="*/ 96 h 388"/>
                <a:gd name="T68" fmla="*/ 42 w 425"/>
                <a:gd name="T69" fmla="*/ 72 h 388"/>
                <a:gd name="T70" fmla="*/ 64 w 425"/>
                <a:gd name="T71" fmla="*/ 50 h 388"/>
                <a:gd name="T72" fmla="*/ 95 w 425"/>
                <a:gd name="T73" fmla="*/ 28 h 388"/>
                <a:gd name="T74" fmla="*/ 149 w 425"/>
                <a:gd name="T75" fmla="*/ 7 h 388"/>
                <a:gd name="T76" fmla="*/ 213 w 425"/>
                <a:gd name="T77" fmla="*/ 0 h 388"/>
                <a:gd name="T78" fmla="*/ 275 w 425"/>
                <a:gd name="T79" fmla="*/ 7 h 388"/>
                <a:gd name="T80" fmla="*/ 330 w 425"/>
                <a:gd name="T81" fmla="*/ 28 h 388"/>
                <a:gd name="T82" fmla="*/ 369 w 425"/>
                <a:gd name="T83" fmla="*/ 57 h 388"/>
                <a:gd name="T84" fmla="*/ 389 w 425"/>
                <a:gd name="T85" fmla="*/ 79 h 388"/>
                <a:gd name="T86" fmla="*/ 405 w 425"/>
                <a:gd name="T87" fmla="*/ 104 h 388"/>
                <a:gd name="T88" fmla="*/ 416 w 425"/>
                <a:gd name="T89" fmla="*/ 132 h 388"/>
                <a:gd name="T90" fmla="*/ 422 w 425"/>
                <a:gd name="T91" fmla="*/ 162 h 388"/>
                <a:gd name="T92" fmla="*/ 425 w 425"/>
                <a:gd name="T93" fmla="*/ 195 h 388"/>
                <a:gd name="T94" fmla="*/ 422 w 425"/>
                <a:gd name="T95" fmla="*/ 227 h 388"/>
                <a:gd name="T96" fmla="*/ 416 w 425"/>
                <a:gd name="T97" fmla="*/ 257 h 388"/>
                <a:gd name="T98" fmla="*/ 404 w 425"/>
                <a:gd name="T99" fmla="*/ 285 h 388"/>
                <a:gd name="T100" fmla="*/ 389 w 425"/>
                <a:gd name="T101" fmla="*/ 309 h 388"/>
                <a:gd name="T102" fmla="*/ 368 w 425"/>
                <a:gd name="T103" fmla="*/ 332 h 388"/>
                <a:gd name="T104" fmla="*/ 329 w 425"/>
                <a:gd name="T105" fmla="*/ 361 h 388"/>
                <a:gd name="T106" fmla="*/ 275 w 425"/>
                <a:gd name="T107" fmla="*/ 381 h 388"/>
                <a:gd name="T108" fmla="*/ 213 w 425"/>
                <a:gd name="T109" fmla="*/ 388 h 3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5" h="388">
                  <a:moveTo>
                    <a:pt x="213" y="85"/>
                  </a:moveTo>
                  <a:lnTo>
                    <a:pt x="200" y="86"/>
                  </a:lnTo>
                  <a:lnTo>
                    <a:pt x="190" y="87"/>
                  </a:lnTo>
                  <a:lnTo>
                    <a:pt x="179" y="90"/>
                  </a:lnTo>
                  <a:lnTo>
                    <a:pt x="170" y="93"/>
                  </a:lnTo>
                  <a:lnTo>
                    <a:pt x="160" y="97"/>
                  </a:lnTo>
                  <a:lnTo>
                    <a:pt x="152" y="102"/>
                  </a:lnTo>
                  <a:lnTo>
                    <a:pt x="144" y="109"/>
                  </a:lnTo>
                  <a:lnTo>
                    <a:pt x="137" y="116"/>
                  </a:lnTo>
                  <a:lnTo>
                    <a:pt x="130" y="124"/>
                  </a:lnTo>
                  <a:lnTo>
                    <a:pt x="124" y="133"/>
                  </a:lnTo>
                  <a:lnTo>
                    <a:pt x="119" y="142"/>
                  </a:lnTo>
                  <a:lnTo>
                    <a:pt x="115" y="151"/>
                  </a:lnTo>
                  <a:lnTo>
                    <a:pt x="112" y="161"/>
                  </a:lnTo>
                  <a:lnTo>
                    <a:pt x="110" y="172"/>
                  </a:lnTo>
                  <a:lnTo>
                    <a:pt x="108" y="183"/>
                  </a:lnTo>
                  <a:lnTo>
                    <a:pt x="108" y="195"/>
                  </a:lnTo>
                  <a:lnTo>
                    <a:pt x="108" y="206"/>
                  </a:lnTo>
                  <a:lnTo>
                    <a:pt x="110" y="216"/>
                  </a:lnTo>
                  <a:lnTo>
                    <a:pt x="112" y="226"/>
                  </a:lnTo>
                  <a:lnTo>
                    <a:pt x="115" y="236"/>
                  </a:lnTo>
                  <a:lnTo>
                    <a:pt x="119" y="245"/>
                  </a:lnTo>
                  <a:lnTo>
                    <a:pt x="124" y="254"/>
                  </a:lnTo>
                  <a:lnTo>
                    <a:pt x="129" y="262"/>
                  </a:lnTo>
                  <a:lnTo>
                    <a:pt x="136" y="270"/>
                  </a:lnTo>
                  <a:lnTo>
                    <a:pt x="144" y="277"/>
                  </a:lnTo>
                  <a:lnTo>
                    <a:pt x="152" y="284"/>
                  </a:lnTo>
                  <a:lnTo>
                    <a:pt x="160" y="289"/>
                  </a:lnTo>
                  <a:lnTo>
                    <a:pt x="170" y="294"/>
                  </a:lnTo>
                  <a:lnTo>
                    <a:pt x="179" y="297"/>
                  </a:lnTo>
                  <a:lnTo>
                    <a:pt x="190" y="300"/>
                  </a:lnTo>
                  <a:lnTo>
                    <a:pt x="200" y="301"/>
                  </a:lnTo>
                  <a:lnTo>
                    <a:pt x="213" y="302"/>
                  </a:lnTo>
                  <a:lnTo>
                    <a:pt x="224" y="301"/>
                  </a:lnTo>
                  <a:lnTo>
                    <a:pt x="235" y="300"/>
                  </a:lnTo>
                  <a:lnTo>
                    <a:pt x="246" y="298"/>
                  </a:lnTo>
                  <a:lnTo>
                    <a:pt x="256" y="294"/>
                  </a:lnTo>
                  <a:lnTo>
                    <a:pt x="265" y="290"/>
                  </a:lnTo>
                  <a:lnTo>
                    <a:pt x="273" y="285"/>
                  </a:lnTo>
                  <a:lnTo>
                    <a:pt x="281" y="279"/>
                  </a:lnTo>
                  <a:lnTo>
                    <a:pt x="288" y="273"/>
                  </a:lnTo>
                  <a:lnTo>
                    <a:pt x="295" y="265"/>
                  </a:lnTo>
                  <a:lnTo>
                    <a:pt x="301" y="257"/>
                  </a:lnTo>
                  <a:lnTo>
                    <a:pt x="306" y="248"/>
                  </a:lnTo>
                  <a:lnTo>
                    <a:pt x="310" y="239"/>
                  </a:lnTo>
                  <a:lnTo>
                    <a:pt x="313" y="229"/>
                  </a:lnTo>
                  <a:lnTo>
                    <a:pt x="315" y="218"/>
                  </a:lnTo>
                  <a:lnTo>
                    <a:pt x="316" y="207"/>
                  </a:lnTo>
                  <a:lnTo>
                    <a:pt x="317" y="195"/>
                  </a:lnTo>
                  <a:lnTo>
                    <a:pt x="316" y="183"/>
                  </a:lnTo>
                  <a:lnTo>
                    <a:pt x="315" y="172"/>
                  </a:lnTo>
                  <a:lnTo>
                    <a:pt x="313" y="161"/>
                  </a:lnTo>
                  <a:lnTo>
                    <a:pt x="309" y="151"/>
                  </a:lnTo>
                  <a:lnTo>
                    <a:pt x="305" y="142"/>
                  </a:lnTo>
                  <a:lnTo>
                    <a:pt x="300" y="133"/>
                  </a:lnTo>
                  <a:lnTo>
                    <a:pt x="295" y="124"/>
                  </a:lnTo>
                  <a:lnTo>
                    <a:pt x="288" y="116"/>
                  </a:lnTo>
                  <a:lnTo>
                    <a:pt x="281" y="109"/>
                  </a:lnTo>
                  <a:lnTo>
                    <a:pt x="273" y="102"/>
                  </a:lnTo>
                  <a:lnTo>
                    <a:pt x="264" y="97"/>
                  </a:lnTo>
                  <a:lnTo>
                    <a:pt x="255" y="93"/>
                  </a:lnTo>
                  <a:lnTo>
                    <a:pt x="245" y="90"/>
                  </a:lnTo>
                  <a:lnTo>
                    <a:pt x="235" y="87"/>
                  </a:lnTo>
                  <a:lnTo>
                    <a:pt x="224" y="86"/>
                  </a:lnTo>
                  <a:lnTo>
                    <a:pt x="213" y="85"/>
                  </a:lnTo>
                  <a:close/>
                  <a:moveTo>
                    <a:pt x="213" y="388"/>
                  </a:moveTo>
                  <a:lnTo>
                    <a:pt x="190" y="387"/>
                  </a:lnTo>
                  <a:lnTo>
                    <a:pt x="169" y="385"/>
                  </a:lnTo>
                  <a:lnTo>
                    <a:pt x="149" y="381"/>
                  </a:lnTo>
                  <a:lnTo>
                    <a:pt x="130" y="376"/>
                  </a:lnTo>
                  <a:lnTo>
                    <a:pt x="112" y="369"/>
                  </a:lnTo>
                  <a:lnTo>
                    <a:pt x="95" y="361"/>
                  </a:lnTo>
                  <a:lnTo>
                    <a:pt x="79" y="351"/>
                  </a:lnTo>
                  <a:lnTo>
                    <a:pt x="64" y="339"/>
                  </a:lnTo>
                  <a:lnTo>
                    <a:pt x="56" y="332"/>
                  </a:lnTo>
                  <a:lnTo>
                    <a:pt x="49" y="324"/>
                  </a:lnTo>
                  <a:lnTo>
                    <a:pt x="42" y="317"/>
                  </a:lnTo>
                  <a:lnTo>
                    <a:pt x="36" y="309"/>
                  </a:lnTo>
                  <a:lnTo>
                    <a:pt x="30" y="301"/>
                  </a:lnTo>
                  <a:lnTo>
                    <a:pt x="25" y="293"/>
                  </a:lnTo>
                  <a:lnTo>
                    <a:pt x="20" y="285"/>
                  </a:lnTo>
                  <a:lnTo>
                    <a:pt x="16" y="276"/>
                  </a:lnTo>
                  <a:lnTo>
                    <a:pt x="12" y="267"/>
                  </a:lnTo>
                  <a:lnTo>
                    <a:pt x="9" y="257"/>
                  </a:lnTo>
                  <a:lnTo>
                    <a:pt x="6" y="248"/>
                  </a:lnTo>
                  <a:lnTo>
                    <a:pt x="4" y="238"/>
                  </a:lnTo>
                  <a:lnTo>
                    <a:pt x="2" y="227"/>
                  </a:lnTo>
                  <a:lnTo>
                    <a:pt x="1" y="217"/>
                  </a:lnTo>
                  <a:lnTo>
                    <a:pt x="0" y="206"/>
                  </a:lnTo>
                  <a:lnTo>
                    <a:pt x="0" y="195"/>
                  </a:lnTo>
                  <a:lnTo>
                    <a:pt x="0" y="184"/>
                  </a:lnTo>
                  <a:lnTo>
                    <a:pt x="1" y="173"/>
                  </a:lnTo>
                  <a:lnTo>
                    <a:pt x="2" y="162"/>
                  </a:lnTo>
                  <a:lnTo>
                    <a:pt x="4" y="152"/>
                  </a:lnTo>
                  <a:lnTo>
                    <a:pt x="6" y="142"/>
                  </a:lnTo>
                  <a:lnTo>
                    <a:pt x="9" y="132"/>
                  </a:lnTo>
                  <a:lnTo>
                    <a:pt x="12" y="122"/>
                  </a:lnTo>
                  <a:lnTo>
                    <a:pt x="16" y="113"/>
                  </a:lnTo>
                  <a:lnTo>
                    <a:pt x="20" y="104"/>
                  </a:lnTo>
                  <a:lnTo>
                    <a:pt x="25" y="96"/>
                  </a:lnTo>
                  <a:lnTo>
                    <a:pt x="30" y="87"/>
                  </a:lnTo>
                  <a:lnTo>
                    <a:pt x="36" y="79"/>
                  </a:lnTo>
                  <a:lnTo>
                    <a:pt x="42" y="72"/>
                  </a:lnTo>
                  <a:lnTo>
                    <a:pt x="49" y="64"/>
                  </a:lnTo>
                  <a:lnTo>
                    <a:pt x="56" y="57"/>
                  </a:lnTo>
                  <a:lnTo>
                    <a:pt x="64" y="50"/>
                  </a:lnTo>
                  <a:lnTo>
                    <a:pt x="79" y="38"/>
                  </a:lnTo>
                  <a:lnTo>
                    <a:pt x="95" y="28"/>
                  </a:lnTo>
                  <a:lnTo>
                    <a:pt x="112" y="20"/>
                  </a:lnTo>
                  <a:lnTo>
                    <a:pt x="131" y="13"/>
                  </a:lnTo>
                  <a:lnTo>
                    <a:pt x="149" y="7"/>
                  </a:lnTo>
                  <a:lnTo>
                    <a:pt x="169" y="3"/>
                  </a:lnTo>
                  <a:lnTo>
                    <a:pt x="190" y="1"/>
                  </a:lnTo>
                  <a:lnTo>
                    <a:pt x="213" y="0"/>
                  </a:lnTo>
                  <a:lnTo>
                    <a:pt x="235" y="1"/>
                  </a:lnTo>
                  <a:lnTo>
                    <a:pt x="255" y="3"/>
                  </a:lnTo>
                  <a:lnTo>
                    <a:pt x="275" y="7"/>
                  </a:lnTo>
                  <a:lnTo>
                    <a:pt x="294" y="13"/>
                  </a:lnTo>
                  <a:lnTo>
                    <a:pt x="312" y="20"/>
                  </a:lnTo>
                  <a:lnTo>
                    <a:pt x="330" y="28"/>
                  </a:lnTo>
                  <a:lnTo>
                    <a:pt x="346" y="38"/>
                  </a:lnTo>
                  <a:lnTo>
                    <a:pt x="361" y="50"/>
                  </a:lnTo>
                  <a:lnTo>
                    <a:pt x="369" y="57"/>
                  </a:lnTo>
                  <a:lnTo>
                    <a:pt x="376" y="64"/>
                  </a:lnTo>
                  <a:lnTo>
                    <a:pt x="383" y="72"/>
                  </a:lnTo>
                  <a:lnTo>
                    <a:pt x="389" y="79"/>
                  </a:lnTo>
                  <a:lnTo>
                    <a:pt x="395" y="87"/>
                  </a:lnTo>
                  <a:lnTo>
                    <a:pt x="400" y="96"/>
                  </a:lnTo>
                  <a:lnTo>
                    <a:pt x="405" y="104"/>
                  </a:lnTo>
                  <a:lnTo>
                    <a:pt x="409" y="113"/>
                  </a:lnTo>
                  <a:lnTo>
                    <a:pt x="413" y="122"/>
                  </a:lnTo>
                  <a:lnTo>
                    <a:pt x="416" y="132"/>
                  </a:lnTo>
                  <a:lnTo>
                    <a:pt x="418" y="142"/>
                  </a:lnTo>
                  <a:lnTo>
                    <a:pt x="421" y="152"/>
                  </a:lnTo>
                  <a:lnTo>
                    <a:pt x="422" y="162"/>
                  </a:lnTo>
                  <a:lnTo>
                    <a:pt x="424" y="173"/>
                  </a:lnTo>
                  <a:lnTo>
                    <a:pt x="424" y="184"/>
                  </a:lnTo>
                  <a:lnTo>
                    <a:pt x="425" y="195"/>
                  </a:lnTo>
                  <a:lnTo>
                    <a:pt x="424" y="206"/>
                  </a:lnTo>
                  <a:lnTo>
                    <a:pt x="424" y="217"/>
                  </a:lnTo>
                  <a:lnTo>
                    <a:pt x="422" y="227"/>
                  </a:lnTo>
                  <a:lnTo>
                    <a:pt x="421" y="238"/>
                  </a:lnTo>
                  <a:lnTo>
                    <a:pt x="418" y="248"/>
                  </a:lnTo>
                  <a:lnTo>
                    <a:pt x="416" y="257"/>
                  </a:lnTo>
                  <a:lnTo>
                    <a:pt x="412" y="267"/>
                  </a:lnTo>
                  <a:lnTo>
                    <a:pt x="409" y="276"/>
                  </a:lnTo>
                  <a:lnTo>
                    <a:pt x="404" y="285"/>
                  </a:lnTo>
                  <a:lnTo>
                    <a:pt x="400" y="293"/>
                  </a:lnTo>
                  <a:lnTo>
                    <a:pt x="394" y="301"/>
                  </a:lnTo>
                  <a:lnTo>
                    <a:pt x="389" y="309"/>
                  </a:lnTo>
                  <a:lnTo>
                    <a:pt x="382" y="317"/>
                  </a:lnTo>
                  <a:lnTo>
                    <a:pt x="376" y="324"/>
                  </a:lnTo>
                  <a:lnTo>
                    <a:pt x="368" y="332"/>
                  </a:lnTo>
                  <a:lnTo>
                    <a:pt x="361" y="339"/>
                  </a:lnTo>
                  <a:lnTo>
                    <a:pt x="345" y="351"/>
                  </a:lnTo>
                  <a:lnTo>
                    <a:pt x="329" y="361"/>
                  </a:lnTo>
                  <a:lnTo>
                    <a:pt x="312" y="369"/>
                  </a:lnTo>
                  <a:lnTo>
                    <a:pt x="294" y="376"/>
                  </a:lnTo>
                  <a:lnTo>
                    <a:pt x="275" y="381"/>
                  </a:lnTo>
                  <a:lnTo>
                    <a:pt x="255" y="385"/>
                  </a:lnTo>
                  <a:lnTo>
                    <a:pt x="235" y="387"/>
                  </a:lnTo>
                  <a:lnTo>
                    <a:pt x="213" y="38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685926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89 w 312"/>
                <a:gd name="T9" fmla="*/ 87 h 368"/>
                <a:gd name="T10" fmla="*/ 170 w 312"/>
                <a:gd name="T11" fmla="*/ 92 h 368"/>
                <a:gd name="T12" fmla="*/ 153 w 312"/>
                <a:gd name="T13" fmla="*/ 101 h 368"/>
                <a:gd name="T14" fmla="*/ 138 w 312"/>
                <a:gd name="T15" fmla="*/ 115 h 368"/>
                <a:gd name="T16" fmla="*/ 125 w 312"/>
                <a:gd name="T17" fmla="*/ 130 h 368"/>
                <a:gd name="T18" fmla="*/ 115 w 312"/>
                <a:gd name="T19" fmla="*/ 146 h 368"/>
                <a:gd name="T20" fmla="*/ 110 w 312"/>
                <a:gd name="T21" fmla="*/ 163 h 368"/>
                <a:gd name="T22" fmla="*/ 108 w 312"/>
                <a:gd name="T23" fmla="*/ 181 h 368"/>
                <a:gd name="T24" fmla="*/ 110 w 312"/>
                <a:gd name="T25" fmla="*/ 201 h 368"/>
                <a:gd name="T26" fmla="*/ 115 w 312"/>
                <a:gd name="T27" fmla="*/ 220 h 368"/>
                <a:gd name="T28" fmla="*/ 124 w 312"/>
                <a:gd name="T29" fmla="*/ 237 h 368"/>
                <a:gd name="T30" fmla="*/ 137 w 312"/>
                <a:gd name="T31" fmla="*/ 253 h 368"/>
                <a:gd name="T32" fmla="*/ 152 w 312"/>
                <a:gd name="T33" fmla="*/ 266 h 368"/>
                <a:gd name="T34" fmla="*/ 169 w 312"/>
                <a:gd name="T35" fmla="*/ 275 h 368"/>
                <a:gd name="T36" fmla="*/ 188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0 w 312"/>
                <a:gd name="T47" fmla="*/ 368 h 368"/>
                <a:gd name="T48" fmla="*/ 125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7 w 312"/>
                <a:gd name="T73" fmla="*/ 21 h 368"/>
                <a:gd name="T74" fmla="*/ 129 w 312"/>
                <a:gd name="T75" fmla="*/ 7 h 368"/>
                <a:gd name="T76" fmla="*/ 163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0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9" y="87"/>
                  </a:lnTo>
                  <a:lnTo>
                    <a:pt x="180" y="89"/>
                  </a:lnTo>
                  <a:lnTo>
                    <a:pt x="170" y="92"/>
                  </a:lnTo>
                  <a:lnTo>
                    <a:pt x="162" y="96"/>
                  </a:lnTo>
                  <a:lnTo>
                    <a:pt x="153" y="101"/>
                  </a:lnTo>
                  <a:lnTo>
                    <a:pt x="145" y="107"/>
                  </a:lnTo>
                  <a:lnTo>
                    <a:pt x="138" y="115"/>
                  </a:lnTo>
                  <a:lnTo>
                    <a:pt x="131" y="123"/>
                  </a:lnTo>
                  <a:lnTo>
                    <a:pt x="125" y="130"/>
                  </a:lnTo>
                  <a:lnTo>
                    <a:pt x="120" y="138"/>
                  </a:lnTo>
                  <a:lnTo>
                    <a:pt x="115" y="146"/>
                  </a:lnTo>
                  <a:lnTo>
                    <a:pt x="112" y="154"/>
                  </a:lnTo>
                  <a:lnTo>
                    <a:pt x="110" y="163"/>
                  </a:lnTo>
                  <a:lnTo>
                    <a:pt x="108" y="172"/>
                  </a:lnTo>
                  <a:lnTo>
                    <a:pt x="108" y="181"/>
                  </a:lnTo>
                  <a:lnTo>
                    <a:pt x="108" y="191"/>
                  </a:lnTo>
                  <a:lnTo>
                    <a:pt x="110" y="201"/>
                  </a:lnTo>
                  <a:lnTo>
                    <a:pt x="112" y="211"/>
                  </a:lnTo>
                  <a:lnTo>
                    <a:pt x="115" y="220"/>
                  </a:lnTo>
                  <a:lnTo>
                    <a:pt x="119" y="229"/>
                  </a:lnTo>
                  <a:lnTo>
                    <a:pt x="124" y="237"/>
                  </a:lnTo>
                  <a:lnTo>
                    <a:pt x="130" y="245"/>
                  </a:lnTo>
                  <a:lnTo>
                    <a:pt x="137" y="253"/>
                  </a:lnTo>
                  <a:lnTo>
                    <a:pt x="144" y="260"/>
                  </a:lnTo>
                  <a:lnTo>
                    <a:pt x="152" y="266"/>
                  </a:lnTo>
                  <a:lnTo>
                    <a:pt x="160" y="271"/>
                  </a:lnTo>
                  <a:lnTo>
                    <a:pt x="169" y="275"/>
                  </a:lnTo>
                  <a:lnTo>
                    <a:pt x="179" y="278"/>
                  </a:lnTo>
                  <a:lnTo>
                    <a:pt x="188" y="280"/>
                  </a:lnTo>
                  <a:lnTo>
                    <a:pt x="199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79" y="368"/>
                  </a:lnTo>
                  <a:lnTo>
                    <a:pt x="160" y="368"/>
                  </a:lnTo>
                  <a:lnTo>
                    <a:pt x="142" y="365"/>
                  </a:lnTo>
                  <a:lnTo>
                    <a:pt x="125" y="361"/>
                  </a:lnTo>
                  <a:lnTo>
                    <a:pt x="109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7" y="21"/>
                  </a:lnTo>
                  <a:lnTo>
                    <a:pt x="113" y="13"/>
                  </a:lnTo>
                  <a:lnTo>
                    <a:pt x="129" y="7"/>
                  </a:lnTo>
                  <a:lnTo>
                    <a:pt x="145" y="3"/>
                  </a:lnTo>
                  <a:lnTo>
                    <a:pt x="16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022351" y="422275"/>
              <a:ext cx="185738" cy="193675"/>
            </a:xfrm>
            <a:custGeom>
              <a:avLst/>
              <a:gdLst>
                <a:gd name="T0" fmla="*/ 248 w 349"/>
                <a:gd name="T1" fmla="*/ 0 h 368"/>
                <a:gd name="T2" fmla="*/ 349 w 349"/>
                <a:gd name="T3" fmla="*/ 0 h 368"/>
                <a:gd name="T4" fmla="*/ 349 w 349"/>
                <a:gd name="T5" fmla="*/ 368 h 368"/>
                <a:gd name="T6" fmla="*/ 248 w 349"/>
                <a:gd name="T7" fmla="*/ 368 h 368"/>
                <a:gd name="T8" fmla="*/ 104 w 349"/>
                <a:gd name="T9" fmla="*/ 170 h 368"/>
                <a:gd name="T10" fmla="*/ 104 w 349"/>
                <a:gd name="T11" fmla="*/ 368 h 368"/>
                <a:gd name="T12" fmla="*/ 0 w 349"/>
                <a:gd name="T13" fmla="*/ 368 h 368"/>
                <a:gd name="T14" fmla="*/ 0 w 349"/>
                <a:gd name="T15" fmla="*/ 0 h 368"/>
                <a:gd name="T16" fmla="*/ 104 w 349"/>
                <a:gd name="T17" fmla="*/ 0 h 368"/>
                <a:gd name="T18" fmla="*/ 248 w 349"/>
                <a:gd name="T19" fmla="*/ 198 h 368"/>
                <a:gd name="T20" fmla="*/ 248 w 349"/>
                <a:gd name="T21" fmla="*/ 0 h 3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" h="368">
                  <a:moveTo>
                    <a:pt x="248" y="0"/>
                  </a:moveTo>
                  <a:lnTo>
                    <a:pt x="349" y="0"/>
                  </a:lnTo>
                  <a:lnTo>
                    <a:pt x="349" y="368"/>
                  </a:lnTo>
                  <a:lnTo>
                    <a:pt x="248" y="368"/>
                  </a:lnTo>
                  <a:lnTo>
                    <a:pt x="104" y="170"/>
                  </a:lnTo>
                  <a:lnTo>
                    <a:pt x="104" y="368"/>
                  </a:lnTo>
                  <a:lnTo>
                    <a:pt x="0" y="36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248" y="19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514316" y="1358126"/>
            <a:ext cx="8165227" cy="420668"/>
          </a:xfrm>
        </p:spPr>
        <p:txBody>
          <a:bodyPr/>
          <a:lstStyle>
            <a:lvl1pPr algn="l">
              <a:defRPr sz="1200" b="1">
                <a:solidFill>
                  <a:srgbClr val="00AAD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514316" y="3744140"/>
            <a:ext cx="8165227" cy="420668"/>
          </a:xfrm>
        </p:spPr>
        <p:txBody>
          <a:bodyPr/>
          <a:lstStyle>
            <a:lvl1pPr algn="l">
              <a:defRPr sz="1200" b="1">
                <a:solidFill>
                  <a:srgbClr val="00AAD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514316" y="1793875"/>
            <a:ext cx="8165227" cy="1935163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514316" y="4172745"/>
            <a:ext cx="8165227" cy="2177256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itle 25"/>
          <p:cNvSpPr>
            <a:spLocks noGrp="1"/>
          </p:cNvSpPr>
          <p:nvPr>
            <p:ph type="title"/>
          </p:nvPr>
        </p:nvSpPr>
        <p:spPr>
          <a:xfrm>
            <a:off x="3131004" y="6357875"/>
            <a:ext cx="2860221" cy="363600"/>
          </a:xfrm>
        </p:spPr>
        <p:txBody>
          <a:bodyPr>
            <a:norm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5153025" y="413544"/>
            <a:ext cx="3551255" cy="396000"/>
          </a:xfr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Date Placeholder 15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296A1-17CC-4068-927C-BC6A219520AD}" type="datetime3">
              <a:rPr lang="en-US"/>
              <a:pPr>
                <a:defRPr/>
              </a:pPr>
              <a:t>7 August 2013</a:t>
            </a:fld>
            <a:endParaRPr lang="en-US" dirty="0"/>
          </a:p>
        </p:txBody>
      </p:sp>
      <p:sp>
        <p:nvSpPr>
          <p:cNvPr id="22" name="Slide Number Placeholder 1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98A99-0040-4A1D-A294-8EA4A8DB2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17"/>
          <p:cNvSpPr>
            <a:spLocks noGrp="1"/>
          </p:cNvSpPr>
          <p:nvPr>
            <p:ph type="ftr" sz="quarter" idx="23"/>
          </p:nvPr>
        </p:nvSpPr>
        <p:spPr>
          <a:xfrm>
            <a:off x="2181225" y="412750"/>
            <a:ext cx="2895600" cy="396875"/>
          </a:xfrm>
        </p:spPr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2081213" y="414338"/>
            <a:ext cx="6775450" cy="401637"/>
          </a:xfrm>
          <a:prstGeom prst="rect">
            <a:avLst/>
          </a:prstGeom>
          <a:gradFill rotWithShape="1">
            <a:gsLst>
              <a:gs pos="0">
                <a:srgbClr val="1DA6CD"/>
              </a:gs>
              <a:gs pos="100000">
                <a:srgbClr val="00658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288925" y="320675"/>
            <a:ext cx="1501775" cy="536575"/>
            <a:chOff x="357188" y="320675"/>
            <a:chExt cx="1501776" cy="536575"/>
          </a:xfrm>
        </p:grpSpPr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357188" y="320675"/>
              <a:ext cx="536575" cy="536575"/>
            </a:xfrm>
            <a:custGeom>
              <a:avLst/>
              <a:gdLst>
                <a:gd name="T0" fmla="*/ 328 w 1013"/>
                <a:gd name="T1" fmla="*/ 25 h 1014"/>
                <a:gd name="T2" fmla="*/ 401 w 1013"/>
                <a:gd name="T3" fmla="*/ 5 h 1014"/>
                <a:gd name="T4" fmla="*/ 590 w 1013"/>
                <a:gd name="T5" fmla="*/ 193 h 1014"/>
                <a:gd name="T6" fmla="*/ 658 w 1013"/>
                <a:gd name="T7" fmla="*/ 195 h 1014"/>
                <a:gd name="T8" fmla="*/ 565 w 1013"/>
                <a:gd name="T9" fmla="*/ 161 h 1014"/>
                <a:gd name="T10" fmla="*/ 781 w 1013"/>
                <a:gd name="T11" fmla="*/ 87 h 1014"/>
                <a:gd name="T12" fmla="*/ 837 w 1013"/>
                <a:gd name="T13" fmla="*/ 137 h 1014"/>
                <a:gd name="T14" fmla="*/ 796 w 1013"/>
                <a:gd name="T15" fmla="*/ 353 h 1014"/>
                <a:gd name="T16" fmla="*/ 843 w 1013"/>
                <a:gd name="T17" fmla="*/ 438 h 1014"/>
                <a:gd name="T18" fmla="*/ 844 w 1013"/>
                <a:gd name="T19" fmla="*/ 368 h 1014"/>
                <a:gd name="T20" fmla="*/ 1005 w 1013"/>
                <a:gd name="T21" fmla="*/ 478 h 1014"/>
                <a:gd name="T22" fmla="*/ 992 w 1013"/>
                <a:gd name="T23" fmla="*/ 550 h 1014"/>
                <a:gd name="T24" fmla="*/ 753 w 1013"/>
                <a:gd name="T25" fmla="*/ 703 h 1014"/>
                <a:gd name="T26" fmla="*/ 781 w 1013"/>
                <a:gd name="T27" fmla="*/ 730 h 1014"/>
                <a:gd name="T28" fmla="*/ 840 w 1013"/>
                <a:gd name="T29" fmla="*/ 808 h 1014"/>
                <a:gd name="T30" fmla="*/ 820 w 1013"/>
                <a:gd name="T31" fmla="*/ 910 h 1014"/>
                <a:gd name="T32" fmla="*/ 700 w 1013"/>
                <a:gd name="T33" fmla="*/ 899 h 1014"/>
                <a:gd name="T34" fmla="*/ 503 w 1013"/>
                <a:gd name="T35" fmla="*/ 837 h 1014"/>
                <a:gd name="T36" fmla="*/ 474 w 1013"/>
                <a:gd name="T37" fmla="*/ 865 h 1014"/>
                <a:gd name="T38" fmla="*/ 540 w 1013"/>
                <a:gd name="T39" fmla="*/ 880 h 1014"/>
                <a:gd name="T40" fmla="*/ 397 w 1013"/>
                <a:gd name="T41" fmla="*/ 1012 h 1014"/>
                <a:gd name="T42" fmla="*/ 328 w 1013"/>
                <a:gd name="T43" fmla="*/ 984 h 1014"/>
                <a:gd name="T44" fmla="*/ 266 w 1013"/>
                <a:gd name="T45" fmla="*/ 752 h 1014"/>
                <a:gd name="T46" fmla="*/ 191 w 1013"/>
                <a:gd name="T47" fmla="*/ 726 h 1014"/>
                <a:gd name="T48" fmla="*/ 183 w 1013"/>
                <a:gd name="T49" fmla="*/ 784 h 1014"/>
                <a:gd name="T50" fmla="*/ 20 w 1013"/>
                <a:gd name="T51" fmla="*/ 752 h 1014"/>
                <a:gd name="T52" fmla="*/ 9 w 1013"/>
                <a:gd name="T53" fmla="*/ 679 h 1014"/>
                <a:gd name="T54" fmla="*/ 170 w 1013"/>
                <a:gd name="T55" fmla="*/ 396 h 1014"/>
                <a:gd name="T56" fmla="*/ 120 w 1013"/>
                <a:gd name="T57" fmla="*/ 457 h 1014"/>
                <a:gd name="T58" fmla="*/ 15 w 1013"/>
                <a:gd name="T59" fmla="*/ 350 h 1014"/>
                <a:gd name="T60" fmla="*/ 19 w 1013"/>
                <a:gd name="T61" fmla="*/ 267 h 1014"/>
                <a:gd name="T62" fmla="*/ 168 w 1013"/>
                <a:gd name="T63" fmla="*/ 243 h 1014"/>
                <a:gd name="T64" fmla="*/ 361 w 1013"/>
                <a:gd name="T65" fmla="*/ 190 h 1014"/>
                <a:gd name="T66" fmla="*/ 282 w 1013"/>
                <a:gd name="T67" fmla="*/ 204 h 1014"/>
                <a:gd name="T68" fmla="*/ 578 w 1013"/>
                <a:gd name="T69" fmla="*/ 259 h 1014"/>
                <a:gd name="T70" fmla="*/ 691 w 1013"/>
                <a:gd name="T71" fmla="*/ 339 h 1014"/>
                <a:gd name="T72" fmla="*/ 748 w 1013"/>
                <a:gd name="T73" fmla="*/ 466 h 1014"/>
                <a:gd name="T74" fmla="*/ 731 w 1013"/>
                <a:gd name="T75" fmla="*/ 610 h 1014"/>
                <a:gd name="T76" fmla="*/ 646 w 1013"/>
                <a:gd name="T77" fmla="*/ 719 h 1014"/>
                <a:gd name="T78" fmla="*/ 514 w 1013"/>
                <a:gd name="T79" fmla="*/ 770 h 1014"/>
                <a:gd name="T80" fmla="*/ 373 w 1013"/>
                <a:gd name="T81" fmla="*/ 745 h 1014"/>
                <a:gd name="T82" fmla="*/ 269 w 1013"/>
                <a:gd name="T83" fmla="*/ 654 h 1014"/>
                <a:gd name="T84" fmla="*/ 224 w 1013"/>
                <a:gd name="T85" fmla="*/ 521 h 1014"/>
                <a:gd name="T86" fmla="*/ 255 w 1013"/>
                <a:gd name="T87" fmla="*/ 381 h 1014"/>
                <a:gd name="T88" fmla="*/ 350 w 1013"/>
                <a:gd name="T89" fmla="*/ 281 h 1014"/>
                <a:gd name="T90" fmla="*/ 487 w 1013"/>
                <a:gd name="T91" fmla="*/ 243 h 1014"/>
                <a:gd name="T92" fmla="*/ 487 w 1013"/>
                <a:gd name="T93" fmla="*/ 285 h 1014"/>
                <a:gd name="T94" fmla="*/ 633 w 1013"/>
                <a:gd name="T95" fmla="*/ 340 h 1014"/>
                <a:gd name="T96" fmla="*/ 682 w 1013"/>
                <a:gd name="T97" fmla="*/ 612 h 1014"/>
                <a:gd name="T98" fmla="*/ 705 w 1013"/>
                <a:gd name="T99" fmla="*/ 465 h 1014"/>
                <a:gd name="T100" fmla="*/ 660 w 1013"/>
                <a:gd name="T101" fmla="*/ 646 h 1014"/>
                <a:gd name="T102" fmla="*/ 501 w 1013"/>
                <a:gd name="T103" fmla="*/ 471 h 1014"/>
                <a:gd name="T104" fmla="*/ 624 w 1013"/>
                <a:gd name="T105" fmla="*/ 681 h 1014"/>
                <a:gd name="T106" fmla="*/ 465 w 1013"/>
                <a:gd name="T107" fmla="*/ 508 h 1014"/>
                <a:gd name="T108" fmla="*/ 408 w 1013"/>
                <a:gd name="T109" fmla="*/ 714 h 1014"/>
                <a:gd name="T110" fmla="*/ 553 w 1013"/>
                <a:gd name="T111" fmla="*/ 719 h 1014"/>
                <a:gd name="T112" fmla="*/ 414 w 1013"/>
                <a:gd name="T113" fmla="*/ 529 h 1014"/>
                <a:gd name="T114" fmla="*/ 270 w 1013"/>
                <a:gd name="T115" fmla="*/ 467 h 1014"/>
                <a:gd name="T116" fmla="*/ 291 w 1013"/>
                <a:gd name="T117" fmla="*/ 609 h 10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13" h="1014">
                  <a:moveTo>
                    <a:pt x="257" y="232"/>
                  </a:moveTo>
                  <a:lnTo>
                    <a:pt x="267" y="197"/>
                  </a:lnTo>
                  <a:lnTo>
                    <a:pt x="277" y="161"/>
                  </a:lnTo>
                  <a:lnTo>
                    <a:pt x="286" y="125"/>
                  </a:lnTo>
                  <a:lnTo>
                    <a:pt x="296" y="89"/>
                  </a:lnTo>
                  <a:lnTo>
                    <a:pt x="300" y="75"/>
                  </a:lnTo>
                  <a:lnTo>
                    <a:pt x="305" y="62"/>
                  </a:lnTo>
                  <a:lnTo>
                    <a:pt x="312" y="49"/>
                  </a:lnTo>
                  <a:lnTo>
                    <a:pt x="319" y="37"/>
                  </a:lnTo>
                  <a:lnTo>
                    <a:pt x="323" y="31"/>
                  </a:lnTo>
                  <a:lnTo>
                    <a:pt x="328" y="25"/>
                  </a:lnTo>
                  <a:lnTo>
                    <a:pt x="333" y="20"/>
                  </a:lnTo>
                  <a:lnTo>
                    <a:pt x="338" y="16"/>
                  </a:lnTo>
                  <a:lnTo>
                    <a:pt x="344" y="12"/>
                  </a:lnTo>
                  <a:lnTo>
                    <a:pt x="350" y="8"/>
                  </a:lnTo>
                  <a:lnTo>
                    <a:pt x="358" y="5"/>
                  </a:lnTo>
                  <a:lnTo>
                    <a:pt x="365" y="2"/>
                  </a:lnTo>
                  <a:lnTo>
                    <a:pt x="373" y="1"/>
                  </a:lnTo>
                  <a:lnTo>
                    <a:pt x="380" y="0"/>
                  </a:lnTo>
                  <a:lnTo>
                    <a:pt x="387" y="1"/>
                  </a:lnTo>
                  <a:lnTo>
                    <a:pt x="394" y="2"/>
                  </a:lnTo>
                  <a:lnTo>
                    <a:pt x="401" y="5"/>
                  </a:lnTo>
                  <a:lnTo>
                    <a:pt x="407" y="8"/>
                  </a:lnTo>
                  <a:lnTo>
                    <a:pt x="413" y="12"/>
                  </a:lnTo>
                  <a:lnTo>
                    <a:pt x="419" y="17"/>
                  </a:lnTo>
                  <a:lnTo>
                    <a:pt x="441" y="40"/>
                  </a:lnTo>
                  <a:lnTo>
                    <a:pt x="462" y="66"/>
                  </a:lnTo>
                  <a:lnTo>
                    <a:pt x="478" y="83"/>
                  </a:lnTo>
                  <a:lnTo>
                    <a:pt x="502" y="113"/>
                  </a:lnTo>
                  <a:lnTo>
                    <a:pt x="532" y="148"/>
                  </a:lnTo>
                  <a:lnTo>
                    <a:pt x="563" y="186"/>
                  </a:lnTo>
                  <a:lnTo>
                    <a:pt x="577" y="189"/>
                  </a:lnTo>
                  <a:lnTo>
                    <a:pt x="590" y="193"/>
                  </a:lnTo>
                  <a:lnTo>
                    <a:pt x="604" y="198"/>
                  </a:lnTo>
                  <a:lnTo>
                    <a:pt x="617" y="203"/>
                  </a:lnTo>
                  <a:lnTo>
                    <a:pt x="629" y="208"/>
                  </a:lnTo>
                  <a:lnTo>
                    <a:pt x="642" y="215"/>
                  </a:lnTo>
                  <a:lnTo>
                    <a:pt x="654" y="221"/>
                  </a:lnTo>
                  <a:lnTo>
                    <a:pt x="665" y="228"/>
                  </a:lnTo>
                  <a:lnTo>
                    <a:pt x="665" y="221"/>
                  </a:lnTo>
                  <a:lnTo>
                    <a:pt x="664" y="214"/>
                  </a:lnTo>
                  <a:lnTo>
                    <a:pt x="663" y="207"/>
                  </a:lnTo>
                  <a:lnTo>
                    <a:pt x="660" y="201"/>
                  </a:lnTo>
                  <a:lnTo>
                    <a:pt x="658" y="195"/>
                  </a:lnTo>
                  <a:lnTo>
                    <a:pt x="654" y="189"/>
                  </a:lnTo>
                  <a:lnTo>
                    <a:pt x="650" y="184"/>
                  </a:lnTo>
                  <a:lnTo>
                    <a:pt x="644" y="179"/>
                  </a:lnTo>
                  <a:lnTo>
                    <a:pt x="638" y="174"/>
                  </a:lnTo>
                  <a:lnTo>
                    <a:pt x="631" y="171"/>
                  </a:lnTo>
                  <a:lnTo>
                    <a:pt x="623" y="167"/>
                  </a:lnTo>
                  <a:lnTo>
                    <a:pt x="614" y="165"/>
                  </a:lnTo>
                  <a:lnTo>
                    <a:pt x="604" y="163"/>
                  </a:lnTo>
                  <a:lnTo>
                    <a:pt x="593" y="161"/>
                  </a:lnTo>
                  <a:lnTo>
                    <a:pt x="579" y="161"/>
                  </a:lnTo>
                  <a:lnTo>
                    <a:pt x="565" y="161"/>
                  </a:lnTo>
                  <a:lnTo>
                    <a:pt x="601" y="146"/>
                  </a:lnTo>
                  <a:lnTo>
                    <a:pt x="635" y="131"/>
                  </a:lnTo>
                  <a:lnTo>
                    <a:pt x="669" y="117"/>
                  </a:lnTo>
                  <a:lnTo>
                    <a:pt x="704" y="102"/>
                  </a:lnTo>
                  <a:lnTo>
                    <a:pt x="717" y="96"/>
                  </a:lnTo>
                  <a:lnTo>
                    <a:pt x="731" y="92"/>
                  </a:lnTo>
                  <a:lnTo>
                    <a:pt x="745" y="88"/>
                  </a:lnTo>
                  <a:lnTo>
                    <a:pt x="759" y="87"/>
                  </a:lnTo>
                  <a:lnTo>
                    <a:pt x="767" y="86"/>
                  </a:lnTo>
                  <a:lnTo>
                    <a:pt x="774" y="87"/>
                  </a:lnTo>
                  <a:lnTo>
                    <a:pt x="781" y="87"/>
                  </a:lnTo>
                  <a:lnTo>
                    <a:pt x="788" y="89"/>
                  </a:lnTo>
                  <a:lnTo>
                    <a:pt x="795" y="91"/>
                  </a:lnTo>
                  <a:lnTo>
                    <a:pt x="802" y="93"/>
                  </a:lnTo>
                  <a:lnTo>
                    <a:pt x="808" y="96"/>
                  </a:lnTo>
                  <a:lnTo>
                    <a:pt x="815" y="100"/>
                  </a:lnTo>
                  <a:lnTo>
                    <a:pt x="821" y="106"/>
                  </a:lnTo>
                  <a:lnTo>
                    <a:pt x="826" y="112"/>
                  </a:lnTo>
                  <a:lnTo>
                    <a:pt x="831" y="117"/>
                  </a:lnTo>
                  <a:lnTo>
                    <a:pt x="834" y="124"/>
                  </a:lnTo>
                  <a:lnTo>
                    <a:pt x="836" y="130"/>
                  </a:lnTo>
                  <a:lnTo>
                    <a:pt x="837" y="137"/>
                  </a:lnTo>
                  <a:lnTo>
                    <a:pt x="837" y="144"/>
                  </a:lnTo>
                  <a:lnTo>
                    <a:pt x="837" y="152"/>
                  </a:lnTo>
                  <a:lnTo>
                    <a:pt x="832" y="183"/>
                  </a:lnTo>
                  <a:lnTo>
                    <a:pt x="825" y="216"/>
                  </a:lnTo>
                  <a:lnTo>
                    <a:pt x="823" y="225"/>
                  </a:lnTo>
                  <a:lnTo>
                    <a:pt x="820" y="240"/>
                  </a:lnTo>
                  <a:lnTo>
                    <a:pt x="816" y="259"/>
                  </a:lnTo>
                  <a:lnTo>
                    <a:pt x="812" y="280"/>
                  </a:lnTo>
                  <a:lnTo>
                    <a:pt x="807" y="303"/>
                  </a:lnTo>
                  <a:lnTo>
                    <a:pt x="802" y="329"/>
                  </a:lnTo>
                  <a:lnTo>
                    <a:pt x="796" y="353"/>
                  </a:lnTo>
                  <a:lnTo>
                    <a:pt x="791" y="377"/>
                  </a:lnTo>
                  <a:lnTo>
                    <a:pt x="800" y="400"/>
                  </a:lnTo>
                  <a:lnTo>
                    <a:pt x="807" y="423"/>
                  </a:lnTo>
                  <a:lnTo>
                    <a:pt x="812" y="447"/>
                  </a:lnTo>
                  <a:lnTo>
                    <a:pt x="815" y="472"/>
                  </a:lnTo>
                  <a:lnTo>
                    <a:pt x="821" y="467"/>
                  </a:lnTo>
                  <a:lnTo>
                    <a:pt x="828" y="462"/>
                  </a:lnTo>
                  <a:lnTo>
                    <a:pt x="832" y="456"/>
                  </a:lnTo>
                  <a:lnTo>
                    <a:pt x="837" y="451"/>
                  </a:lnTo>
                  <a:lnTo>
                    <a:pt x="840" y="445"/>
                  </a:lnTo>
                  <a:lnTo>
                    <a:pt x="843" y="438"/>
                  </a:lnTo>
                  <a:lnTo>
                    <a:pt x="844" y="431"/>
                  </a:lnTo>
                  <a:lnTo>
                    <a:pt x="845" y="424"/>
                  </a:lnTo>
                  <a:lnTo>
                    <a:pt x="845" y="417"/>
                  </a:lnTo>
                  <a:lnTo>
                    <a:pt x="844" y="409"/>
                  </a:lnTo>
                  <a:lnTo>
                    <a:pt x="842" y="400"/>
                  </a:lnTo>
                  <a:lnTo>
                    <a:pt x="838" y="391"/>
                  </a:lnTo>
                  <a:lnTo>
                    <a:pt x="833" y="382"/>
                  </a:lnTo>
                  <a:lnTo>
                    <a:pt x="826" y="372"/>
                  </a:lnTo>
                  <a:lnTo>
                    <a:pt x="819" y="362"/>
                  </a:lnTo>
                  <a:lnTo>
                    <a:pt x="810" y="351"/>
                  </a:lnTo>
                  <a:lnTo>
                    <a:pt x="844" y="368"/>
                  </a:lnTo>
                  <a:lnTo>
                    <a:pt x="877" y="386"/>
                  </a:lnTo>
                  <a:lnTo>
                    <a:pt x="910" y="403"/>
                  </a:lnTo>
                  <a:lnTo>
                    <a:pt x="943" y="420"/>
                  </a:lnTo>
                  <a:lnTo>
                    <a:pt x="955" y="427"/>
                  </a:lnTo>
                  <a:lnTo>
                    <a:pt x="968" y="435"/>
                  </a:lnTo>
                  <a:lnTo>
                    <a:pt x="979" y="444"/>
                  </a:lnTo>
                  <a:lnTo>
                    <a:pt x="989" y="454"/>
                  </a:lnTo>
                  <a:lnTo>
                    <a:pt x="994" y="460"/>
                  </a:lnTo>
                  <a:lnTo>
                    <a:pt x="998" y="465"/>
                  </a:lnTo>
                  <a:lnTo>
                    <a:pt x="1002" y="471"/>
                  </a:lnTo>
                  <a:lnTo>
                    <a:pt x="1005" y="478"/>
                  </a:lnTo>
                  <a:lnTo>
                    <a:pt x="1008" y="484"/>
                  </a:lnTo>
                  <a:lnTo>
                    <a:pt x="1010" y="491"/>
                  </a:lnTo>
                  <a:lnTo>
                    <a:pt x="1012" y="498"/>
                  </a:lnTo>
                  <a:lnTo>
                    <a:pt x="1013" y="505"/>
                  </a:lnTo>
                  <a:lnTo>
                    <a:pt x="1013" y="514"/>
                  </a:lnTo>
                  <a:lnTo>
                    <a:pt x="1012" y="521"/>
                  </a:lnTo>
                  <a:lnTo>
                    <a:pt x="1010" y="528"/>
                  </a:lnTo>
                  <a:lnTo>
                    <a:pt x="1007" y="534"/>
                  </a:lnTo>
                  <a:lnTo>
                    <a:pt x="1003" y="540"/>
                  </a:lnTo>
                  <a:lnTo>
                    <a:pt x="998" y="545"/>
                  </a:lnTo>
                  <a:lnTo>
                    <a:pt x="992" y="550"/>
                  </a:lnTo>
                  <a:lnTo>
                    <a:pt x="986" y="555"/>
                  </a:lnTo>
                  <a:lnTo>
                    <a:pt x="958" y="570"/>
                  </a:lnTo>
                  <a:lnTo>
                    <a:pt x="929" y="585"/>
                  </a:lnTo>
                  <a:lnTo>
                    <a:pt x="906" y="597"/>
                  </a:lnTo>
                  <a:lnTo>
                    <a:pt x="870" y="615"/>
                  </a:lnTo>
                  <a:lnTo>
                    <a:pt x="825" y="637"/>
                  </a:lnTo>
                  <a:lnTo>
                    <a:pt x="780" y="659"/>
                  </a:lnTo>
                  <a:lnTo>
                    <a:pt x="774" y="671"/>
                  </a:lnTo>
                  <a:lnTo>
                    <a:pt x="767" y="682"/>
                  </a:lnTo>
                  <a:lnTo>
                    <a:pt x="760" y="692"/>
                  </a:lnTo>
                  <a:lnTo>
                    <a:pt x="753" y="703"/>
                  </a:lnTo>
                  <a:lnTo>
                    <a:pt x="737" y="724"/>
                  </a:lnTo>
                  <a:lnTo>
                    <a:pt x="719" y="742"/>
                  </a:lnTo>
                  <a:lnTo>
                    <a:pt x="727" y="744"/>
                  </a:lnTo>
                  <a:lnTo>
                    <a:pt x="734" y="745"/>
                  </a:lnTo>
                  <a:lnTo>
                    <a:pt x="742" y="745"/>
                  </a:lnTo>
                  <a:lnTo>
                    <a:pt x="749" y="745"/>
                  </a:lnTo>
                  <a:lnTo>
                    <a:pt x="756" y="744"/>
                  </a:lnTo>
                  <a:lnTo>
                    <a:pt x="762" y="742"/>
                  </a:lnTo>
                  <a:lnTo>
                    <a:pt x="769" y="739"/>
                  </a:lnTo>
                  <a:lnTo>
                    <a:pt x="775" y="735"/>
                  </a:lnTo>
                  <a:lnTo>
                    <a:pt x="781" y="730"/>
                  </a:lnTo>
                  <a:lnTo>
                    <a:pt x="786" y="724"/>
                  </a:lnTo>
                  <a:lnTo>
                    <a:pt x="792" y="717"/>
                  </a:lnTo>
                  <a:lnTo>
                    <a:pt x="796" y="708"/>
                  </a:lnTo>
                  <a:lnTo>
                    <a:pt x="801" y="698"/>
                  </a:lnTo>
                  <a:lnTo>
                    <a:pt x="805" y="688"/>
                  </a:lnTo>
                  <a:lnTo>
                    <a:pt x="808" y="676"/>
                  </a:lnTo>
                  <a:lnTo>
                    <a:pt x="811" y="662"/>
                  </a:lnTo>
                  <a:lnTo>
                    <a:pt x="818" y="698"/>
                  </a:lnTo>
                  <a:lnTo>
                    <a:pt x="825" y="735"/>
                  </a:lnTo>
                  <a:lnTo>
                    <a:pt x="833" y="772"/>
                  </a:lnTo>
                  <a:lnTo>
                    <a:pt x="840" y="808"/>
                  </a:lnTo>
                  <a:lnTo>
                    <a:pt x="842" y="822"/>
                  </a:lnTo>
                  <a:lnTo>
                    <a:pt x="843" y="836"/>
                  </a:lnTo>
                  <a:lnTo>
                    <a:pt x="843" y="851"/>
                  </a:lnTo>
                  <a:lnTo>
                    <a:pt x="842" y="865"/>
                  </a:lnTo>
                  <a:lnTo>
                    <a:pt x="840" y="872"/>
                  </a:lnTo>
                  <a:lnTo>
                    <a:pt x="839" y="879"/>
                  </a:lnTo>
                  <a:lnTo>
                    <a:pt x="836" y="885"/>
                  </a:lnTo>
                  <a:lnTo>
                    <a:pt x="833" y="892"/>
                  </a:lnTo>
                  <a:lnTo>
                    <a:pt x="830" y="898"/>
                  </a:lnTo>
                  <a:lnTo>
                    <a:pt x="825" y="904"/>
                  </a:lnTo>
                  <a:lnTo>
                    <a:pt x="820" y="910"/>
                  </a:lnTo>
                  <a:lnTo>
                    <a:pt x="815" y="916"/>
                  </a:lnTo>
                  <a:lnTo>
                    <a:pt x="809" y="921"/>
                  </a:lnTo>
                  <a:lnTo>
                    <a:pt x="802" y="924"/>
                  </a:lnTo>
                  <a:lnTo>
                    <a:pt x="796" y="927"/>
                  </a:lnTo>
                  <a:lnTo>
                    <a:pt x="789" y="928"/>
                  </a:lnTo>
                  <a:lnTo>
                    <a:pt x="782" y="929"/>
                  </a:lnTo>
                  <a:lnTo>
                    <a:pt x="775" y="928"/>
                  </a:lnTo>
                  <a:lnTo>
                    <a:pt x="768" y="927"/>
                  </a:lnTo>
                  <a:lnTo>
                    <a:pt x="760" y="925"/>
                  </a:lnTo>
                  <a:lnTo>
                    <a:pt x="730" y="914"/>
                  </a:lnTo>
                  <a:lnTo>
                    <a:pt x="700" y="899"/>
                  </a:lnTo>
                  <a:lnTo>
                    <a:pt x="691" y="895"/>
                  </a:lnTo>
                  <a:lnTo>
                    <a:pt x="677" y="889"/>
                  </a:lnTo>
                  <a:lnTo>
                    <a:pt x="660" y="882"/>
                  </a:lnTo>
                  <a:lnTo>
                    <a:pt x="640" y="873"/>
                  </a:lnTo>
                  <a:lnTo>
                    <a:pt x="618" y="863"/>
                  </a:lnTo>
                  <a:lnTo>
                    <a:pt x="595" y="853"/>
                  </a:lnTo>
                  <a:lnTo>
                    <a:pt x="571" y="842"/>
                  </a:lnTo>
                  <a:lnTo>
                    <a:pt x="548" y="832"/>
                  </a:lnTo>
                  <a:lnTo>
                    <a:pt x="533" y="834"/>
                  </a:lnTo>
                  <a:lnTo>
                    <a:pt x="518" y="836"/>
                  </a:lnTo>
                  <a:lnTo>
                    <a:pt x="503" y="837"/>
                  </a:lnTo>
                  <a:lnTo>
                    <a:pt x="487" y="837"/>
                  </a:lnTo>
                  <a:lnTo>
                    <a:pt x="477" y="837"/>
                  </a:lnTo>
                  <a:lnTo>
                    <a:pt x="467" y="837"/>
                  </a:lnTo>
                  <a:lnTo>
                    <a:pt x="456" y="836"/>
                  </a:lnTo>
                  <a:lnTo>
                    <a:pt x="446" y="835"/>
                  </a:lnTo>
                  <a:lnTo>
                    <a:pt x="450" y="841"/>
                  </a:lnTo>
                  <a:lnTo>
                    <a:pt x="454" y="847"/>
                  </a:lnTo>
                  <a:lnTo>
                    <a:pt x="458" y="852"/>
                  </a:lnTo>
                  <a:lnTo>
                    <a:pt x="463" y="857"/>
                  </a:lnTo>
                  <a:lnTo>
                    <a:pt x="468" y="861"/>
                  </a:lnTo>
                  <a:lnTo>
                    <a:pt x="474" y="865"/>
                  </a:lnTo>
                  <a:lnTo>
                    <a:pt x="480" y="867"/>
                  </a:lnTo>
                  <a:lnTo>
                    <a:pt x="487" y="869"/>
                  </a:lnTo>
                  <a:lnTo>
                    <a:pt x="494" y="871"/>
                  </a:lnTo>
                  <a:lnTo>
                    <a:pt x="502" y="871"/>
                  </a:lnTo>
                  <a:lnTo>
                    <a:pt x="511" y="870"/>
                  </a:lnTo>
                  <a:lnTo>
                    <a:pt x="520" y="869"/>
                  </a:lnTo>
                  <a:lnTo>
                    <a:pt x="530" y="866"/>
                  </a:lnTo>
                  <a:lnTo>
                    <a:pt x="541" y="863"/>
                  </a:lnTo>
                  <a:lnTo>
                    <a:pt x="553" y="858"/>
                  </a:lnTo>
                  <a:lnTo>
                    <a:pt x="565" y="852"/>
                  </a:lnTo>
                  <a:lnTo>
                    <a:pt x="540" y="880"/>
                  </a:lnTo>
                  <a:lnTo>
                    <a:pt x="516" y="908"/>
                  </a:lnTo>
                  <a:lnTo>
                    <a:pt x="491" y="937"/>
                  </a:lnTo>
                  <a:lnTo>
                    <a:pt x="467" y="965"/>
                  </a:lnTo>
                  <a:lnTo>
                    <a:pt x="457" y="975"/>
                  </a:lnTo>
                  <a:lnTo>
                    <a:pt x="447" y="985"/>
                  </a:lnTo>
                  <a:lnTo>
                    <a:pt x="435" y="994"/>
                  </a:lnTo>
                  <a:lnTo>
                    <a:pt x="423" y="1002"/>
                  </a:lnTo>
                  <a:lnTo>
                    <a:pt x="417" y="1005"/>
                  </a:lnTo>
                  <a:lnTo>
                    <a:pt x="410" y="1008"/>
                  </a:lnTo>
                  <a:lnTo>
                    <a:pt x="404" y="1010"/>
                  </a:lnTo>
                  <a:lnTo>
                    <a:pt x="397" y="1012"/>
                  </a:lnTo>
                  <a:lnTo>
                    <a:pt x="390" y="1013"/>
                  </a:lnTo>
                  <a:lnTo>
                    <a:pt x="382" y="1014"/>
                  </a:lnTo>
                  <a:lnTo>
                    <a:pt x="375" y="1014"/>
                  </a:lnTo>
                  <a:lnTo>
                    <a:pt x="368" y="1013"/>
                  </a:lnTo>
                  <a:lnTo>
                    <a:pt x="360" y="1011"/>
                  </a:lnTo>
                  <a:lnTo>
                    <a:pt x="352" y="1009"/>
                  </a:lnTo>
                  <a:lnTo>
                    <a:pt x="346" y="1005"/>
                  </a:lnTo>
                  <a:lnTo>
                    <a:pt x="340" y="1001"/>
                  </a:lnTo>
                  <a:lnTo>
                    <a:pt x="336" y="996"/>
                  </a:lnTo>
                  <a:lnTo>
                    <a:pt x="332" y="990"/>
                  </a:lnTo>
                  <a:lnTo>
                    <a:pt x="328" y="984"/>
                  </a:lnTo>
                  <a:lnTo>
                    <a:pt x="325" y="977"/>
                  </a:lnTo>
                  <a:lnTo>
                    <a:pt x="315" y="946"/>
                  </a:lnTo>
                  <a:lnTo>
                    <a:pt x="307" y="915"/>
                  </a:lnTo>
                  <a:lnTo>
                    <a:pt x="304" y="904"/>
                  </a:lnTo>
                  <a:lnTo>
                    <a:pt x="300" y="889"/>
                  </a:lnTo>
                  <a:lnTo>
                    <a:pt x="296" y="871"/>
                  </a:lnTo>
                  <a:lnTo>
                    <a:pt x="290" y="849"/>
                  </a:lnTo>
                  <a:lnTo>
                    <a:pt x="284" y="826"/>
                  </a:lnTo>
                  <a:lnTo>
                    <a:pt x="278" y="801"/>
                  </a:lnTo>
                  <a:lnTo>
                    <a:pt x="272" y="777"/>
                  </a:lnTo>
                  <a:lnTo>
                    <a:pt x="266" y="752"/>
                  </a:lnTo>
                  <a:lnTo>
                    <a:pt x="248" y="735"/>
                  </a:lnTo>
                  <a:lnTo>
                    <a:pt x="231" y="716"/>
                  </a:lnTo>
                  <a:lnTo>
                    <a:pt x="216" y="695"/>
                  </a:lnTo>
                  <a:lnTo>
                    <a:pt x="203" y="674"/>
                  </a:lnTo>
                  <a:lnTo>
                    <a:pt x="199" y="681"/>
                  </a:lnTo>
                  <a:lnTo>
                    <a:pt x="196" y="688"/>
                  </a:lnTo>
                  <a:lnTo>
                    <a:pt x="193" y="695"/>
                  </a:lnTo>
                  <a:lnTo>
                    <a:pt x="191" y="703"/>
                  </a:lnTo>
                  <a:lnTo>
                    <a:pt x="190" y="711"/>
                  </a:lnTo>
                  <a:lnTo>
                    <a:pt x="190" y="718"/>
                  </a:lnTo>
                  <a:lnTo>
                    <a:pt x="191" y="726"/>
                  </a:lnTo>
                  <a:lnTo>
                    <a:pt x="193" y="733"/>
                  </a:lnTo>
                  <a:lnTo>
                    <a:pt x="196" y="740"/>
                  </a:lnTo>
                  <a:lnTo>
                    <a:pt x="201" y="747"/>
                  </a:lnTo>
                  <a:lnTo>
                    <a:pt x="207" y="754"/>
                  </a:lnTo>
                  <a:lnTo>
                    <a:pt x="214" y="761"/>
                  </a:lnTo>
                  <a:lnTo>
                    <a:pt x="222" y="768"/>
                  </a:lnTo>
                  <a:lnTo>
                    <a:pt x="232" y="774"/>
                  </a:lnTo>
                  <a:lnTo>
                    <a:pt x="244" y="781"/>
                  </a:lnTo>
                  <a:lnTo>
                    <a:pt x="258" y="787"/>
                  </a:lnTo>
                  <a:lnTo>
                    <a:pt x="220" y="786"/>
                  </a:lnTo>
                  <a:lnTo>
                    <a:pt x="183" y="784"/>
                  </a:lnTo>
                  <a:lnTo>
                    <a:pt x="146" y="783"/>
                  </a:lnTo>
                  <a:lnTo>
                    <a:pt x="107" y="781"/>
                  </a:lnTo>
                  <a:lnTo>
                    <a:pt x="93" y="780"/>
                  </a:lnTo>
                  <a:lnTo>
                    <a:pt x="78" y="778"/>
                  </a:lnTo>
                  <a:lnTo>
                    <a:pt x="64" y="775"/>
                  </a:lnTo>
                  <a:lnTo>
                    <a:pt x="51" y="771"/>
                  </a:lnTo>
                  <a:lnTo>
                    <a:pt x="44" y="768"/>
                  </a:lnTo>
                  <a:lnTo>
                    <a:pt x="38" y="764"/>
                  </a:lnTo>
                  <a:lnTo>
                    <a:pt x="32" y="761"/>
                  </a:lnTo>
                  <a:lnTo>
                    <a:pt x="26" y="757"/>
                  </a:lnTo>
                  <a:lnTo>
                    <a:pt x="20" y="752"/>
                  </a:lnTo>
                  <a:lnTo>
                    <a:pt x="15" y="747"/>
                  </a:lnTo>
                  <a:lnTo>
                    <a:pt x="11" y="741"/>
                  </a:lnTo>
                  <a:lnTo>
                    <a:pt x="7" y="735"/>
                  </a:lnTo>
                  <a:lnTo>
                    <a:pt x="3" y="728"/>
                  </a:lnTo>
                  <a:lnTo>
                    <a:pt x="1" y="721"/>
                  </a:lnTo>
                  <a:lnTo>
                    <a:pt x="0" y="714"/>
                  </a:lnTo>
                  <a:lnTo>
                    <a:pt x="0" y="706"/>
                  </a:lnTo>
                  <a:lnTo>
                    <a:pt x="1" y="699"/>
                  </a:lnTo>
                  <a:lnTo>
                    <a:pt x="3" y="692"/>
                  </a:lnTo>
                  <a:lnTo>
                    <a:pt x="6" y="686"/>
                  </a:lnTo>
                  <a:lnTo>
                    <a:pt x="9" y="679"/>
                  </a:lnTo>
                  <a:lnTo>
                    <a:pt x="28" y="653"/>
                  </a:lnTo>
                  <a:lnTo>
                    <a:pt x="48" y="627"/>
                  </a:lnTo>
                  <a:lnTo>
                    <a:pt x="64" y="604"/>
                  </a:lnTo>
                  <a:lnTo>
                    <a:pt x="92" y="568"/>
                  </a:lnTo>
                  <a:lnTo>
                    <a:pt x="125" y="526"/>
                  </a:lnTo>
                  <a:lnTo>
                    <a:pt x="158" y="484"/>
                  </a:lnTo>
                  <a:lnTo>
                    <a:pt x="161" y="461"/>
                  </a:lnTo>
                  <a:lnTo>
                    <a:pt x="165" y="438"/>
                  </a:lnTo>
                  <a:lnTo>
                    <a:pt x="170" y="416"/>
                  </a:lnTo>
                  <a:lnTo>
                    <a:pt x="177" y="394"/>
                  </a:lnTo>
                  <a:lnTo>
                    <a:pt x="170" y="396"/>
                  </a:lnTo>
                  <a:lnTo>
                    <a:pt x="162" y="398"/>
                  </a:lnTo>
                  <a:lnTo>
                    <a:pt x="155" y="401"/>
                  </a:lnTo>
                  <a:lnTo>
                    <a:pt x="149" y="404"/>
                  </a:lnTo>
                  <a:lnTo>
                    <a:pt x="143" y="408"/>
                  </a:lnTo>
                  <a:lnTo>
                    <a:pt x="137" y="413"/>
                  </a:lnTo>
                  <a:lnTo>
                    <a:pt x="132" y="418"/>
                  </a:lnTo>
                  <a:lnTo>
                    <a:pt x="128" y="424"/>
                  </a:lnTo>
                  <a:lnTo>
                    <a:pt x="125" y="431"/>
                  </a:lnTo>
                  <a:lnTo>
                    <a:pt x="122" y="439"/>
                  </a:lnTo>
                  <a:lnTo>
                    <a:pt x="121" y="447"/>
                  </a:lnTo>
                  <a:lnTo>
                    <a:pt x="120" y="457"/>
                  </a:lnTo>
                  <a:lnTo>
                    <a:pt x="120" y="468"/>
                  </a:lnTo>
                  <a:lnTo>
                    <a:pt x="121" y="479"/>
                  </a:lnTo>
                  <a:lnTo>
                    <a:pt x="123" y="492"/>
                  </a:lnTo>
                  <a:lnTo>
                    <a:pt x="127" y="506"/>
                  </a:lnTo>
                  <a:lnTo>
                    <a:pt x="103" y="476"/>
                  </a:lnTo>
                  <a:lnTo>
                    <a:pt x="81" y="447"/>
                  </a:lnTo>
                  <a:lnTo>
                    <a:pt x="59" y="417"/>
                  </a:lnTo>
                  <a:lnTo>
                    <a:pt x="37" y="387"/>
                  </a:lnTo>
                  <a:lnTo>
                    <a:pt x="29" y="376"/>
                  </a:lnTo>
                  <a:lnTo>
                    <a:pt x="21" y="363"/>
                  </a:lnTo>
                  <a:lnTo>
                    <a:pt x="15" y="350"/>
                  </a:lnTo>
                  <a:lnTo>
                    <a:pt x="10" y="337"/>
                  </a:lnTo>
                  <a:lnTo>
                    <a:pt x="8" y="330"/>
                  </a:lnTo>
                  <a:lnTo>
                    <a:pt x="7" y="323"/>
                  </a:lnTo>
                  <a:lnTo>
                    <a:pt x="6" y="316"/>
                  </a:lnTo>
                  <a:lnTo>
                    <a:pt x="6" y="309"/>
                  </a:lnTo>
                  <a:lnTo>
                    <a:pt x="6" y="301"/>
                  </a:lnTo>
                  <a:lnTo>
                    <a:pt x="7" y="294"/>
                  </a:lnTo>
                  <a:lnTo>
                    <a:pt x="9" y="287"/>
                  </a:lnTo>
                  <a:lnTo>
                    <a:pt x="11" y="280"/>
                  </a:lnTo>
                  <a:lnTo>
                    <a:pt x="14" y="273"/>
                  </a:lnTo>
                  <a:lnTo>
                    <a:pt x="19" y="267"/>
                  </a:lnTo>
                  <a:lnTo>
                    <a:pt x="23" y="261"/>
                  </a:lnTo>
                  <a:lnTo>
                    <a:pt x="29" y="257"/>
                  </a:lnTo>
                  <a:lnTo>
                    <a:pt x="35" y="254"/>
                  </a:lnTo>
                  <a:lnTo>
                    <a:pt x="42" y="251"/>
                  </a:lnTo>
                  <a:lnTo>
                    <a:pt x="49" y="249"/>
                  </a:lnTo>
                  <a:lnTo>
                    <a:pt x="56" y="248"/>
                  </a:lnTo>
                  <a:lnTo>
                    <a:pt x="88" y="245"/>
                  </a:lnTo>
                  <a:lnTo>
                    <a:pt x="123" y="244"/>
                  </a:lnTo>
                  <a:lnTo>
                    <a:pt x="133" y="244"/>
                  </a:lnTo>
                  <a:lnTo>
                    <a:pt x="148" y="243"/>
                  </a:lnTo>
                  <a:lnTo>
                    <a:pt x="168" y="243"/>
                  </a:lnTo>
                  <a:lnTo>
                    <a:pt x="190" y="242"/>
                  </a:lnTo>
                  <a:lnTo>
                    <a:pt x="215" y="242"/>
                  </a:lnTo>
                  <a:lnTo>
                    <a:pt x="241" y="241"/>
                  </a:lnTo>
                  <a:lnTo>
                    <a:pt x="267" y="241"/>
                  </a:lnTo>
                  <a:lnTo>
                    <a:pt x="292" y="241"/>
                  </a:lnTo>
                  <a:lnTo>
                    <a:pt x="310" y="228"/>
                  </a:lnTo>
                  <a:lnTo>
                    <a:pt x="330" y="216"/>
                  </a:lnTo>
                  <a:lnTo>
                    <a:pt x="351" y="206"/>
                  </a:lnTo>
                  <a:lnTo>
                    <a:pt x="373" y="197"/>
                  </a:lnTo>
                  <a:lnTo>
                    <a:pt x="367" y="193"/>
                  </a:lnTo>
                  <a:lnTo>
                    <a:pt x="361" y="190"/>
                  </a:lnTo>
                  <a:lnTo>
                    <a:pt x="353" y="187"/>
                  </a:lnTo>
                  <a:lnTo>
                    <a:pt x="347" y="184"/>
                  </a:lnTo>
                  <a:lnTo>
                    <a:pt x="340" y="183"/>
                  </a:lnTo>
                  <a:lnTo>
                    <a:pt x="334" y="182"/>
                  </a:lnTo>
                  <a:lnTo>
                    <a:pt x="327" y="182"/>
                  </a:lnTo>
                  <a:lnTo>
                    <a:pt x="320" y="183"/>
                  </a:lnTo>
                  <a:lnTo>
                    <a:pt x="312" y="185"/>
                  </a:lnTo>
                  <a:lnTo>
                    <a:pt x="305" y="188"/>
                  </a:lnTo>
                  <a:lnTo>
                    <a:pt x="298" y="192"/>
                  </a:lnTo>
                  <a:lnTo>
                    <a:pt x="290" y="198"/>
                  </a:lnTo>
                  <a:lnTo>
                    <a:pt x="282" y="204"/>
                  </a:lnTo>
                  <a:lnTo>
                    <a:pt x="274" y="212"/>
                  </a:lnTo>
                  <a:lnTo>
                    <a:pt x="266" y="222"/>
                  </a:lnTo>
                  <a:lnTo>
                    <a:pt x="257" y="232"/>
                  </a:lnTo>
                  <a:close/>
                  <a:moveTo>
                    <a:pt x="487" y="243"/>
                  </a:moveTo>
                  <a:lnTo>
                    <a:pt x="501" y="243"/>
                  </a:lnTo>
                  <a:lnTo>
                    <a:pt x="514" y="244"/>
                  </a:lnTo>
                  <a:lnTo>
                    <a:pt x="527" y="246"/>
                  </a:lnTo>
                  <a:lnTo>
                    <a:pt x="540" y="248"/>
                  </a:lnTo>
                  <a:lnTo>
                    <a:pt x="553" y="251"/>
                  </a:lnTo>
                  <a:lnTo>
                    <a:pt x="566" y="255"/>
                  </a:lnTo>
                  <a:lnTo>
                    <a:pt x="578" y="259"/>
                  </a:lnTo>
                  <a:lnTo>
                    <a:pt x="590" y="263"/>
                  </a:lnTo>
                  <a:lnTo>
                    <a:pt x="602" y="269"/>
                  </a:lnTo>
                  <a:lnTo>
                    <a:pt x="614" y="274"/>
                  </a:lnTo>
                  <a:lnTo>
                    <a:pt x="625" y="281"/>
                  </a:lnTo>
                  <a:lnTo>
                    <a:pt x="635" y="288"/>
                  </a:lnTo>
                  <a:lnTo>
                    <a:pt x="646" y="295"/>
                  </a:lnTo>
                  <a:lnTo>
                    <a:pt x="656" y="303"/>
                  </a:lnTo>
                  <a:lnTo>
                    <a:pt x="665" y="312"/>
                  </a:lnTo>
                  <a:lnTo>
                    <a:pt x="674" y="321"/>
                  </a:lnTo>
                  <a:lnTo>
                    <a:pt x="683" y="330"/>
                  </a:lnTo>
                  <a:lnTo>
                    <a:pt x="691" y="339"/>
                  </a:lnTo>
                  <a:lnTo>
                    <a:pt x="699" y="349"/>
                  </a:lnTo>
                  <a:lnTo>
                    <a:pt x="706" y="360"/>
                  </a:lnTo>
                  <a:lnTo>
                    <a:pt x="713" y="370"/>
                  </a:lnTo>
                  <a:lnTo>
                    <a:pt x="720" y="381"/>
                  </a:lnTo>
                  <a:lnTo>
                    <a:pt x="725" y="393"/>
                  </a:lnTo>
                  <a:lnTo>
                    <a:pt x="731" y="404"/>
                  </a:lnTo>
                  <a:lnTo>
                    <a:pt x="735" y="416"/>
                  </a:lnTo>
                  <a:lnTo>
                    <a:pt x="739" y="428"/>
                  </a:lnTo>
                  <a:lnTo>
                    <a:pt x="743" y="441"/>
                  </a:lnTo>
                  <a:lnTo>
                    <a:pt x="746" y="454"/>
                  </a:lnTo>
                  <a:lnTo>
                    <a:pt x="748" y="466"/>
                  </a:lnTo>
                  <a:lnTo>
                    <a:pt x="750" y="480"/>
                  </a:lnTo>
                  <a:lnTo>
                    <a:pt x="751" y="493"/>
                  </a:lnTo>
                  <a:lnTo>
                    <a:pt x="751" y="508"/>
                  </a:lnTo>
                  <a:lnTo>
                    <a:pt x="751" y="521"/>
                  </a:lnTo>
                  <a:lnTo>
                    <a:pt x="750" y="534"/>
                  </a:lnTo>
                  <a:lnTo>
                    <a:pt x="748" y="548"/>
                  </a:lnTo>
                  <a:lnTo>
                    <a:pt x="746" y="560"/>
                  </a:lnTo>
                  <a:lnTo>
                    <a:pt x="743" y="573"/>
                  </a:lnTo>
                  <a:lnTo>
                    <a:pt x="739" y="586"/>
                  </a:lnTo>
                  <a:lnTo>
                    <a:pt x="735" y="598"/>
                  </a:lnTo>
                  <a:lnTo>
                    <a:pt x="731" y="610"/>
                  </a:lnTo>
                  <a:lnTo>
                    <a:pt x="725" y="621"/>
                  </a:lnTo>
                  <a:lnTo>
                    <a:pt x="720" y="633"/>
                  </a:lnTo>
                  <a:lnTo>
                    <a:pt x="713" y="644"/>
                  </a:lnTo>
                  <a:lnTo>
                    <a:pt x="706" y="654"/>
                  </a:lnTo>
                  <a:lnTo>
                    <a:pt x="699" y="665"/>
                  </a:lnTo>
                  <a:lnTo>
                    <a:pt x="691" y="675"/>
                  </a:lnTo>
                  <a:lnTo>
                    <a:pt x="683" y="684"/>
                  </a:lnTo>
                  <a:lnTo>
                    <a:pt x="674" y="693"/>
                  </a:lnTo>
                  <a:lnTo>
                    <a:pt x="665" y="702"/>
                  </a:lnTo>
                  <a:lnTo>
                    <a:pt x="656" y="711"/>
                  </a:lnTo>
                  <a:lnTo>
                    <a:pt x="646" y="719"/>
                  </a:lnTo>
                  <a:lnTo>
                    <a:pt x="635" y="726"/>
                  </a:lnTo>
                  <a:lnTo>
                    <a:pt x="625" y="733"/>
                  </a:lnTo>
                  <a:lnTo>
                    <a:pt x="614" y="740"/>
                  </a:lnTo>
                  <a:lnTo>
                    <a:pt x="602" y="745"/>
                  </a:lnTo>
                  <a:lnTo>
                    <a:pt x="590" y="751"/>
                  </a:lnTo>
                  <a:lnTo>
                    <a:pt x="578" y="755"/>
                  </a:lnTo>
                  <a:lnTo>
                    <a:pt x="566" y="759"/>
                  </a:lnTo>
                  <a:lnTo>
                    <a:pt x="553" y="763"/>
                  </a:lnTo>
                  <a:lnTo>
                    <a:pt x="540" y="766"/>
                  </a:lnTo>
                  <a:lnTo>
                    <a:pt x="527" y="768"/>
                  </a:lnTo>
                  <a:lnTo>
                    <a:pt x="514" y="770"/>
                  </a:lnTo>
                  <a:lnTo>
                    <a:pt x="501" y="771"/>
                  </a:lnTo>
                  <a:lnTo>
                    <a:pt x="487" y="771"/>
                  </a:lnTo>
                  <a:lnTo>
                    <a:pt x="474" y="771"/>
                  </a:lnTo>
                  <a:lnTo>
                    <a:pt x="461" y="770"/>
                  </a:lnTo>
                  <a:lnTo>
                    <a:pt x="447" y="768"/>
                  </a:lnTo>
                  <a:lnTo>
                    <a:pt x="434" y="766"/>
                  </a:lnTo>
                  <a:lnTo>
                    <a:pt x="422" y="763"/>
                  </a:lnTo>
                  <a:lnTo>
                    <a:pt x="409" y="759"/>
                  </a:lnTo>
                  <a:lnTo>
                    <a:pt x="397" y="755"/>
                  </a:lnTo>
                  <a:lnTo>
                    <a:pt x="385" y="751"/>
                  </a:lnTo>
                  <a:lnTo>
                    <a:pt x="373" y="745"/>
                  </a:lnTo>
                  <a:lnTo>
                    <a:pt x="362" y="740"/>
                  </a:lnTo>
                  <a:lnTo>
                    <a:pt x="350" y="733"/>
                  </a:lnTo>
                  <a:lnTo>
                    <a:pt x="339" y="726"/>
                  </a:lnTo>
                  <a:lnTo>
                    <a:pt x="329" y="719"/>
                  </a:lnTo>
                  <a:lnTo>
                    <a:pt x="319" y="711"/>
                  </a:lnTo>
                  <a:lnTo>
                    <a:pt x="310" y="702"/>
                  </a:lnTo>
                  <a:lnTo>
                    <a:pt x="301" y="693"/>
                  </a:lnTo>
                  <a:lnTo>
                    <a:pt x="292" y="684"/>
                  </a:lnTo>
                  <a:lnTo>
                    <a:pt x="284" y="675"/>
                  </a:lnTo>
                  <a:lnTo>
                    <a:pt x="276" y="665"/>
                  </a:lnTo>
                  <a:lnTo>
                    <a:pt x="269" y="654"/>
                  </a:lnTo>
                  <a:lnTo>
                    <a:pt x="262" y="644"/>
                  </a:lnTo>
                  <a:lnTo>
                    <a:pt x="255" y="633"/>
                  </a:lnTo>
                  <a:lnTo>
                    <a:pt x="250" y="621"/>
                  </a:lnTo>
                  <a:lnTo>
                    <a:pt x="244" y="610"/>
                  </a:lnTo>
                  <a:lnTo>
                    <a:pt x="240" y="598"/>
                  </a:lnTo>
                  <a:lnTo>
                    <a:pt x="235" y="586"/>
                  </a:lnTo>
                  <a:lnTo>
                    <a:pt x="232" y="573"/>
                  </a:lnTo>
                  <a:lnTo>
                    <a:pt x="229" y="560"/>
                  </a:lnTo>
                  <a:lnTo>
                    <a:pt x="227" y="548"/>
                  </a:lnTo>
                  <a:lnTo>
                    <a:pt x="225" y="534"/>
                  </a:lnTo>
                  <a:lnTo>
                    <a:pt x="224" y="521"/>
                  </a:lnTo>
                  <a:lnTo>
                    <a:pt x="224" y="508"/>
                  </a:lnTo>
                  <a:lnTo>
                    <a:pt x="224" y="493"/>
                  </a:lnTo>
                  <a:lnTo>
                    <a:pt x="225" y="480"/>
                  </a:lnTo>
                  <a:lnTo>
                    <a:pt x="227" y="466"/>
                  </a:lnTo>
                  <a:lnTo>
                    <a:pt x="229" y="454"/>
                  </a:lnTo>
                  <a:lnTo>
                    <a:pt x="232" y="441"/>
                  </a:lnTo>
                  <a:lnTo>
                    <a:pt x="235" y="428"/>
                  </a:lnTo>
                  <a:lnTo>
                    <a:pt x="240" y="416"/>
                  </a:lnTo>
                  <a:lnTo>
                    <a:pt x="244" y="404"/>
                  </a:lnTo>
                  <a:lnTo>
                    <a:pt x="250" y="393"/>
                  </a:lnTo>
                  <a:lnTo>
                    <a:pt x="255" y="381"/>
                  </a:lnTo>
                  <a:lnTo>
                    <a:pt x="262" y="370"/>
                  </a:lnTo>
                  <a:lnTo>
                    <a:pt x="269" y="360"/>
                  </a:lnTo>
                  <a:lnTo>
                    <a:pt x="276" y="349"/>
                  </a:lnTo>
                  <a:lnTo>
                    <a:pt x="284" y="339"/>
                  </a:lnTo>
                  <a:lnTo>
                    <a:pt x="292" y="330"/>
                  </a:lnTo>
                  <a:lnTo>
                    <a:pt x="301" y="321"/>
                  </a:lnTo>
                  <a:lnTo>
                    <a:pt x="310" y="312"/>
                  </a:lnTo>
                  <a:lnTo>
                    <a:pt x="319" y="303"/>
                  </a:lnTo>
                  <a:lnTo>
                    <a:pt x="329" y="295"/>
                  </a:lnTo>
                  <a:lnTo>
                    <a:pt x="339" y="288"/>
                  </a:lnTo>
                  <a:lnTo>
                    <a:pt x="350" y="281"/>
                  </a:lnTo>
                  <a:lnTo>
                    <a:pt x="362" y="274"/>
                  </a:lnTo>
                  <a:lnTo>
                    <a:pt x="373" y="269"/>
                  </a:lnTo>
                  <a:lnTo>
                    <a:pt x="385" y="263"/>
                  </a:lnTo>
                  <a:lnTo>
                    <a:pt x="397" y="259"/>
                  </a:lnTo>
                  <a:lnTo>
                    <a:pt x="409" y="255"/>
                  </a:lnTo>
                  <a:lnTo>
                    <a:pt x="422" y="251"/>
                  </a:lnTo>
                  <a:lnTo>
                    <a:pt x="434" y="248"/>
                  </a:lnTo>
                  <a:lnTo>
                    <a:pt x="447" y="246"/>
                  </a:lnTo>
                  <a:lnTo>
                    <a:pt x="461" y="244"/>
                  </a:lnTo>
                  <a:lnTo>
                    <a:pt x="474" y="243"/>
                  </a:lnTo>
                  <a:lnTo>
                    <a:pt x="487" y="243"/>
                  </a:lnTo>
                  <a:close/>
                  <a:moveTo>
                    <a:pt x="383" y="312"/>
                  </a:moveTo>
                  <a:lnTo>
                    <a:pt x="486" y="415"/>
                  </a:lnTo>
                  <a:lnTo>
                    <a:pt x="589" y="311"/>
                  </a:lnTo>
                  <a:lnTo>
                    <a:pt x="578" y="306"/>
                  </a:lnTo>
                  <a:lnTo>
                    <a:pt x="566" y="300"/>
                  </a:lnTo>
                  <a:lnTo>
                    <a:pt x="553" y="295"/>
                  </a:lnTo>
                  <a:lnTo>
                    <a:pt x="541" y="292"/>
                  </a:lnTo>
                  <a:lnTo>
                    <a:pt x="528" y="289"/>
                  </a:lnTo>
                  <a:lnTo>
                    <a:pt x="515" y="287"/>
                  </a:lnTo>
                  <a:lnTo>
                    <a:pt x="501" y="286"/>
                  </a:lnTo>
                  <a:lnTo>
                    <a:pt x="487" y="285"/>
                  </a:lnTo>
                  <a:lnTo>
                    <a:pt x="473" y="286"/>
                  </a:lnTo>
                  <a:lnTo>
                    <a:pt x="460" y="287"/>
                  </a:lnTo>
                  <a:lnTo>
                    <a:pt x="446" y="289"/>
                  </a:lnTo>
                  <a:lnTo>
                    <a:pt x="433" y="292"/>
                  </a:lnTo>
                  <a:lnTo>
                    <a:pt x="420" y="296"/>
                  </a:lnTo>
                  <a:lnTo>
                    <a:pt x="407" y="300"/>
                  </a:lnTo>
                  <a:lnTo>
                    <a:pt x="395" y="307"/>
                  </a:lnTo>
                  <a:lnTo>
                    <a:pt x="383" y="312"/>
                  </a:lnTo>
                  <a:close/>
                  <a:moveTo>
                    <a:pt x="506" y="435"/>
                  </a:moveTo>
                  <a:lnTo>
                    <a:pt x="521" y="451"/>
                  </a:lnTo>
                  <a:lnTo>
                    <a:pt x="633" y="340"/>
                  </a:lnTo>
                  <a:lnTo>
                    <a:pt x="624" y="333"/>
                  </a:lnTo>
                  <a:lnTo>
                    <a:pt x="616" y="327"/>
                  </a:lnTo>
                  <a:lnTo>
                    <a:pt x="506" y="435"/>
                  </a:lnTo>
                  <a:close/>
                  <a:moveTo>
                    <a:pt x="542" y="471"/>
                  </a:moveTo>
                  <a:lnTo>
                    <a:pt x="557" y="486"/>
                  </a:lnTo>
                  <a:lnTo>
                    <a:pt x="667" y="377"/>
                  </a:lnTo>
                  <a:lnTo>
                    <a:pt x="660" y="369"/>
                  </a:lnTo>
                  <a:lnTo>
                    <a:pt x="653" y="361"/>
                  </a:lnTo>
                  <a:lnTo>
                    <a:pt x="542" y="471"/>
                  </a:lnTo>
                  <a:close/>
                  <a:moveTo>
                    <a:pt x="578" y="508"/>
                  </a:moveTo>
                  <a:lnTo>
                    <a:pt x="682" y="612"/>
                  </a:lnTo>
                  <a:lnTo>
                    <a:pt x="688" y="600"/>
                  </a:lnTo>
                  <a:lnTo>
                    <a:pt x="694" y="588"/>
                  </a:lnTo>
                  <a:lnTo>
                    <a:pt x="698" y="575"/>
                  </a:lnTo>
                  <a:lnTo>
                    <a:pt x="702" y="562"/>
                  </a:lnTo>
                  <a:lnTo>
                    <a:pt x="705" y="549"/>
                  </a:lnTo>
                  <a:lnTo>
                    <a:pt x="707" y="535"/>
                  </a:lnTo>
                  <a:lnTo>
                    <a:pt x="708" y="522"/>
                  </a:lnTo>
                  <a:lnTo>
                    <a:pt x="709" y="508"/>
                  </a:lnTo>
                  <a:lnTo>
                    <a:pt x="708" y="493"/>
                  </a:lnTo>
                  <a:lnTo>
                    <a:pt x="707" y="479"/>
                  </a:lnTo>
                  <a:lnTo>
                    <a:pt x="705" y="465"/>
                  </a:lnTo>
                  <a:lnTo>
                    <a:pt x="702" y="452"/>
                  </a:lnTo>
                  <a:lnTo>
                    <a:pt x="698" y="439"/>
                  </a:lnTo>
                  <a:lnTo>
                    <a:pt x="694" y="427"/>
                  </a:lnTo>
                  <a:lnTo>
                    <a:pt x="688" y="414"/>
                  </a:lnTo>
                  <a:lnTo>
                    <a:pt x="683" y="403"/>
                  </a:lnTo>
                  <a:lnTo>
                    <a:pt x="578" y="508"/>
                  </a:lnTo>
                  <a:close/>
                  <a:moveTo>
                    <a:pt x="667" y="637"/>
                  </a:moveTo>
                  <a:lnTo>
                    <a:pt x="557" y="528"/>
                  </a:lnTo>
                  <a:lnTo>
                    <a:pt x="542" y="544"/>
                  </a:lnTo>
                  <a:lnTo>
                    <a:pt x="653" y="654"/>
                  </a:lnTo>
                  <a:lnTo>
                    <a:pt x="660" y="646"/>
                  </a:lnTo>
                  <a:lnTo>
                    <a:pt x="667" y="637"/>
                  </a:lnTo>
                  <a:close/>
                  <a:moveTo>
                    <a:pt x="536" y="508"/>
                  </a:moveTo>
                  <a:lnTo>
                    <a:pt x="521" y="492"/>
                  </a:lnTo>
                  <a:lnTo>
                    <a:pt x="506" y="508"/>
                  </a:lnTo>
                  <a:lnTo>
                    <a:pt x="521" y="523"/>
                  </a:lnTo>
                  <a:lnTo>
                    <a:pt x="536" y="508"/>
                  </a:lnTo>
                  <a:close/>
                  <a:moveTo>
                    <a:pt x="501" y="471"/>
                  </a:moveTo>
                  <a:lnTo>
                    <a:pt x="486" y="456"/>
                  </a:lnTo>
                  <a:lnTo>
                    <a:pt x="470" y="471"/>
                  </a:lnTo>
                  <a:lnTo>
                    <a:pt x="485" y="486"/>
                  </a:lnTo>
                  <a:lnTo>
                    <a:pt x="501" y="471"/>
                  </a:lnTo>
                  <a:close/>
                  <a:moveTo>
                    <a:pt x="465" y="435"/>
                  </a:moveTo>
                  <a:lnTo>
                    <a:pt x="358" y="328"/>
                  </a:lnTo>
                  <a:lnTo>
                    <a:pt x="348" y="335"/>
                  </a:lnTo>
                  <a:lnTo>
                    <a:pt x="340" y="342"/>
                  </a:lnTo>
                  <a:lnTo>
                    <a:pt x="450" y="451"/>
                  </a:lnTo>
                  <a:lnTo>
                    <a:pt x="465" y="435"/>
                  </a:lnTo>
                  <a:close/>
                  <a:moveTo>
                    <a:pt x="632" y="674"/>
                  </a:moveTo>
                  <a:lnTo>
                    <a:pt x="521" y="564"/>
                  </a:lnTo>
                  <a:lnTo>
                    <a:pt x="506" y="580"/>
                  </a:lnTo>
                  <a:lnTo>
                    <a:pt x="615" y="688"/>
                  </a:lnTo>
                  <a:lnTo>
                    <a:pt x="624" y="681"/>
                  </a:lnTo>
                  <a:lnTo>
                    <a:pt x="632" y="674"/>
                  </a:lnTo>
                  <a:close/>
                  <a:moveTo>
                    <a:pt x="501" y="544"/>
                  </a:moveTo>
                  <a:lnTo>
                    <a:pt x="485" y="529"/>
                  </a:lnTo>
                  <a:lnTo>
                    <a:pt x="470" y="544"/>
                  </a:lnTo>
                  <a:lnTo>
                    <a:pt x="485" y="559"/>
                  </a:lnTo>
                  <a:lnTo>
                    <a:pt x="501" y="544"/>
                  </a:lnTo>
                  <a:close/>
                  <a:moveTo>
                    <a:pt x="465" y="508"/>
                  </a:moveTo>
                  <a:lnTo>
                    <a:pt x="450" y="492"/>
                  </a:lnTo>
                  <a:lnTo>
                    <a:pt x="434" y="508"/>
                  </a:lnTo>
                  <a:lnTo>
                    <a:pt x="450" y="523"/>
                  </a:lnTo>
                  <a:lnTo>
                    <a:pt x="465" y="508"/>
                  </a:lnTo>
                  <a:close/>
                  <a:moveTo>
                    <a:pt x="429" y="471"/>
                  </a:moveTo>
                  <a:lnTo>
                    <a:pt x="320" y="363"/>
                  </a:lnTo>
                  <a:lnTo>
                    <a:pt x="313" y="371"/>
                  </a:lnTo>
                  <a:lnTo>
                    <a:pt x="306" y="380"/>
                  </a:lnTo>
                  <a:lnTo>
                    <a:pt x="414" y="487"/>
                  </a:lnTo>
                  <a:lnTo>
                    <a:pt x="429" y="471"/>
                  </a:lnTo>
                  <a:close/>
                  <a:moveTo>
                    <a:pt x="588" y="703"/>
                  </a:moveTo>
                  <a:lnTo>
                    <a:pt x="485" y="600"/>
                  </a:lnTo>
                  <a:lnTo>
                    <a:pt x="384" y="702"/>
                  </a:lnTo>
                  <a:lnTo>
                    <a:pt x="395" y="708"/>
                  </a:lnTo>
                  <a:lnTo>
                    <a:pt x="408" y="714"/>
                  </a:lnTo>
                  <a:lnTo>
                    <a:pt x="420" y="718"/>
                  </a:lnTo>
                  <a:lnTo>
                    <a:pt x="433" y="722"/>
                  </a:lnTo>
                  <a:lnTo>
                    <a:pt x="446" y="725"/>
                  </a:lnTo>
                  <a:lnTo>
                    <a:pt x="460" y="727"/>
                  </a:lnTo>
                  <a:lnTo>
                    <a:pt x="473" y="728"/>
                  </a:lnTo>
                  <a:lnTo>
                    <a:pt x="487" y="729"/>
                  </a:lnTo>
                  <a:lnTo>
                    <a:pt x="501" y="728"/>
                  </a:lnTo>
                  <a:lnTo>
                    <a:pt x="514" y="727"/>
                  </a:lnTo>
                  <a:lnTo>
                    <a:pt x="527" y="725"/>
                  </a:lnTo>
                  <a:lnTo>
                    <a:pt x="540" y="722"/>
                  </a:lnTo>
                  <a:lnTo>
                    <a:pt x="553" y="719"/>
                  </a:lnTo>
                  <a:lnTo>
                    <a:pt x="565" y="715"/>
                  </a:lnTo>
                  <a:lnTo>
                    <a:pt x="577" y="709"/>
                  </a:lnTo>
                  <a:lnTo>
                    <a:pt x="588" y="703"/>
                  </a:lnTo>
                  <a:close/>
                  <a:moveTo>
                    <a:pt x="465" y="580"/>
                  </a:moveTo>
                  <a:lnTo>
                    <a:pt x="450" y="564"/>
                  </a:lnTo>
                  <a:lnTo>
                    <a:pt x="341" y="672"/>
                  </a:lnTo>
                  <a:lnTo>
                    <a:pt x="349" y="679"/>
                  </a:lnTo>
                  <a:lnTo>
                    <a:pt x="358" y="686"/>
                  </a:lnTo>
                  <a:lnTo>
                    <a:pt x="465" y="580"/>
                  </a:lnTo>
                  <a:close/>
                  <a:moveTo>
                    <a:pt x="429" y="544"/>
                  </a:moveTo>
                  <a:lnTo>
                    <a:pt x="414" y="529"/>
                  </a:lnTo>
                  <a:lnTo>
                    <a:pt x="307" y="635"/>
                  </a:lnTo>
                  <a:lnTo>
                    <a:pt x="313" y="644"/>
                  </a:lnTo>
                  <a:lnTo>
                    <a:pt x="320" y="652"/>
                  </a:lnTo>
                  <a:lnTo>
                    <a:pt x="429" y="544"/>
                  </a:lnTo>
                  <a:close/>
                  <a:moveTo>
                    <a:pt x="393" y="508"/>
                  </a:moveTo>
                  <a:lnTo>
                    <a:pt x="291" y="406"/>
                  </a:lnTo>
                  <a:lnTo>
                    <a:pt x="285" y="417"/>
                  </a:lnTo>
                  <a:lnTo>
                    <a:pt x="280" y="429"/>
                  </a:lnTo>
                  <a:lnTo>
                    <a:pt x="276" y="441"/>
                  </a:lnTo>
                  <a:lnTo>
                    <a:pt x="273" y="454"/>
                  </a:lnTo>
                  <a:lnTo>
                    <a:pt x="270" y="467"/>
                  </a:lnTo>
                  <a:lnTo>
                    <a:pt x="268" y="480"/>
                  </a:lnTo>
                  <a:lnTo>
                    <a:pt x="267" y="493"/>
                  </a:lnTo>
                  <a:lnTo>
                    <a:pt x="266" y="508"/>
                  </a:lnTo>
                  <a:lnTo>
                    <a:pt x="267" y="521"/>
                  </a:lnTo>
                  <a:lnTo>
                    <a:pt x="268" y="535"/>
                  </a:lnTo>
                  <a:lnTo>
                    <a:pt x="270" y="548"/>
                  </a:lnTo>
                  <a:lnTo>
                    <a:pt x="273" y="561"/>
                  </a:lnTo>
                  <a:lnTo>
                    <a:pt x="276" y="573"/>
                  </a:lnTo>
                  <a:lnTo>
                    <a:pt x="281" y="586"/>
                  </a:lnTo>
                  <a:lnTo>
                    <a:pt x="286" y="598"/>
                  </a:lnTo>
                  <a:lnTo>
                    <a:pt x="291" y="609"/>
                  </a:lnTo>
                  <a:lnTo>
                    <a:pt x="393" y="50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022351" y="681038"/>
              <a:ext cx="833438" cy="47625"/>
            </a:xfrm>
            <a:custGeom>
              <a:avLst/>
              <a:gdLst>
                <a:gd name="T0" fmla="*/ 52 w 1574"/>
                <a:gd name="T1" fmla="*/ 87 h 89"/>
                <a:gd name="T2" fmla="*/ 190 w 1574"/>
                <a:gd name="T3" fmla="*/ 3 h 89"/>
                <a:gd name="T4" fmla="*/ 215 w 1574"/>
                <a:gd name="T5" fmla="*/ 40 h 89"/>
                <a:gd name="T6" fmla="*/ 202 w 1574"/>
                <a:gd name="T7" fmla="*/ 80 h 89"/>
                <a:gd name="T8" fmla="*/ 168 w 1574"/>
                <a:gd name="T9" fmla="*/ 88 h 89"/>
                <a:gd name="T10" fmla="*/ 137 w 1574"/>
                <a:gd name="T11" fmla="*/ 56 h 89"/>
                <a:gd name="T12" fmla="*/ 147 w 1574"/>
                <a:gd name="T13" fmla="*/ 13 h 89"/>
                <a:gd name="T14" fmla="*/ 172 w 1574"/>
                <a:gd name="T15" fmla="*/ 17 h 89"/>
                <a:gd name="T16" fmla="*/ 154 w 1574"/>
                <a:gd name="T17" fmla="*/ 45 h 89"/>
                <a:gd name="T18" fmla="*/ 171 w 1574"/>
                <a:gd name="T19" fmla="*/ 73 h 89"/>
                <a:gd name="T20" fmla="*/ 196 w 1574"/>
                <a:gd name="T21" fmla="*/ 57 h 89"/>
                <a:gd name="T22" fmla="*/ 189 w 1574"/>
                <a:gd name="T23" fmla="*/ 21 h 89"/>
                <a:gd name="T24" fmla="*/ 331 w 1574"/>
                <a:gd name="T25" fmla="*/ 2 h 89"/>
                <a:gd name="T26" fmla="*/ 349 w 1574"/>
                <a:gd name="T27" fmla="*/ 33 h 89"/>
                <a:gd name="T28" fmla="*/ 348 w 1574"/>
                <a:gd name="T29" fmla="*/ 63 h 89"/>
                <a:gd name="T30" fmla="*/ 335 w 1574"/>
                <a:gd name="T31" fmla="*/ 87 h 89"/>
                <a:gd name="T32" fmla="*/ 330 w 1574"/>
                <a:gd name="T33" fmla="*/ 76 h 89"/>
                <a:gd name="T34" fmla="*/ 301 w 1574"/>
                <a:gd name="T35" fmla="*/ 87 h 89"/>
                <a:gd name="T36" fmla="*/ 327 w 1574"/>
                <a:gd name="T37" fmla="*/ 38 h 89"/>
                <a:gd name="T38" fmla="*/ 324 w 1574"/>
                <a:gd name="T39" fmla="*/ 18 h 89"/>
                <a:gd name="T40" fmla="*/ 454 w 1574"/>
                <a:gd name="T41" fmla="*/ 87 h 89"/>
                <a:gd name="T42" fmla="*/ 558 w 1574"/>
                <a:gd name="T43" fmla="*/ 35 h 89"/>
                <a:gd name="T44" fmla="*/ 558 w 1574"/>
                <a:gd name="T45" fmla="*/ 50 h 89"/>
                <a:gd name="T46" fmla="*/ 1556 w 1574"/>
                <a:gd name="T47" fmla="*/ 2 h 89"/>
                <a:gd name="T48" fmla="*/ 1505 w 1574"/>
                <a:gd name="T49" fmla="*/ 2 h 89"/>
                <a:gd name="T50" fmla="*/ 1443 w 1574"/>
                <a:gd name="T51" fmla="*/ 87 h 89"/>
                <a:gd name="T52" fmla="*/ 1286 w 1574"/>
                <a:gd name="T53" fmla="*/ 2 h 89"/>
                <a:gd name="T54" fmla="*/ 1192 w 1574"/>
                <a:gd name="T55" fmla="*/ 42 h 89"/>
                <a:gd name="T56" fmla="*/ 1201 w 1574"/>
                <a:gd name="T57" fmla="*/ 22 h 89"/>
                <a:gd name="T58" fmla="*/ 1198 w 1574"/>
                <a:gd name="T59" fmla="*/ 2 h 89"/>
                <a:gd name="T60" fmla="*/ 1221 w 1574"/>
                <a:gd name="T61" fmla="*/ 30 h 89"/>
                <a:gd name="T62" fmla="*/ 1199 w 1574"/>
                <a:gd name="T63" fmla="*/ 57 h 89"/>
                <a:gd name="T64" fmla="*/ 1042 w 1574"/>
                <a:gd name="T65" fmla="*/ 60 h 89"/>
                <a:gd name="T66" fmla="*/ 1056 w 1574"/>
                <a:gd name="T67" fmla="*/ 73 h 89"/>
                <a:gd name="T68" fmla="*/ 1076 w 1574"/>
                <a:gd name="T69" fmla="*/ 64 h 89"/>
                <a:gd name="T70" fmla="*/ 1035 w 1574"/>
                <a:gd name="T71" fmla="*/ 45 h 89"/>
                <a:gd name="T72" fmla="*/ 1031 w 1574"/>
                <a:gd name="T73" fmla="*/ 12 h 89"/>
                <a:gd name="T74" fmla="*/ 1073 w 1574"/>
                <a:gd name="T75" fmla="*/ 2 h 89"/>
                <a:gd name="T76" fmla="*/ 1073 w 1574"/>
                <a:gd name="T77" fmla="*/ 28 h 89"/>
                <a:gd name="T78" fmla="*/ 1053 w 1574"/>
                <a:gd name="T79" fmla="*/ 16 h 89"/>
                <a:gd name="T80" fmla="*/ 1047 w 1574"/>
                <a:gd name="T81" fmla="*/ 31 h 89"/>
                <a:gd name="T82" fmla="*/ 1091 w 1574"/>
                <a:gd name="T83" fmla="*/ 52 h 89"/>
                <a:gd name="T84" fmla="*/ 1086 w 1574"/>
                <a:gd name="T85" fmla="*/ 80 h 89"/>
                <a:gd name="T86" fmla="*/ 1048 w 1574"/>
                <a:gd name="T87" fmla="*/ 88 h 89"/>
                <a:gd name="T88" fmla="*/ 919 w 1574"/>
                <a:gd name="T89" fmla="*/ 55 h 89"/>
                <a:gd name="T90" fmla="*/ 947 w 1574"/>
                <a:gd name="T91" fmla="*/ 87 h 89"/>
                <a:gd name="T92" fmla="*/ 830 w 1574"/>
                <a:gd name="T93" fmla="*/ 64 h 89"/>
                <a:gd name="T94" fmla="*/ 795 w 1574"/>
                <a:gd name="T95" fmla="*/ 89 h 89"/>
                <a:gd name="T96" fmla="*/ 764 w 1574"/>
                <a:gd name="T97" fmla="*/ 74 h 89"/>
                <a:gd name="T98" fmla="*/ 758 w 1574"/>
                <a:gd name="T99" fmla="*/ 31 h 89"/>
                <a:gd name="T100" fmla="*/ 788 w 1574"/>
                <a:gd name="T101" fmla="*/ 2 h 89"/>
                <a:gd name="T102" fmla="*/ 827 w 1574"/>
                <a:gd name="T103" fmla="*/ 16 h 89"/>
                <a:gd name="T104" fmla="*/ 809 w 1574"/>
                <a:gd name="T105" fmla="*/ 22 h 89"/>
                <a:gd name="T106" fmla="*/ 784 w 1574"/>
                <a:gd name="T107" fmla="*/ 20 h 89"/>
                <a:gd name="T108" fmla="*/ 777 w 1574"/>
                <a:gd name="T109" fmla="*/ 59 h 89"/>
                <a:gd name="T110" fmla="*/ 800 w 1574"/>
                <a:gd name="T111" fmla="*/ 72 h 89"/>
                <a:gd name="T112" fmla="*/ 813 w 1574"/>
                <a:gd name="T113" fmla="*/ 57 h 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4" h="89">
                  <a:moveTo>
                    <a:pt x="0" y="2"/>
                  </a:moveTo>
                  <a:lnTo>
                    <a:pt x="18" y="2"/>
                  </a:lnTo>
                  <a:lnTo>
                    <a:pt x="52" y="58"/>
                  </a:lnTo>
                  <a:lnTo>
                    <a:pt x="52" y="2"/>
                  </a:lnTo>
                  <a:lnTo>
                    <a:pt x="70" y="2"/>
                  </a:lnTo>
                  <a:lnTo>
                    <a:pt x="70" y="87"/>
                  </a:lnTo>
                  <a:lnTo>
                    <a:pt x="52" y="87"/>
                  </a:lnTo>
                  <a:lnTo>
                    <a:pt x="18" y="34"/>
                  </a:lnTo>
                  <a:lnTo>
                    <a:pt x="18" y="87"/>
                  </a:lnTo>
                  <a:lnTo>
                    <a:pt x="0" y="87"/>
                  </a:lnTo>
                  <a:lnTo>
                    <a:pt x="0" y="2"/>
                  </a:lnTo>
                  <a:close/>
                  <a:moveTo>
                    <a:pt x="176" y="1"/>
                  </a:moveTo>
                  <a:lnTo>
                    <a:pt x="183" y="1"/>
                  </a:lnTo>
                  <a:lnTo>
                    <a:pt x="190" y="3"/>
                  </a:lnTo>
                  <a:lnTo>
                    <a:pt x="196" y="6"/>
                  </a:lnTo>
                  <a:lnTo>
                    <a:pt x="202" y="10"/>
                  </a:lnTo>
                  <a:lnTo>
                    <a:pt x="207" y="16"/>
                  </a:lnTo>
                  <a:lnTo>
                    <a:pt x="211" y="23"/>
                  </a:lnTo>
                  <a:lnTo>
                    <a:pt x="213" y="28"/>
                  </a:lnTo>
                  <a:lnTo>
                    <a:pt x="215" y="34"/>
                  </a:lnTo>
                  <a:lnTo>
                    <a:pt x="215" y="40"/>
                  </a:lnTo>
                  <a:lnTo>
                    <a:pt x="216" y="45"/>
                  </a:lnTo>
                  <a:lnTo>
                    <a:pt x="215" y="53"/>
                  </a:lnTo>
                  <a:lnTo>
                    <a:pt x="214" y="60"/>
                  </a:lnTo>
                  <a:lnTo>
                    <a:pt x="211" y="67"/>
                  </a:lnTo>
                  <a:lnTo>
                    <a:pt x="208" y="73"/>
                  </a:lnTo>
                  <a:lnTo>
                    <a:pt x="205" y="77"/>
                  </a:lnTo>
                  <a:lnTo>
                    <a:pt x="202" y="80"/>
                  </a:lnTo>
                  <a:lnTo>
                    <a:pt x="198" y="83"/>
                  </a:lnTo>
                  <a:lnTo>
                    <a:pt x="194" y="85"/>
                  </a:lnTo>
                  <a:lnTo>
                    <a:pt x="190" y="87"/>
                  </a:lnTo>
                  <a:lnTo>
                    <a:pt x="186" y="88"/>
                  </a:lnTo>
                  <a:lnTo>
                    <a:pt x="181" y="89"/>
                  </a:lnTo>
                  <a:lnTo>
                    <a:pt x="176" y="89"/>
                  </a:lnTo>
                  <a:lnTo>
                    <a:pt x="168" y="88"/>
                  </a:lnTo>
                  <a:lnTo>
                    <a:pt x="162" y="87"/>
                  </a:lnTo>
                  <a:lnTo>
                    <a:pt x="156" y="84"/>
                  </a:lnTo>
                  <a:lnTo>
                    <a:pt x="150" y="80"/>
                  </a:lnTo>
                  <a:lnTo>
                    <a:pt x="145" y="74"/>
                  </a:lnTo>
                  <a:lnTo>
                    <a:pt x="141" y="67"/>
                  </a:lnTo>
                  <a:lnTo>
                    <a:pt x="139" y="62"/>
                  </a:lnTo>
                  <a:lnTo>
                    <a:pt x="137" y="56"/>
                  </a:lnTo>
                  <a:lnTo>
                    <a:pt x="136" y="51"/>
                  </a:lnTo>
                  <a:lnTo>
                    <a:pt x="136" y="45"/>
                  </a:lnTo>
                  <a:lnTo>
                    <a:pt x="137" y="38"/>
                  </a:lnTo>
                  <a:lnTo>
                    <a:pt x="138" y="31"/>
                  </a:lnTo>
                  <a:lnTo>
                    <a:pt x="141" y="23"/>
                  </a:lnTo>
                  <a:lnTo>
                    <a:pt x="144" y="17"/>
                  </a:lnTo>
                  <a:lnTo>
                    <a:pt x="147" y="13"/>
                  </a:lnTo>
                  <a:lnTo>
                    <a:pt x="151" y="9"/>
                  </a:lnTo>
                  <a:lnTo>
                    <a:pt x="155" y="6"/>
                  </a:lnTo>
                  <a:lnTo>
                    <a:pt x="160" y="4"/>
                  </a:lnTo>
                  <a:lnTo>
                    <a:pt x="167" y="1"/>
                  </a:lnTo>
                  <a:lnTo>
                    <a:pt x="176" y="1"/>
                  </a:lnTo>
                  <a:close/>
                  <a:moveTo>
                    <a:pt x="176" y="17"/>
                  </a:moveTo>
                  <a:lnTo>
                    <a:pt x="172" y="17"/>
                  </a:lnTo>
                  <a:lnTo>
                    <a:pt x="167" y="18"/>
                  </a:lnTo>
                  <a:lnTo>
                    <a:pt x="164" y="21"/>
                  </a:lnTo>
                  <a:lnTo>
                    <a:pt x="160" y="24"/>
                  </a:lnTo>
                  <a:lnTo>
                    <a:pt x="158" y="28"/>
                  </a:lnTo>
                  <a:lnTo>
                    <a:pt x="156" y="33"/>
                  </a:lnTo>
                  <a:lnTo>
                    <a:pt x="154" y="39"/>
                  </a:lnTo>
                  <a:lnTo>
                    <a:pt x="154" y="45"/>
                  </a:lnTo>
                  <a:lnTo>
                    <a:pt x="154" y="51"/>
                  </a:lnTo>
                  <a:lnTo>
                    <a:pt x="156" y="57"/>
                  </a:lnTo>
                  <a:lnTo>
                    <a:pt x="158" y="62"/>
                  </a:lnTo>
                  <a:lnTo>
                    <a:pt x="160" y="66"/>
                  </a:lnTo>
                  <a:lnTo>
                    <a:pt x="164" y="69"/>
                  </a:lnTo>
                  <a:lnTo>
                    <a:pt x="167" y="71"/>
                  </a:lnTo>
                  <a:lnTo>
                    <a:pt x="171" y="73"/>
                  </a:lnTo>
                  <a:lnTo>
                    <a:pt x="176" y="73"/>
                  </a:lnTo>
                  <a:lnTo>
                    <a:pt x="180" y="73"/>
                  </a:lnTo>
                  <a:lnTo>
                    <a:pt x="184" y="71"/>
                  </a:lnTo>
                  <a:lnTo>
                    <a:pt x="188" y="69"/>
                  </a:lnTo>
                  <a:lnTo>
                    <a:pt x="191" y="66"/>
                  </a:lnTo>
                  <a:lnTo>
                    <a:pt x="194" y="62"/>
                  </a:lnTo>
                  <a:lnTo>
                    <a:pt x="196" y="57"/>
                  </a:lnTo>
                  <a:lnTo>
                    <a:pt x="197" y="52"/>
                  </a:lnTo>
                  <a:lnTo>
                    <a:pt x="198" y="45"/>
                  </a:lnTo>
                  <a:lnTo>
                    <a:pt x="198" y="39"/>
                  </a:lnTo>
                  <a:lnTo>
                    <a:pt x="196" y="33"/>
                  </a:lnTo>
                  <a:lnTo>
                    <a:pt x="195" y="27"/>
                  </a:lnTo>
                  <a:lnTo>
                    <a:pt x="192" y="24"/>
                  </a:lnTo>
                  <a:lnTo>
                    <a:pt x="189" y="21"/>
                  </a:lnTo>
                  <a:lnTo>
                    <a:pt x="185" y="18"/>
                  </a:lnTo>
                  <a:lnTo>
                    <a:pt x="181" y="17"/>
                  </a:lnTo>
                  <a:lnTo>
                    <a:pt x="176" y="17"/>
                  </a:lnTo>
                  <a:close/>
                  <a:moveTo>
                    <a:pt x="283" y="2"/>
                  </a:moveTo>
                  <a:lnTo>
                    <a:pt x="318" y="2"/>
                  </a:lnTo>
                  <a:lnTo>
                    <a:pt x="326" y="2"/>
                  </a:lnTo>
                  <a:lnTo>
                    <a:pt x="331" y="2"/>
                  </a:lnTo>
                  <a:lnTo>
                    <a:pt x="335" y="4"/>
                  </a:lnTo>
                  <a:lnTo>
                    <a:pt x="339" y="6"/>
                  </a:lnTo>
                  <a:lnTo>
                    <a:pt x="343" y="9"/>
                  </a:lnTo>
                  <a:lnTo>
                    <a:pt x="346" y="14"/>
                  </a:lnTo>
                  <a:lnTo>
                    <a:pt x="349" y="20"/>
                  </a:lnTo>
                  <a:lnTo>
                    <a:pt x="349" y="27"/>
                  </a:lnTo>
                  <a:lnTo>
                    <a:pt x="349" y="33"/>
                  </a:lnTo>
                  <a:lnTo>
                    <a:pt x="347" y="39"/>
                  </a:lnTo>
                  <a:lnTo>
                    <a:pt x="343" y="44"/>
                  </a:lnTo>
                  <a:lnTo>
                    <a:pt x="339" y="48"/>
                  </a:lnTo>
                  <a:lnTo>
                    <a:pt x="343" y="50"/>
                  </a:lnTo>
                  <a:lnTo>
                    <a:pt x="346" y="52"/>
                  </a:lnTo>
                  <a:lnTo>
                    <a:pt x="348" y="57"/>
                  </a:lnTo>
                  <a:lnTo>
                    <a:pt x="348" y="63"/>
                  </a:lnTo>
                  <a:lnTo>
                    <a:pt x="348" y="77"/>
                  </a:lnTo>
                  <a:lnTo>
                    <a:pt x="348" y="80"/>
                  </a:lnTo>
                  <a:lnTo>
                    <a:pt x="349" y="82"/>
                  </a:lnTo>
                  <a:lnTo>
                    <a:pt x="351" y="84"/>
                  </a:lnTo>
                  <a:lnTo>
                    <a:pt x="353" y="87"/>
                  </a:lnTo>
                  <a:lnTo>
                    <a:pt x="337" y="87"/>
                  </a:lnTo>
                  <a:lnTo>
                    <a:pt x="335" y="87"/>
                  </a:lnTo>
                  <a:lnTo>
                    <a:pt x="334" y="87"/>
                  </a:lnTo>
                  <a:lnTo>
                    <a:pt x="333" y="86"/>
                  </a:lnTo>
                  <a:lnTo>
                    <a:pt x="332" y="85"/>
                  </a:lnTo>
                  <a:lnTo>
                    <a:pt x="331" y="84"/>
                  </a:lnTo>
                  <a:lnTo>
                    <a:pt x="331" y="83"/>
                  </a:lnTo>
                  <a:lnTo>
                    <a:pt x="331" y="80"/>
                  </a:lnTo>
                  <a:lnTo>
                    <a:pt x="330" y="76"/>
                  </a:lnTo>
                  <a:lnTo>
                    <a:pt x="330" y="66"/>
                  </a:lnTo>
                  <a:lnTo>
                    <a:pt x="330" y="62"/>
                  </a:lnTo>
                  <a:lnTo>
                    <a:pt x="328" y="59"/>
                  </a:lnTo>
                  <a:lnTo>
                    <a:pt x="324" y="57"/>
                  </a:lnTo>
                  <a:lnTo>
                    <a:pt x="320" y="56"/>
                  </a:lnTo>
                  <a:lnTo>
                    <a:pt x="301" y="56"/>
                  </a:lnTo>
                  <a:lnTo>
                    <a:pt x="301" y="87"/>
                  </a:lnTo>
                  <a:lnTo>
                    <a:pt x="283" y="87"/>
                  </a:lnTo>
                  <a:lnTo>
                    <a:pt x="283" y="2"/>
                  </a:lnTo>
                  <a:close/>
                  <a:moveTo>
                    <a:pt x="301" y="18"/>
                  </a:moveTo>
                  <a:lnTo>
                    <a:pt x="301" y="40"/>
                  </a:lnTo>
                  <a:lnTo>
                    <a:pt x="320" y="40"/>
                  </a:lnTo>
                  <a:lnTo>
                    <a:pt x="324" y="40"/>
                  </a:lnTo>
                  <a:lnTo>
                    <a:pt x="327" y="38"/>
                  </a:lnTo>
                  <a:lnTo>
                    <a:pt x="329" y="36"/>
                  </a:lnTo>
                  <a:lnTo>
                    <a:pt x="330" y="34"/>
                  </a:lnTo>
                  <a:lnTo>
                    <a:pt x="331" y="32"/>
                  </a:lnTo>
                  <a:lnTo>
                    <a:pt x="331" y="28"/>
                  </a:lnTo>
                  <a:lnTo>
                    <a:pt x="330" y="24"/>
                  </a:lnTo>
                  <a:lnTo>
                    <a:pt x="328" y="21"/>
                  </a:lnTo>
                  <a:lnTo>
                    <a:pt x="324" y="18"/>
                  </a:lnTo>
                  <a:lnTo>
                    <a:pt x="320" y="18"/>
                  </a:lnTo>
                  <a:lnTo>
                    <a:pt x="301" y="18"/>
                  </a:lnTo>
                  <a:close/>
                  <a:moveTo>
                    <a:pt x="412" y="2"/>
                  </a:moveTo>
                  <a:lnTo>
                    <a:pt x="478" y="2"/>
                  </a:lnTo>
                  <a:lnTo>
                    <a:pt x="478" y="18"/>
                  </a:lnTo>
                  <a:lnTo>
                    <a:pt x="454" y="18"/>
                  </a:lnTo>
                  <a:lnTo>
                    <a:pt x="454" y="87"/>
                  </a:lnTo>
                  <a:lnTo>
                    <a:pt x="436" y="87"/>
                  </a:lnTo>
                  <a:lnTo>
                    <a:pt x="436" y="18"/>
                  </a:lnTo>
                  <a:lnTo>
                    <a:pt x="412" y="18"/>
                  </a:lnTo>
                  <a:lnTo>
                    <a:pt x="412" y="2"/>
                  </a:lnTo>
                  <a:close/>
                  <a:moveTo>
                    <a:pt x="540" y="2"/>
                  </a:moveTo>
                  <a:lnTo>
                    <a:pt x="558" y="2"/>
                  </a:lnTo>
                  <a:lnTo>
                    <a:pt x="558" y="35"/>
                  </a:lnTo>
                  <a:lnTo>
                    <a:pt x="591" y="35"/>
                  </a:lnTo>
                  <a:lnTo>
                    <a:pt x="591" y="2"/>
                  </a:lnTo>
                  <a:lnTo>
                    <a:pt x="609" y="2"/>
                  </a:lnTo>
                  <a:lnTo>
                    <a:pt x="609" y="87"/>
                  </a:lnTo>
                  <a:lnTo>
                    <a:pt x="591" y="87"/>
                  </a:lnTo>
                  <a:lnTo>
                    <a:pt x="591" y="50"/>
                  </a:lnTo>
                  <a:lnTo>
                    <a:pt x="558" y="50"/>
                  </a:lnTo>
                  <a:lnTo>
                    <a:pt x="558" y="87"/>
                  </a:lnTo>
                  <a:lnTo>
                    <a:pt x="540" y="87"/>
                  </a:lnTo>
                  <a:lnTo>
                    <a:pt x="540" y="2"/>
                  </a:lnTo>
                  <a:close/>
                  <a:moveTo>
                    <a:pt x="1505" y="2"/>
                  </a:moveTo>
                  <a:lnTo>
                    <a:pt x="1523" y="2"/>
                  </a:lnTo>
                  <a:lnTo>
                    <a:pt x="1556" y="58"/>
                  </a:lnTo>
                  <a:lnTo>
                    <a:pt x="1556" y="2"/>
                  </a:lnTo>
                  <a:lnTo>
                    <a:pt x="1574" y="2"/>
                  </a:lnTo>
                  <a:lnTo>
                    <a:pt x="1574" y="87"/>
                  </a:lnTo>
                  <a:lnTo>
                    <a:pt x="1556" y="87"/>
                  </a:lnTo>
                  <a:lnTo>
                    <a:pt x="1523" y="34"/>
                  </a:lnTo>
                  <a:lnTo>
                    <a:pt x="1523" y="87"/>
                  </a:lnTo>
                  <a:lnTo>
                    <a:pt x="1505" y="87"/>
                  </a:lnTo>
                  <a:lnTo>
                    <a:pt x="1505" y="2"/>
                  </a:lnTo>
                  <a:close/>
                  <a:moveTo>
                    <a:pt x="1394" y="55"/>
                  </a:moveTo>
                  <a:lnTo>
                    <a:pt x="1413" y="55"/>
                  </a:lnTo>
                  <a:lnTo>
                    <a:pt x="1404" y="25"/>
                  </a:lnTo>
                  <a:lnTo>
                    <a:pt x="1394" y="55"/>
                  </a:lnTo>
                  <a:close/>
                  <a:moveTo>
                    <a:pt x="1395" y="2"/>
                  </a:moveTo>
                  <a:lnTo>
                    <a:pt x="1412" y="2"/>
                  </a:lnTo>
                  <a:lnTo>
                    <a:pt x="1443" y="87"/>
                  </a:lnTo>
                  <a:lnTo>
                    <a:pt x="1423" y="87"/>
                  </a:lnTo>
                  <a:lnTo>
                    <a:pt x="1418" y="70"/>
                  </a:lnTo>
                  <a:lnTo>
                    <a:pt x="1390" y="70"/>
                  </a:lnTo>
                  <a:lnTo>
                    <a:pt x="1384" y="87"/>
                  </a:lnTo>
                  <a:lnTo>
                    <a:pt x="1364" y="87"/>
                  </a:lnTo>
                  <a:lnTo>
                    <a:pt x="1395" y="2"/>
                  </a:lnTo>
                  <a:close/>
                  <a:moveTo>
                    <a:pt x="1286" y="2"/>
                  </a:moveTo>
                  <a:lnTo>
                    <a:pt x="1304" y="2"/>
                  </a:lnTo>
                  <a:lnTo>
                    <a:pt x="1304" y="87"/>
                  </a:lnTo>
                  <a:lnTo>
                    <a:pt x="1286" y="87"/>
                  </a:lnTo>
                  <a:lnTo>
                    <a:pt x="1286" y="2"/>
                  </a:lnTo>
                  <a:close/>
                  <a:moveTo>
                    <a:pt x="1175" y="17"/>
                  </a:moveTo>
                  <a:lnTo>
                    <a:pt x="1175" y="42"/>
                  </a:lnTo>
                  <a:lnTo>
                    <a:pt x="1192" y="42"/>
                  </a:lnTo>
                  <a:lnTo>
                    <a:pt x="1196" y="41"/>
                  </a:lnTo>
                  <a:lnTo>
                    <a:pt x="1200" y="39"/>
                  </a:lnTo>
                  <a:lnTo>
                    <a:pt x="1203" y="35"/>
                  </a:lnTo>
                  <a:lnTo>
                    <a:pt x="1203" y="30"/>
                  </a:lnTo>
                  <a:lnTo>
                    <a:pt x="1203" y="26"/>
                  </a:lnTo>
                  <a:lnTo>
                    <a:pt x="1202" y="24"/>
                  </a:lnTo>
                  <a:lnTo>
                    <a:pt x="1201" y="22"/>
                  </a:lnTo>
                  <a:lnTo>
                    <a:pt x="1200" y="20"/>
                  </a:lnTo>
                  <a:lnTo>
                    <a:pt x="1195" y="18"/>
                  </a:lnTo>
                  <a:lnTo>
                    <a:pt x="1189" y="17"/>
                  </a:lnTo>
                  <a:lnTo>
                    <a:pt x="1175" y="17"/>
                  </a:lnTo>
                  <a:close/>
                  <a:moveTo>
                    <a:pt x="1157" y="2"/>
                  </a:moveTo>
                  <a:lnTo>
                    <a:pt x="1190" y="2"/>
                  </a:lnTo>
                  <a:lnTo>
                    <a:pt x="1198" y="2"/>
                  </a:lnTo>
                  <a:lnTo>
                    <a:pt x="1203" y="3"/>
                  </a:lnTo>
                  <a:lnTo>
                    <a:pt x="1208" y="5"/>
                  </a:lnTo>
                  <a:lnTo>
                    <a:pt x="1212" y="8"/>
                  </a:lnTo>
                  <a:lnTo>
                    <a:pt x="1216" y="12"/>
                  </a:lnTo>
                  <a:lnTo>
                    <a:pt x="1219" y="17"/>
                  </a:lnTo>
                  <a:lnTo>
                    <a:pt x="1221" y="23"/>
                  </a:lnTo>
                  <a:lnTo>
                    <a:pt x="1221" y="30"/>
                  </a:lnTo>
                  <a:lnTo>
                    <a:pt x="1221" y="36"/>
                  </a:lnTo>
                  <a:lnTo>
                    <a:pt x="1219" y="41"/>
                  </a:lnTo>
                  <a:lnTo>
                    <a:pt x="1217" y="46"/>
                  </a:lnTo>
                  <a:lnTo>
                    <a:pt x="1213" y="50"/>
                  </a:lnTo>
                  <a:lnTo>
                    <a:pt x="1209" y="54"/>
                  </a:lnTo>
                  <a:lnTo>
                    <a:pt x="1205" y="56"/>
                  </a:lnTo>
                  <a:lnTo>
                    <a:pt x="1199" y="57"/>
                  </a:lnTo>
                  <a:lnTo>
                    <a:pt x="1193" y="58"/>
                  </a:lnTo>
                  <a:lnTo>
                    <a:pt x="1175" y="58"/>
                  </a:lnTo>
                  <a:lnTo>
                    <a:pt x="1175" y="87"/>
                  </a:lnTo>
                  <a:lnTo>
                    <a:pt x="1157" y="87"/>
                  </a:lnTo>
                  <a:lnTo>
                    <a:pt x="1157" y="2"/>
                  </a:lnTo>
                  <a:close/>
                  <a:moveTo>
                    <a:pt x="1024" y="60"/>
                  </a:moveTo>
                  <a:lnTo>
                    <a:pt x="1042" y="60"/>
                  </a:lnTo>
                  <a:lnTo>
                    <a:pt x="1043" y="63"/>
                  </a:lnTo>
                  <a:lnTo>
                    <a:pt x="1044" y="66"/>
                  </a:lnTo>
                  <a:lnTo>
                    <a:pt x="1045" y="68"/>
                  </a:lnTo>
                  <a:lnTo>
                    <a:pt x="1047" y="70"/>
                  </a:lnTo>
                  <a:lnTo>
                    <a:pt x="1050" y="71"/>
                  </a:lnTo>
                  <a:lnTo>
                    <a:pt x="1053" y="72"/>
                  </a:lnTo>
                  <a:lnTo>
                    <a:pt x="1056" y="73"/>
                  </a:lnTo>
                  <a:lnTo>
                    <a:pt x="1060" y="73"/>
                  </a:lnTo>
                  <a:lnTo>
                    <a:pt x="1067" y="73"/>
                  </a:lnTo>
                  <a:lnTo>
                    <a:pt x="1072" y="71"/>
                  </a:lnTo>
                  <a:lnTo>
                    <a:pt x="1074" y="70"/>
                  </a:lnTo>
                  <a:lnTo>
                    <a:pt x="1075" y="68"/>
                  </a:lnTo>
                  <a:lnTo>
                    <a:pt x="1076" y="66"/>
                  </a:lnTo>
                  <a:lnTo>
                    <a:pt x="1076" y="64"/>
                  </a:lnTo>
                  <a:lnTo>
                    <a:pt x="1076" y="61"/>
                  </a:lnTo>
                  <a:lnTo>
                    <a:pt x="1074" y="59"/>
                  </a:lnTo>
                  <a:lnTo>
                    <a:pt x="1071" y="57"/>
                  </a:lnTo>
                  <a:lnTo>
                    <a:pt x="1066" y="55"/>
                  </a:lnTo>
                  <a:lnTo>
                    <a:pt x="1051" y="51"/>
                  </a:lnTo>
                  <a:lnTo>
                    <a:pt x="1041" y="48"/>
                  </a:lnTo>
                  <a:lnTo>
                    <a:pt x="1035" y="45"/>
                  </a:lnTo>
                  <a:lnTo>
                    <a:pt x="1031" y="42"/>
                  </a:lnTo>
                  <a:lnTo>
                    <a:pt x="1029" y="37"/>
                  </a:lnTo>
                  <a:lnTo>
                    <a:pt x="1027" y="33"/>
                  </a:lnTo>
                  <a:lnTo>
                    <a:pt x="1027" y="26"/>
                  </a:lnTo>
                  <a:lnTo>
                    <a:pt x="1027" y="21"/>
                  </a:lnTo>
                  <a:lnTo>
                    <a:pt x="1029" y="17"/>
                  </a:lnTo>
                  <a:lnTo>
                    <a:pt x="1031" y="12"/>
                  </a:lnTo>
                  <a:lnTo>
                    <a:pt x="1034" y="8"/>
                  </a:lnTo>
                  <a:lnTo>
                    <a:pt x="1039" y="5"/>
                  </a:lnTo>
                  <a:lnTo>
                    <a:pt x="1045" y="2"/>
                  </a:lnTo>
                  <a:lnTo>
                    <a:pt x="1052" y="1"/>
                  </a:lnTo>
                  <a:lnTo>
                    <a:pt x="1059" y="0"/>
                  </a:lnTo>
                  <a:lnTo>
                    <a:pt x="1067" y="0"/>
                  </a:lnTo>
                  <a:lnTo>
                    <a:pt x="1073" y="2"/>
                  </a:lnTo>
                  <a:lnTo>
                    <a:pt x="1078" y="4"/>
                  </a:lnTo>
                  <a:lnTo>
                    <a:pt x="1083" y="7"/>
                  </a:lnTo>
                  <a:lnTo>
                    <a:pt x="1086" y="11"/>
                  </a:lnTo>
                  <a:lnTo>
                    <a:pt x="1089" y="16"/>
                  </a:lnTo>
                  <a:lnTo>
                    <a:pt x="1090" y="22"/>
                  </a:lnTo>
                  <a:lnTo>
                    <a:pt x="1091" y="28"/>
                  </a:lnTo>
                  <a:lnTo>
                    <a:pt x="1073" y="28"/>
                  </a:lnTo>
                  <a:lnTo>
                    <a:pt x="1072" y="23"/>
                  </a:lnTo>
                  <a:lnTo>
                    <a:pt x="1070" y="19"/>
                  </a:lnTo>
                  <a:lnTo>
                    <a:pt x="1068" y="18"/>
                  </a:lnTo>
                  <a:lnTo>
                    <a:pt x="1065" y="16"/>
                  </a:lnTo>
                  <a:lnTo>
                    <a:pt x="1062" y="16"/>
                  </a:lnTo>
                  <a:lnTo>
                    <a:pt x="1059" y="15"/>
                  </a:lnTo>
                  <a:lnTo>
                    <a:pt x="1053" y="16"/>
                  </a:lnTo>
                  <a:lnTo>
                    <a:pt x="1049" y="18"/>
                  </a:lnTo>
                  <a:lnTo>
                    <a:pt x="1047" y="19"/>
                  </a:lnTo>
                  <a:lnTo>
                    <a:pt x="1046" y="21"/>
                  </a:lnTo>
                  <a:lnTo>
                    <a:pt x="1045" y="23"/>
                  </a:lnTo>
                  <a:lnTo>
                    <a:pt x="1045" y="25"/>
                  </a:lnTo>
                  <a:lnTo>
                    <a:pt x="1045" y="28"/>
                  </a:lnTo>
                  <a:lnTo>
                    <a:pt x="1047" y="31"/>
                  </a:lnTo>
                  <a:lnTo>
                    <a:pt x="1050" y="33"/>
                  </a:lnTo>
                  <a:lnTo>
                    <a:pt x="1055" y="35"/>
                  </a:lnTo>
                  <a:lnTo>
                    <a:pt x="1065" y="37"/>
                  </a:lnTo>
                  <a:lnTo>
                    <a:pt x="1077" y="41"/>
                  </a:lnTo>
                  <a:lnTo>
                    <a:pt x="1086" y="45"/>
                  </a:lnTo>
                  <a:lnTo>
                    <a:pt x="1089" y="48"/>
                  </a:lnTo>
                  <a:lnTo>
                    <a:pt x="1091" y="52"/>
                  </a:lnTo>
                  <a:lnTo>
                    <a:pt x="1093" y="57"/>
                  </a:lnTo>
                  <a:lnTo>
                    <a:pt x="1094" y="62"/>
                  </a:lnTo>
                  <a:lnTo>
                    <a:pt x="1093" y="66"/>
                  </a:lnTo>
                  <a:lnTo>
                    <a:pt x="1092" y="70"/>
                  </a:lnTo>
                  <a:lnTo>
                    <a:pt x="1091" y="74"/>
                  </a:lnTo>
                  <a:lnTo>
                    <a:pt x="1088" y="77"/>
                  </a:lnTo>
                  <a:lnTo>
                    <a:pt x="1086" y="80"/>
                  </a:lnTo>
                  <a:lnTo>
                    <a:pt x="1083" y="82"/>
                  </a:lnTo>
                  <a:lnTo>
                    <a:pt x="1080" y="84"/>
                  </a:lnTo>
                  <a:lnTo>
                    <a:pt x="1077" y="86"/>
                  </a:lnTo>
                  <a:lnTo>
                    <a:pt x="1069" y="88"/>
                  </a:lnTo>
                  <a:lnTo>
                    <a:pt x="1060" y="89"/>
                  </a:lnTo>
                  <a:lnTo>
                    <a:pt x="1054" y="89"/>
                  </a:lnTo>
                  <a:lnTo>
                    <a:pt x="1048" y="88"/>
                  </a:lnTo>
                  <a:lnTo>
                    <a:pt x="1043" y="86"/>
                  </a:lnTo>
                  <a:lnTo>
                    <a:pt x="1038" y="84"/>
                  </a:lnTo>
                  <a:lnTo>
                    <a:pt x="1032" y="80"/>
                  </a:lnTo>
                  <a:lnTo>
                    <a:pt x="1028" y="75"/>
                  </a:lnTo>
                  <a:lnTo>
                    <a:pt x="1026" y="68"/>
                  </a:lnTo>
                  <a:lnTo>
                    <a:pt x="1024" y="60"/>
                  </a:lnTo>
                  <a:close/>
                  <a:moveTo>
                    <a:pt x="919" y="55"/>
                  </a:moveTo>
                  <a:lnTo>
                    <a:pt x="937" y="55"/>
                  </a:lnTo>
                  <a:lnTo>
                    <a:pt x="928" y="25"/>
                  </a:lnTo>
                  <a:lnTo>
                    <a:pt x="919" y="55"/>
                  </a:lnTo>
                  <a:close/>
                  <a:moveTo>
                    <a:pt x="919" y="2"/>
                  </a:moveTo>
                  <a:lnTo>
                    <a:pt x="937" y="2"/>
                  </a:lnTo>
                  <a:lnTo>
                    <a:pt x="968" y="87"/>
                  </a:lnTo>
                  <a:lnTo>
                    <a:pt x="947" y="87"/>
                  </a:lnTo>
                  <a:lnTo>
                    <a:pt x="942" y="70"/>
                  </a:lnTo>
                  <a:lnTo>
                    <a:pt x="914" y="70"/>
                  </a:lnTo>
                  <a:lnTo>
                    <a:pt x="909" y="87"/>
                  </a:lnTo>
                  <a:lnTo>
                    <a:pt x="888" y="87"/>
                  </a:lnTo>
                  <a:lnTo>
                    <a:pt x="919" y="2"/>
                  </a:lnTo>
                  <a:close/>
                  <a:moveTo>
                    <a:pt x="831" y="57"/>
                  </a:moveTo>
                  <a:lnTo>
                    <a:pt x="830" y="64"/>
                  </a:lnTo>
                  <a:lnTo>
                    <a:pt x="828" y="69"/>
                  </a:lnTo>
                  <a:lnTo>
                    <a:pt x="825" y="74"/>
                  </a:lnTo>
                  <a:lnTo>
                    <a:pt x="821" y="79"/>
                  </a:lnTo>
                  <a:lnTo>
                    <a:pt x="816" y="83"/>
                  </a:lnTo>
                  <a:lnTo>
                    <a:pt x="809" y="86"/>
                  </a:lnTo>
                  <a:lnTo>
                    <a:pt x="803" y="88"/>
                  </a:lnTo>
                  <a:lnTo>
                    <a:pt x="795" y="89"/>
                  </a:lnTo>
                  <a:lnTo>
                    <a:pt x="789" y="88"/>
                  </a:lnTo>
                  <a:lnTo>
                    <a:pt x="783" y="87"/>
                  </a:lnTo>
                  <a:lnTo>
                    <a:pt x="778" y="85"/>
                  </a:lnTo>
                  <a:lnTo>
                    <a:pt x="773" y="82"/>
                  </a:lnTo>
                  <a:lnTo>
                    <a:pt x="769" y="80"/>
                  </a:lnTo>
                  <a:lnTo>
                    <a:pt x="767" y="77"/>
                  </a:lnTo>
                  <a:lnTo>
                    <a:pt x="764" y="74"/>
                  </a:lnTo>
                  <a:lnTo>
                    <a:pt x="762" y="70"/>
                  </a:lnTo>
                  <a:lnTo>
                    <a:pt x="760" y="65"/>
                  </a:lnTo>
                  <a:lnTo>
                    <a:pt x="758" y="59"/>
                  </a:lnTo>
                  <a:lnTo>
                    <a:pt x="757" y="53"/>
                  </a:lnTo>
                  <a:lnTo>
                    <a:pt x="756" y="46"/>
                  </a:lnTo>
                  <a:lnTo>
                    <a:pt x="757" y="38"/>
                  </a:lnTo>
                  <a:lnTo>
                    <a:pt x="758" y="31"/>
                  </a:lnTo>
                  <a:lnTo>
                    <a:pt x="761" y="24"/>
                  </a:lnTo>
                  <a:lnTo>
                    <a:pt x="764" y="17"/>
                  </a:lnTo>
                  <a:lnTo>
                    <a:pt x="767" y="13"/>
                  </a:lnTo>
                  <a:lnTo>
                    <a:pt x="771" y="9"/>
                  </a:lnTo>
                  <a:lnTo>
                    <a:pt x="775" y="6"/>
                  </a:lnTo>
                  <a:lnTo>
                    <a:pt x="780" y="4"/>
                  </a:lnTo>
                  <a:lnTo>
                    <a:pt x="788" y="2"/>
                  </a:lnTo>
                  <a:lnTo>
                    <a:pt x="796" y="1"/>
                  </a:lnTo>
                  <a:lnTo>
                    <a:pt x="802" y="1"/>
                  </a:lnTo>
                  <a:lnTo>
                    <a:pt x="807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23" y="10"/>
                  </a:lnTo>
                  <a:lnTo>
                    <a:pt x="827" y="16"/>
                  </a:lnTo>
                  <a:lnTo>
                    <a:pt x="830" y="23"/>
                  </a:lnTo>
                  <a:lnTo>
                    <a:pt x="831" y="31"/>
                  </a:lnTo>
                  <a:lnTo>
                    <a:pt x="831" y="32"/>
                  </a:lnTo>
                  <a:lnTo>
                    <a:pt x="813" y="32"/>
                  </a:lnTo>
                  <a:lnTo>
                    <a:pt x="812" y="26"/>
                  </a:lnTo>
                  <a:lnTo>
                    <a:pt x="809" y="22"/>
                  </a:lnTo>
                  <a:lnTo>
                    <a:pt x="807" y="20"/>
                  </a:lnTo>
                  <a:lnTo>
                    <a:pt x="804" y="18"/>
                  </a:lnTo>
                  <a:lnTo>
                    <a:pt x="800" y="17"/>
                  </a:lnTo>
                  <a:lnTo>
                    <a:pt x="796" y="17"/>
                  </a:lnTo>
                  <a:lnTo>
                    <a:pt x="792" y="17"/>
                  </a:lnTo>
                  <a:lnTo>
                    <a:pt x="787" y="18"/>
                  </a:lnTo>
                  <a:lnTo>
                    <a:pt x="784" y="20"/>
                  </a:lnTo>
                  <a:lnTo>
                    <a:pt x="781" y="23"/>
                  </a:lnTo>
                  <a:lnTo>
                    <a:pt x="778" y="27"/>
                  </a:lnTo>
                  <a:lnTo>
                    <a:pt x="776" y="33"/>
                  </a:lnTo>
                  <a:lnTo>
                    <a:pt x="775" y="39"/>
                  </a:lnTo>
                  <a:lnTo>
                    <a:pt x="775" y="46"/>
                  </a:lnTo>
                  <a:lnTo>
                    <a:pt x="775" y="53"/>
                  </a:lnTo>
                  <a:lnTo>
                    <a:pt x="777" y="59"/>
                  </a:lnTo>
                  <a:lnTo>
                    <a:pt x="780" y="64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9" y="71"/>
                  </a:lnTo>
                  <a:lnTo>
                    <a:pt x="793" y="72"/>
                  </a:lnTo>
                  <a:lnTo>
                    <a:pt x="796" y="73"/>
                  </a:lnTo>
                  <a:lnTo>
                    <a:pt x="800" y="72"/>
                  </a:lnTo>
                  <a:lnTo>
                    <a:pt x="803" y="71"/>
                  </a:lnTo>
                  <a:lnTo>
                    <a:pt x="806" y="70"/>
                  </a:lnTo>
                  <a:lnTo>
                    <a:pt x="808" y="68"/>
                  </a:lnTo>
                  <a:lnTo>
                    <a:pt x="810" y="66"/>
                  </a:lnTo>
                  <a:lnTo>
                    <a:pt x="812" y="64"/>
                  </a:lnTo>
                  <a:lnTo>
                    <a:pt x="813" y="61"/>
                  </a:lnTo>
                  <a:lnTo>
                    <a:pt x="813" y="57"/>
                  </a:lnTo>
                  <a:lnTo>
                    <a:pt x="831" y="57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022351" y="765175"/>
              <a:ext cx="836613" cy="47625"/>
            </a:xfrm>
            <a:custGeom>
              <a:avLst/>
              <a:gdLst>
                <a:gd name="T0" fmla="*/ 1535 w 1581"/>
                <a:gd name="T1" fmla="*/ 54 h 88"/>
                <a:gd name="T2" fmla="*/ 1429 w 1581"/>
                <a:gd name="T3" fmla="*/ 32 h 88"/>
                <a:gd name="T4" fmla="*/ 1354 w 1581"/>
                <a:gd name="T5" fmla="*/ 1 h 88"/>
                <a:gd name="T6" fmla="*/ 1238 w 1581"/>
                <a:gd name="T7" fmla="*/ 40 h 88"/>
                <a:gd name="T8" fmla="*/ 1262 w 1581"/>
                <a:gd name="T9" fmla="*/ 20 h 88"/>
                <a:gd name="T10" fmla="*/ 1275 w 1581"/>
                <a:gd name="T11" fmla="*/ 7 h 88"/>
                <a:gd name="T12" fmla="*/ 1272 w 1581"/>
                <a:gd name="T13" fmla="*/ 52 h 88"/>
                <a:gd name="T14" fmla="*/ 1126 w 1581"/>
                <a:gd name="T15" fmla="*/ 1 h 88"/>
                <a:gd name="T16" fmla="*/ 1117 w 1581"/>
                <a:gd name="T17" fmla="*/ 24 h 88"/>
                <a:gd name="T18" fmla="*/ 1010 w 1581"/>
                <a:gd name="T19" fmla="*/ 27 h 88"/>
                <a:gd name="T20" fmla="*/ 1020 w 1581"/>
                <a:gd name="T21" fmla="*/ 70 h 88"/>
                <a:gd name="T22" fmla="*/ 1050 w 1581"/>
                <a:gd name="T23" fmla="*/ 50 h 88"/>
                <a:gd name="T24" fmla="*/ 1028 w 1581"/>
                <a:gd name="T25" fmla="*/ 16 h 88"/>
                <a:gd name="T26" fmla="*/ 1067 w 1581"/>
                <a:gd name="T27" fmla="*/ 33 h 88"/>
                <a:gd name="T28" fmla="*/ 1051 w 1581"/>
                <a:gd name="T29" fmla="*/ 82 h 88"/>
                <a:gd name="T30" fmla="*/ 1002 w 1581"/>
                <a:gd name="T31" fmla="*/ 79 h 88"/>
                <a:gd name="T32" fmla="*/ 993 w 1581"/>
                <a:gd name="T33" fmla="*/ 23 h 88"/>
                <a:gd name="T34" fmla="*/ 957 w 1581"/>
                <a:gd name="T35" fmla="*/ 62 h 88"/>
                <a:gd name="T36" fmla="*/ 911 w 1581"/>
                <a:gd name="T37" fmla="*/ 86 h 88"/>
                <a:gd name="T38" fmla="*/ 884 w 1581"/>
                <a:gd name="T39" fmla="*/ 51 h 88"/>
                <a:gd name="T40" fmla="*/ 907 w 1581"/>
                <a:gd name="T41" fmla="*/ 3 h 88"/>
                <a:gd name="T42" fmla="*/ 957 w 1581"/>
                <a:gd name="T43" fmla="*/ 22 h 88"/>
                <a:gd name="T44" fmla="*/ 928 w 1581"/>
                <a:gd name="T45" fmla="*/ 16 h 88"/>
                <a:gd name="T46" fmla="*/ 902 w 1581"/>
                <a:gd name="T47" fmla="*/ 44 h 88"/>
                <a:gd name="T48" fmla="*/ 927 w 1581"/>
                <a:gd name="T49" fmla="*/ 71 h 88"/>
                <a:gd name="T50" fmla="*/ 786 w 1581"/>
                <a:gd name="T51" fmla="*/ 40 h 88"/>
                <a:gd name="T52" fmla="*/ 776 w 1581"/>
                <a:gd name="T53" fmla="*/ 88 h 88"/>
                <a:gd name="T54" fmla="*/ 743 w 1581"/>
                <a:gd name="T55" fmla="*/ 57 h 88"/>
                <a:gd name="T56" fmla="*/ 761 w 1581"/>
                <a:gd name="T57" fmla="*/ 7 h 88"/>
                <a:gd name="T58" fmla="*/ 811 w 1581"/>
                <a:gd name="T59" fmla="*/ 8 h 88"/>
                <a:gd name="T60" fmla="*/ 802 w 1581"/>
                <a:gd name="T61" fmla="*/ 24 h 88"/>
                <a:gd name="T62" fmla="*/ 766 w 1581"/>
                <a:gd name="T63" fmla="*/ 23 h 88"/>
                <a:gd name="T64" fmla="*/ 772 w 1581"/>
                <a:gd name="T65" fmla="*/ 69 h 88"/>
                <a:gd name="T66" fmla="*/ 803 w 1581"/>
                <a:gd name="T67" fmla="*/ 58 h 88"/>
                <a:gd name="T68" fmla="*/ 709 w 1581"/>
                <a:gd name="T69" fmla="*/ 86 h 88"/>
                <a:gd name="T70" fmla="*/ 588 w 1581"/>
                <a:gd name="T71" fmla="*/ 86 h 88"/>
                <a:gd name="T72" fmla="*/ 494 w 1581"/>
                <a:gd name="T73" fmla="*/ 17 h 88"/>
                <a:gd name="T74" fmla="*/ 455 w 1581"/>
                <a:gd name="T75" fmla="*/ 86 h 88"/>
                <a:gd name="T76" fmla="*/ 343 w 1581"/>
                <a:gd name="T77" fmla="*/ 38 h 88"/>
                <a:gd name="T78" fmla="*/ 338 w 1581"/>
                <a:gd name="T79" fmla="*/ 17 h 88"/>
                <a:gd name="T80" fmla="*/ 365 w 1581"/>
                <a:gd name="T81" fmla="*/ 13 h 88"/>
                <a:gd name="T82" fmla="*/ 366 w 1581"/>
                <a:gd name="T83" fmla="*/ 55 h 88"/>
                <a:gd name="T84" fmla="*/ 353 w 1581"/>
                <a:gd name="T85" fmla="*/ 86 h 88"/>
                <a:gd name="T86" fmla="*/ 346 w 1581"/>
                <a:gd name="T87" fmla="*/ 57 h 88"/>
                <a:gd name="T88" fmla="*/ 267 w 1581"/>
                <a:gd name="T89" fmla="*/ 17 h 88"/>
                <a:gd name="T90" fmla="*/ 206 w 1581"/>
                <a:gd name="T91" fmla="*/ 86 h 88"/>
                <a:gd name="T92" fmla="*/ 159 w 1581"/>
                <a:gd name="T93" fmla="*/ 26 h 88"/>
                <a:gd name="T94" fmla="*/ 153 w 1581"/>
                <a:gd name="T95" fmla="*/ 1 h 88"/>
                <a:gd name="T96" fmla="*/ 175 w 1581"/>
                <a:gd name="T97" fmla="*/ 40 h 88"/>
                <a:gd name="T98" fmla="*/ 113 w 1581"/>
                <a:gd name="T99" fmla="*/ 86 h 88"/>
                <a:gd name="T100" fmla="*/ 19 w 1581"/>
                <a:gd name="T101" fmla="*/ 37 h 88"/>
                <a:gd name="T102" fmla="*/ 40 w 1581"/>
                <a:gd name="T103" fmla="*/ 71 h 88"/>
                <a:gd name="T104" fmla="*/ 63 w 1581"/>
                <a:gd name="T105" fmla="*/ 37 h 88"/>
                <a:gd name="T106" fmla="*/ 49 w 1581"/>
                <a:gd name="T107" fmla="*/ 1 h 88"/>
                <a:gd name="T108" fmla="*/ 81 w 1581"/>
                <a:gd name="T109" fmla="*/ 44 h 88"/>
                <a:gd name="T110" fmla="*/ 55 w 1581"/>
                <a:gd name="T111" fmla="*/ 86 h 88"/>
                <a:gd name="T112" fmla="*/ 5 w 1581"/>
                <a:gd name="T113" fmla="*/ 65 h 88"/>
                <a:gd name="T114" fmla="*/ 11 w 1581"/>
                <a:gd name="T115" fmla="*/ 12 h 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81" h="88">
                  <a:moveTo>
                    <a:pt x="1507" y="1"/>
                  </a:moveTo>
                  <a:lnTo>
                    <a:pt x="1527" y="1"/>
                  </a:lnTo>
                  <a:lnTo>
                    <a:pt x="1544" y="34"/>
                  </a:lnTo>
                  <a:lnTo>
                    <a:pt x="1561" y="1"/>
                  </a:lnTo>
                  <a:lnTo>
                    <a:pt x="1581" y="1"/>
                  </a:lnTo>
                  <a:lnTo>
                    <a:pt x="1553" y="54"/>
                  </a:lnTo>
                  <a:lnTo>
                    <a:pt x="1553" y="86"/>
                  </a:lnTo>
                  <a:lnTo>
                    <a:pt x="1535" y="86"/>
                  </a:lnTo>
                  <a:lnTo>
                    <a:pt x="1535" y="54"/>
                  </a:lnTo>
                  <a:lnTo>
                    <a:pt x="1507" y="1"/>
                  </a:lnTo>
                  <a:close/>
                  <a:moveTo>
                    <a:pt x="1411" y="1"/>
                  </a:moveTo>
                  <a:lnTo>
                    <a:pt x="1429" y="1"/>
                  </a:lnTo>
                  <a:lnTo>
                    <a:pt x="1463" y="56"/>
                  </a:lnTo>
                  <a:lnTo>
                    <a:pt x="1463" y="1"/>
                  </a:lnTo>
                  <a:lnTo>
                    <a:pt x="1481" y="1"/>
                  </a:lnTo>
                  <a:lnTo>
                    <a:pt x="1481" y="86"/>
                  </a:lnTo>
                  <a:lnTo>
                    <a:pt x="1463" y="86"/>
                  </a:lnTo>
                  <a:lnTo>
                    <a:pt x="1429" y="32"/>
                  </a:lnTo>
                  <a:lnTo>
                    <a:pt x="1429" y="86"/>
                  </a:lnTo>
                  <a:lnTo>
                    <a:pt x="1411" y="86"/>
                  </a:lnTo>
                  <a:lnTo>
                    <a:pt x="1411" y="1"/>
                  </a:lnTo>
                  <a:close/>
                  <a:moveTo>
                    <a:pt x="1336" y="53"/>
                  </a:moveTo>
                  <a:lnTo>
                    <a:pt x="1354" y="53"/>
                  </a:lnTo>
                  <a:lnTo>
                    <a:pt x="1345" y="25"/>
                  </a:lnTo>
                  <a:lnTo>
                    <a:pt x="1336" y="53"/>
                  </a:lnTo>
                  <a:close/>
                  <a:moveTo>
                    <a:pt x="1336" y="1"/>
                  </a:moveTo>
                  <a:lnTo>
                    <a:pt x="1354" y="1"/>
                  </a:lnTo>
                  <a:lnTo>
                    <a:pt x="1385" y="86"/>
                  </a:lnTo>
                  <a:lnTo>
                    <a:pt x="1364" y="86"/>
                  </a:lnTo>
                  <a:lnTo>
                    <a:pt x="1359" y="68"/>
                  </a:lnTo>
                  <a:lnTo>
                    <a:pt x="1331" y="68"/>
                  </a:lnTo>
                  <a:lnTo>
                    <a:pt x="1325" y="86"/>
                  </a:lnTo>
                  <a:lnTo>
                    <a:pt x="1305" y="86"/>
                  </a:lnTo>
                  <a:lnTo>
                    <a:pt x="1336" y="1"/>
                  </a:lnTo>
                  <a:close/>
                  <a:moveTo>
                    <a:pt x="1238" y="17"/>
                  </a:moveTo>
                  <a:lnTo>
                    <a:pt x="1238" y="40"/>
                  </a:lnTo>
                  <a:lnTo>
                    <a:pt x="1254" y="40"/>
                  </a:lnTo>
                  <a:lnTo>
                    <a:pt x="1259" y="39"/>
                  </a:lnTo>
                  <a:lnTo>
                    <a:pt x="1262" y="37"/>
                  </a:lnTo>
                  <a:lnTo>
                    <a:pt x="1265" y="33"/>
                  </a:lnTo>
                  <a:lnTo>
                    <a:pt x="1266" y="28"/>
                  </a:lnTo>
                  <a:lnTo>
                    <a:pt x="1266" y="26"/>
                  </a:lnTo>
                  <a:lnTo>
                    <a:pt x="1265" y="23"/>
                  </a:lnTo>
                  <a:lnTo>
                    <a:pt x="1264" y="21"/>
                  </a:lnTo>
                  <a:lnTo>
                    <a:pt x="1262" y="20"/>
                  </a:lnTo>
                  <a:lnTo>
                    <a:pt x="1258" y="17"/>
                  </a:lnTo>
                  <a:lnTo>
                    <a:pt x="1252" y="17"/>
                  </a:lnTo>
                  <a:lnTo>
                    <a:pt x="1238" y="17"/>
                  </a:lnTo>
                  <a:close/>
                  <a:moveTo>
                    <a:pt x="1219" y="1"/>
                  </a:moveTo>
                  <a:lnTo>
                    <a:pt x="1253" y="1"/>
                  </a:lnTo>
                  <a:lnTo>
                    <a:pt x="1260" y="1"/>
                  </a:lnTo>
                  <a:lnTo>
                    <a:pt x="1266" y="2"/>
                  </a:lnTo>
                  <a:lnTo>
                    <a:pt x="1271" y="4"/>
                  </a:lnTo>
                  <a:lnTo>
                    <a:pt x="1275" y="7"/>
                  </a:lnTo>
                  <a:lnTo>
                    <a:pt x="1279" y="11"/>
                  </a:lnTo>
                  <a:lnTo>
                    <a:pt x="1281" y="16"/>
                  </a:lnTo>
                  <a:lnTo>
                    <a:pt x="1283" y="22"/>
                  </a:lnTo>
                  <a:lnTo>
                    <a:pt x="1284" y="28"/>
                  </a:lnTo>
                  <a:lnTo>
                    <a:pt x="1283" y="34"/>
                  </a:lnTo>
                  <a:lnTo>
                    <a:pt x="1282" y="40"/>
                  </a:lnTo>
                  <a:lnTo>
                    <a:pt x="1279" y="44"/>
                  </a:lnTo>
                  <a:lnTo>
                    <a:pt x="1276" y="49"/>
                  </a:lnTo>
                  <a:lnTo>
                    <a:pt x="1272" y="52"/>
                  </a:lnTo>
                  <a:lnTo>
                    <a:pt x="1267" y="54"/>
                  </a:lnTo>
                  <a:lnTo>
                    <a:pt x="1262" y="56"/>
                  </a:lnTo>
                  <a:lnTo>
                    <a:pt x="1256" y="56"/>
                  </a:lnTo>
                  <a:lnTo>
                    <a:pt x="1238" y="56"/>
                  </a:lnTo>
                  <a:lnTo>
                    <a:pt x="1238" y="86"/>
                  </a:lnTo>
                  <a:lnTo>
                    <a:pt x="1219" y="86"/>
                  </a:lnTo>
                  <a:lnTo>
                    <a:pt x="1219" y="1"/>
                  </a:lnTo>
                  <a:close/>
                  <a:moveTo>
                    <a:pt x="1100" y="1"/>
                  </a:moveTo>
                  <a:lnTo>
                    <a:pt x="1126" y="1"/>
                  </a:lnTo>
                  <a:lnTo>
                    <a:pt x="1142" y="62"/>
                  </a:lnTo>
                  <a:lnTo>
                    <a:pt x="1159" y="1"/>
                  </a:lnTo>
                  <a:lnTo>
                    <a:pt x="1184" y="1"/>
                  </a:lnTo>
                  <a:lnTo>
                    <a:pt x="1184" y="86"/>
                  </a:lnTo>
                  <a:lnTo>
                    <a:pt x="1168" y="86"/>
                  </a:lnTo>
                  <a:lnTo>
                    <a:pt x="1168" y="24"/>
                  </a:lnTo>
                  <a:lnTo>
                    <a:pt x="1150" y="86"/>
                  </a:lnTo>
                  <a:lnTo>
                    <a:pt x="1135" y="86"/>
                  </a:lnTo>
                  <a:lnTo>
                    <a:pt x="1117" y="24"/>
                  </a:lnTo>
                  <a:lnTo>
                    <a:pt x="1117" y="86"/>
                  </a:lnTo>
                  <a:lnTo>
                    <a:pt x="1100" y="86"/>
                  </a:lnTo>
                  <a:lnTo>
                    <a:pt x="1100" y="1"/>
                  </a:lnTo>
                  <a:close/>
                  <a:moveTo>
                    <a:pt x="1028" y="16"/>
                  </a:moveTo>
                  <a:lnTo>
                    <a:pt x="1024" y="16"/>
                  </a:lnTo>
                  <a:lnTo>
                    <a:pt x="1020" y="18"/>
                  </a:lnTo>
                  <a:lnTo>
                    <a:pt x="1016" y="20"/>
                  </a:lnTo>
                  <a:lnTo>
                    <a:pt x="1013" y="23"/>
                  </a:lnTo>
                  <a:lnTo>
                    <a:pt x="1010" y="27"/>
                  </a:lnTo>
                  <a:lnTo>
                    <a:pt x="1008" y="32"/>
                  </a:lnTo>
                  <a:lnTo>
                    <a:pt x="1007" y="37"/>
                  </a:lnTo>
                  <a:lnTo>
                    <a:pt x="1006" y="43"/>
                  </a:lnTo>
                  <a:lnTo>
                    <a:pt x="1007" y="50"/>
                  </a:lnTo>
                  <a:lnTo>
                    <a:pt x="1008" y="56"/>
                  </a:lnTo>
                  <a:lnTo>
                    <a:pt x="1010" y="60"/>
                  </a:lnTo>
                  <a:lnTo>
                    <a:pt x="1013" y="65"/>
                  </a:lnTo>
                  <a:lnTo>
                    <a:pt x="1016" y="68"/>
                  </a:lnTo>
                  <a:lnTo>
                    <a:pt x="1020" y="70"/>
                  </a:lnTo>
                  <a:lnTo>
                    <a:pt x="1024" y="71"/>
                  </a:lnTo>
                  <a:lnTo>
                    <a:pt x="1028" y="71"/>
                  </a:lnTo>
                  <a:lnTo>
                    <a:pt x="1033" y="71"/>
                  </a:lnTo>
                  <a:lnTo>
                    <a:pt x="1037" y="70"/>
                  </a:lnTo>
                  <a:lnTo>
                    <a:pt x="1040" y="68"/>
                  </a:lnTo>
                  <a:lnTo>
                    <a:pt x="1044" y="65"/>
                  </a:lnTo>
                  <a:lnTo>
                    <a:pt x="1047" y="61"/>
                  </a:lnTo>
                  <a:lnTo>
                    <a:pt x="1049" y="56"/>
                  </a:lnTo>
                  <a:lnTo>
                    <a:pt x="1050" y="50"/>
                  </a:lnTo>
                  <a:lnTo>
                    <a:pt x="1050" y="43"/>
                  </a:lnTo>
                  <a:lnTo>
                    <a:pt x="1050" y="37"/>
                  </a:lnTo>
                  <a:lnTo>
                    <a:pt x="1049" y="31"/>
                  </a:lnTo>
                  <a:lnTo>
                    <a:pt x="1047" y="27"/>
                  </a:lnTo>
                  <a:lnTo>
                    <a:pt x="1044" y="23"/>
                  </a:lnTo>
                  <a:lnTo>
                    <a:pt x="1041" y="20"/>
                  </a:lnTo>
                  <a:lnTo>
                    <a:pt x="1037" y="18"/>
                  </a:lnTo>
                  <a:lnTo>
                    <a:pt x="1033" y="16"/>
                  </a:lnTo>
                  <a:lnTo>
                    <a:pt x="1028" y="16"/>
                  </a:lnTo>
                  <a:close/>
                  <a:moveTo>
                    <a:pt x="1028" y="0"/>
                  </a:moveTo>
                  <a:lnTo>
                    <a:pt x="1036" y="1"/>
                  </a:lnTo>
                  <a:lnTo>
                    <a:pt x="1043" y="2"/>
                  </a:lnTo>
                  <a:lnTo>
                    <a:pt x="1049" y="5"/>
                  </a:lnTo>
                  <a:lnTo>
                    <a:pt x="1054" y="10"/>
                  </a:lnTo>
                  <a:lnTo>
                    <a:pt x="1060" y="15"/>
                  </a:lnTo>
                  <a:lnTo>
                    <a:pt x="1064" y="22"/>
                  </a:lnTo>
                  <a:lnTo>
                    <a:pt x="1066" y="27"/>
                  </a:lnTo>
                  <a:lnTo>
                    <a:pt x="1067" y="33"/>
                  </a:lnTo>
                  <a:lnTo>
                    <a:pt x="1068" y="38"/>
                  </a:lnTo>
                  <a:lnTo>
                    <a:pt x="1068" y="44"/>
                  </a:lnTo>
                  <a:lnTo>
                    <a:pt x="1068" y="51"/>
                  </a:lnTo>
                  <a:lnTo>
                    <a:pt x="1066" y="58"/>
                  </a:lnTo>
                  <a:lnTo>
                    <a:pt x="1064" y="65"/>
                  </a:lnTo>
                  <a:lnTo>
                    <a:pt x="1060" y="71"/>
                  </a:lnTo>
                  <a:lnTo>
                    <a:pt x="1057" y="76"/>
                  </a:lnTo>
                  <a:lnTo>
                    <a:pt x="1054" y="79"/>
                  </a:lnTo>
                  <a:lnTo>
                    <a:pt x="1051" y="82"/>
                  </a:lnTo>
                  <a:lnTo>
                    <a:pt x="1047" y="84"/>
                  </a:lnTo>
                  <a:lnTo>
                    <a:pt x="1043" y="86"/>
                  </a:lnTo>
                  <a:lnTo>
                    <a:pt x="1038" y="87"/>
                  </a:lnTo>
                  <a:lnTo>
                    <a:pt x="1033" y="88"/>
                  </a:lnTo>
                  <a:lnTo>
                    <a:pt x="1028" y="88"/>
                  </a:lnTo>
                  <a:lnTo>
                    <a:pt x="1021" y="88"/>
                  </a:lnTo>
                  <a:lnTo>
                    <a:pt x="1014" y="86"/>
                  </a:lnTo>
                  <a:lnTo>
                    <a:pt x="1008" y="83"/>
                  </a:lnTo>
                  <a:lnTo>
                    <a:pt x="1002" y="79"/>
                  </a:lnTo>
                  <a:lnTo>
                    <a:pt x="997" y="73"/>
                  </a:lnTo>
                  <a:lnTo>
                    <a:pt x="993" y="65"/>
                  </a:lnTo>
                  <a:lnTo>
                    <a:pt x="991" y="60"/>
                  </a:lnTo>
                  <a:lnTo>
                    <a:pt x="989" y="55"/>
                  </a:lnTo>
                  <a:lnTo>
                    <a:pt x="989" y="49"/>
                  </a:lnTo>
                  <a:lnTo>
                    <a:pt x="988" y="43"/>
                  </a:lnTo>
                  <a:lnTo>
                    <a:pt x="989" y="36"/>
                  </a:lnTo>
                  <a:lnTo>
                    <a:pt x="990" y="29"/>
                  </a:lnTo>
                  <a:lnTo>
                    <a:pt x="993" y="23"/>
                  </a:lnTo>
                  <a:lnTo>
                    <a:pt x="996" y="17"/>
                  </a:lnTo>
                  <a:lnTo>
                    <a:pt x="999" y="12"/>
                  </a:lnTo>
                  <a:lnTo>
                    <a:pt x="1003" y="9"/>
                  </a:lnTo>
                  <a:lnTo>
                    <a:pt x="1007" y="6"/>
                  </a:lnTo>
                  <a:lnTo>
                    <a:pt x="1012" y="3"/>
                  </a:lnTo>
                  <a:lnTo>
                    <a:pt x="1020" y="1"/>
                  </a:lnTo>
                  <a:lnTo>
                    <a:pt x="1028" y="0"/>
                  </a:lnTo>
                  <a:close/>
                  <a:moveTo>
                    <a:pt x="958" y="56"/>
                  </a:moveTo>
                  <a:lnTo>
                    <a:pt x="957" y="62"/>
                  </a:lnTo>
                  <a:lnTo>
                    <a:pt x="956" y="68"/>
                  </a:lnTo>
                  <a:lnTo>
                    <a:pt x="953" y="74"/>
                  </a:lnTo>
                  <a:lnTo>
                    <a:pt x="949" y="78"/>
                  </a:lnTo>
                  <a:lnTo>
                    <a:pt x="943" y="82"/>
                  </a:lnTo>
                  <a:lnTo>
                    <a:pt x="937" y="85"/>
                  </a:lnTo>
                  <a:lnTo>
                    <a:pt x="930" y="87"/>
                  </a:lnTo>
                  <a:lnTo>
                    <a:pt x="923" y="88"/>
                  </a:lnTo>
                  <a:lnTo>
                    <a:pt x="916" y="87"/>
                  </a:lnTo>
                  <a:lnTo>
                    <a:pt x="911" y="86"/>
                  </a:lnTo>
                  <a:lnTo>
                    <a:pt x="905" y="84"/>
                  </a:lnTo>
                  <a:lnTo>
                    <a:pt x="900" y="81"/>
                  </a:lnTo>
                  <a:lnTo>
                    <a:pt x="897" y="79"/>
                  </a:lnTo>
                  <a:lnTo>
                    <a:pt x="894" y="76"/>
                  </a:lnTo>
                  <a:lnTo>
                    <a:pt x="891" y="73"/>
                  </a:lnTo>
                  <a:lnTo>
                    <a:pt x="889" y="68"/>
                  </a:lnTo>
                  <a:lnTo>
                    <a:pt x="887" y="63"/>
                  </a:lnTo>
                  <a:lnTo>
                    <a:pt x="885" y="57"/>
                  </a:lnTo>
                  <a:lnTo>
                    <a:pt x="884" y="51"/>
                  </a:lnTo>
                  <a:lnTo>
                    <a:pt x="884" y="45"/>
                  </a:lnTo>
                  <a:lnTo>
                    <a:pt x="884" y="37"/>
                  </a:lnTo>
                  <a:lnTo>
                    <a:pt x="886" y="30"/>
                  </a:lnTo>
                  <a:lnTo>
                    <a:pt x="888" y="23"/>
                  </a:lnTo>
                  <a:lnTo>
                    <a:pt x="891" y="17"/>
                  </a:lnTo>
                  <a:lnTo>
                    <a:pt x="895" y="12"/>
                  </a:lnTo>
                  <a:lnTo>
                    <a:pt x="898" y="9"/>
                  </a:lnTo>
                  <a:lnTo>
                    <a:pt x="903" y="6"/>
                  </a:lnTo>
                  <a:lnTo>
                    <a:pt x="907" y="3"/>
                  </a:lnTo>
                  <a:lnTo>
                    <a:pt x="915" y="1"/>
                  </a:lnTo>
                  <a:lnTo>
                    <a:pt x="924" y="0"/>
                  </a:lnTo>
                  <a:lnTo>
                    <a:pt x="929" y="1"/>
                  </a:lnTo>
                  <a:lnTo>
                    <a:pt x="935" y="2"/>
                  </a:lnTo>
                  <a:lnTo>
                    <a:pt x="940" y="3"/>
                  </a:lnTo>
                  <a:lnTo>
                    <a:pt x="945" y="5"/>
                  </a:lnTo>
                  <a:lnTo>
                    <a:pt x="950" y="10"/>
                  </a:lnTo>
                  <a:lnTo>
                    <a:pt x="954" y="15"/>
                  </a:lnTo>
                  <a:lnTo>
                    <a:pt x="957" y="22"/>
                  </a:lnTo>
                  <a:lnTo>
                    <a:pt x="958" y="29"/>
                  </a:lnTo>
                  <a:lnTo>
                    <a:pt x="958" y="30"/>
                  </a:lnTo>
                  <a:lnTo>
                    <a:pt x="940" y="30"/>
                  </a:lnTo>
                  <a:lnTo>
                    <a:pt x="939" y="25"/>
                  </a:lnTo>
                  <a:lnTo>
                    <a:pt x="937" y="21"/>
                  </a:lnTo>
                  <a:lnTo>
                    <a:pt x="934" y="19"/>
                  </a:lnTo>
                  <a:lnTo>
                    <a:pt x="931" y="17"/>
                  </a:lnTo>
                  <a:lnTo>
                    <a:pt x="928" y="16"/>
                  </a:lnTo>
                  <a:lnTo>
                    <a:pt x="924" y="16"/>
                  </a:lnTo>
                  <a:lnTo>
                    <a:pt x="919" y="16"/>
                  </a:lnTo>
                  <a:lnTo>
                    <a:pt x="915" y="18"/>
                  </a:lnTo>
                  <a:lnTo>
                    <a:pt x="911" y="20"/>
                  </a:lnTo>
                  <a:lnTo>
                    <a:pt x="908" y="22"/>
                  </a:lnTo>
                  <a:lnTo>
                    <a:pt x="906" y="26"/>
                  </a:lnTo>
                  <a:lnTo>
                    <a:pt x="904" y="31"/>
                  </a:lnTo>
                  <a:lnTo>
                    <a:pt x="902" y="37"/>
                  </a:lnTo>
                  <a:lnTo>
                    <a:pt x="902" y="44"/>
                  </a:lnTo>
                  <a:lnTo>
                    <a:pt x="903" y="51"/>
                  </a:lnTo>
                  <a:lnTo>
                    <a:pt x="904" y="58"/>
                  </a:lnTo>
                  <a:lnTo>
                    <a:pt x="907" y="63"/>
                  </a:lnTo>
                  <a:lnTo>
                    <a:pt x="911" y="67"/>
                  </a:lnTo>
                  <a:lnTo>
                    <a:pt x="914" y="69"/>
                  </a:lnTo>
                  <a:lnTo>
                    <a:pt x="917" y="70"/>
                  </a:lnTo>
                  <a:lnTo>
                    <a:pt x="920" y="71"/>
                  </a:lnTo>
                  <a:lnTo>
                    <a:pt x="924" y="71"/>
                  </a:lnTo>
                  <a:lnTo>
                    <a:pt x="927" y="71"/>
                  </a:lnTo>
                  <a:lnTo>
                    <a:pt x="930" y="70"/>
                  </a:lnTo>
                  <a:lnTo>
                    <a:pt x="933" y="68"/>
                  </a:lnTo>
                  <a:lnTo>
                    <a:pt x="936" y="67"/>
                  </a:lnTo>
                  <a:lnTo>
                    <a:pt x="938" y="64"/>
                  </a:lnTo>
                  <a:lnTo>
                    <a:pt x="939" y="62"/>
                  </a:lnTo>
                  <a:lnTo>
                    <a:pt x="940" y="59"/>
                  </a:lnTo>
                  <a:lnTo>
                    <a:pt x="940" y="56"/>
                  </a:lnTo>
                  <a:lnTo>
                    <a:pt x="958" y="56"/>
                  </a:lnTo>
                  <a:close/>
                  <a:moveTo>
                    <a:pt x="786" y="40"/>
                  </a:moveTo>
                  <a:lnTo>
                    <a:pt x="822" y="40"/>
                  </a:lnTo>
                  <a:lnTo>
                    <a:pt x="822" y="86"/>
                  </a:lnTo>
                  <a:lnTo>
                    <a:pt x="809" y="86"/>
                  </a:lnTo>
                  <a:lnTo>
                    <a:pt x="806" y="76"/>
                  </a:lnTo>
                  <a:lnTo>
                    <a:pt x="802" y="82"/>
                  </a:lnTo>
                  <a:lnTo>
                    <a:pt x="796" y="85"/>
                  </a:lnTo>
                  <a:lnTo>
                    <a:pt x="789" y="88"/>
                  </a:lnTo>
                  <a:lnTo>
                    <a:pt x="782" y="88"/>
                  </a:lnTo>
                  <a:lnTo>
                    <a:pt x="776" y="88"/>
                  </a:lnTo>
                  <a:lnTo>
                    <a:pt x="770" y="87"/>
                  </a:lnTo>
                  <a:lnTo>
                    <a:pt x="765" y="85"/>
                  </a:lnTo>
                  <a:lnTo>
                    <a:pt x="761" y="83"/>
                  </a:lnTo>
                  <a:lnTo>
                    <a:pt x="757" y="80"/>
                  </a:lnTo>
                  <a:lnTo>
                    <a:pt x="754" y="77"/>
                  </a:lnTo>
                  <a:lnTo>
                    <a:pt x="751" y="74"/>
                  </a:lnTo>
                  <a:lnTo>
                    <a:pt x="748" y="69"/>
                  </a:lnTo>
                  <a:lnTo>
                    <a:pt x="745" y="63"/>
                  </a:lnTo>
                  <a:lnTo>
                    <a:pt x="743" y="57"/>
                  </a:lnTo>
                  <a:lnTo>
                    <a:pt x="742" y="51"/>
                  </a:lnTo>
                  <a:lnTo>
                    <a:pt x="741" y="44"/>
                  </a:lnTo>
                  <a:lnTo>
                    <a:pt x="742" y="37"/>
                  </a:lnTo>
                  <a:lnTo>
                    <a:pt x="743" y="30"/>
                  </a:lnTo>
                  <a:lnTo>
                    <a:pt x="745" y="24"/>
                  </a:lnTo>
                  <a:lnTo>
                    <a:pt x="748" y="18"/>
                  </a:lnTo>
                  <a:lnTo>
                    <a:pt x="753" y="14"/>
                  </a:lnTo>
                  <a:lnTo>
                    <a:pt x="756" y="10"/>
                  </a:lnTo>
                  <a:lnTo>
                    <a:pt x="761" y="7"/>
                  </a:lnTo>
                  <a:lnTo>
                    <a:pt x="765" y="4"/>
                  </a:lnTo>
                  <a:lnTo>
                    <a:pt x="770" y="2"/>
                  </a:lnTo>
                  <a:lnTo>
                    <a:pt x="775" y="1"/>
                  </a:lnTo>
                  <a:lnTo>
                    <a:pt x="780" y="0"/>
                  </a:lnTo>
                  <a:lnTo>
                    <a:pt x="785" y="0"/>
                  </a:lnTo>
                  <a:lnTo>
                    <a:pt x="795" y="1"/>
                  </a:lnTo>
                  <a:lnTo>
                    <a:pt x="804" y="3"/>
                  </a:lnTo>
                  <a:lnTo>
                    <a:pt x="807" y="5"/>
                  </a:lnTo>
                  <a:lnTo>
                    <a:pt x="811" y="8"/>
                  </a:lnTo>
                  <a:lnTo>
                    <a:pt x="814" y="10"/>
                  </a:lnTo>
                  <a:lnTo>
                    <a:pt x="816" y="13"/>
                  </a:lnTo>
                  <a:lnTo>
                    <a:pt x="818" y="17"/>
                  </a:lnTo>
                  <a:lnTo>
                    <a:pt x="820" y="21"/>
                  </a:lnTo>
                  <a:lnTo>
                    <a:pt x="821" y="25"/>
                  </a:lnTo>
                  <a:lnTo>
                    <a:pt x="822" y="29"/>
                  </a:lnTo>
                  <a:lnTo>
                    <a:pt x="804" y="29"/>
                  </a:lnTo>
                  <a:lnTo>
                    <a:pt x="803" y="26"/>
                  </a:lnTo>
                  <a:lnTo>
                    <a:pt x="802" y="24"/>
                  </a:lnTo>
                  <a:lnTo>
                    <a:pt x="800" y="22"/>
                  </a:lnTo>
                  <a:lnTo>
                    <a:pt x="798" y="20"/>
                  </a:lnTo>
                  <a:lnTo>
                    <a:pt x="795" y="18"/>
                  </a:lnTo>
                  <a:lnTo>
                    <a:pt x="791" y="17"/>
                  </a:lnTo>
                  <a:lnTo>
                    <a:pt x="788" y="16"/>
                  </a:lnTo>
                  <a:lnTo>
                    <a:pt x="784" y="16"/>
                  </a:lnTo>
                  <a:lnTo>
                    <a:pt x="777" y="17"/>
                  </a:lnTo>
                  <a:lnTo>
                    <a:pt x="771" y="19"/>
                  </a:lnTo>
                  <a:lnTo>
                    <a:pt x="766" y="23"/>
                  </a:lnTo>
                  <a:lnTo>
                    <a:pt x="763" y="29"/>
                  </a:lnTo>
                  <a:lnTo>
                    <a:pt x="761" y="35"/>
                  </a:lnTo>
                  <a:lnTo>
                    <a:pt x="761" y="43"/>
                  </a:lnTo>
                  <a:lnTo>
                    <a:pt x="761" y="48"/>
                  </a:lnTo>
                  <a:lnTo>
                    <a:pt x="762" y="53"/>
                  </a:lnTo>
                  <a:lnTo>
                    <a:pt x="763" y="57"/>
                  </a:lnTo>
                  <a:lnTo>
                    <a:pt x="765" y="61"/>
                  </a:lnTo>
                  <a:lnTo>
                    <a:pt x="768" y="65"/>
                  </a:lnTo>
                  <a:lnTo>
                    <a:pt x="772" y="69"/>
                  </a:lnTo>
                  <a:lnTo>
                    <a:pt x="777" y="71"/>
                  </a:lnTo>
                  <a:lnTo>
                    <a:pt x="783" y="71"/>
                  </a:lnTo>
                  <a:lnTo>
                    <a:pt x="787" y="71"/>
                  </a:lnTo>
                  <a:lnTo>
                    <a:pt x="791" y="70"/>
                  </a:lnTo>
                  <a:lnTo>
                    <a:pt x="794" y="69"/>
                  </a:lnTo>
                  <a:lnTo>
                    <a:pt x="797" y="67"/>
                  </a:lnTo>
                  <a:lnTo>
                    <a:pt x="800" y="64"/>
                  </a:lnTo>
                  <a:lnTo>
                    <a:pt x="802" y="62"/>
                  </a:lnTo>
                  <a:lnTo>
                    <a:pt x="803" y="58"/>
                  </a:lnTo>
                  <a:lnTo>
                    <a:pt x="804" y="55"/>
                  </a:lnTo>
                  <a:lnTo>
                    <a:pt x="786" y="55"/>
                  </a:lnTo>
                  <a:lnTo>
                    <a:pt x="786" y="40"/>
                  </a:lnTo>
                  <a:close/>
                  <a:moveTo>
                    <a:pt x="640" y="1"/>
                  </a:moveTo>
                  <a:lnTo>
                    <a:pt x="658" y="1"/>
                  </a:lnTo>
                  <a:lnTo>
                    <a:pt x="691" y="56"/>
                  </a:lnTo>
                  <a:lnTo>
                    <a:pt x="691" y="1"/>
                  </a:lnTo>
                  <a:lnTo>
                    <a:pt x="709" y="1"/>
                  </a:lnTo>
                  <a:lnTo>
                    <a:pt x="709" y="86"/>
                  </a:lnTo>
                  <a:lnTo>
                    <a:pt x="691" y="86"/>
                  </a:lnTo>
                  <a:lnTo>
                    <a:pt x="658" y="32"/>
                  </a:lnTo>
                  <a:lnTo>
                    <a:pt x="658" y="86"/>
                  </a:lnTo>
                  <a:lnTo>
                    <a:pt x="640" y="86"/>
                  </a:lnTo>
                  <a:lnTo>
                    <a:pt x="640" y="1"/>
                  </a:lnTo>
                  <a:close/>
                  <a:moveTo>
                    <a:pt x="588" y="1"/>
                  </a:moveTo>
                  <a:lnTo>
                    <a:pt x="606" y="1"/>
                  </a:lnTo>
                  <a:lnTo>
                    <a:pt x="606" y="86"/>
                  </a:lnTo>
                  <a:lnTo>
                    <a:pt x="588" y="86"/>
                  </a:lnTo>
                  <a:lnTo>
                    <a:pt x="588" y="1"/>
                  </a:lnTo>
                  <a:close/>
                  <a:moveTo>
                    <a:pt x="494" y="1"/>
                  </a:moveTo>
                  <a:lnTo>
                    <a:pt x="562" y="1"/>
                  </a:lnTo>
                  <a:lnTo>
                    <a:pt x="562" y="17"/>
                  </a:lnTo>
                  <a:lnTo>
                    <a:pt x="537" y="17"/>
                  </a:lnTo>
                  <a:lnTo>
                    <a:pt x="537" y="86"/>
                  </a:lnTo>
                  <a:lnTo>
                    <a:pt x="519" y="86"/>
                  </a:lnTo>
                  <a:lnTo>
                    <a:pt x="519" y="17"/>
                  </a:lnTo>
                  <a:lnTo>
                    <a:pt x="494" y="17"/>
                  </a:lnTo>
                  <a:lnTo>
                    <a:pt x="494" y="1"/>
                  </a:lnTo>
                  <a:close/>
                  <a:moveTo>
                    <a:pt x="426" y="53"/>
                  </a:moveTo>
                  <a:lnTo>
                    <a:pt x="445" y="53"/>
                  </a:lnTo>
                  <a:lnTo>
                    <a:pt x="436" y="25"/>
                  </a:lnTo>
                  <a:lnTo>
                    <a:pt x="426" y="53"/>
                  </a:lnTo>
                  <a:close/>
                  <a:moveTo>
                    <a:pt x="427" y="1"/>
                  </a:moveTo>
                  <a:lnTo>
                    <a:pt x="444" y="1"/>
                  </a:lnTo>
                  <a:lnTo>
                    <a:pt x="475" y="86"/>
                  </a:lnTo>
                  <a:lnTo>
                    <a:pt x="455" y="86"/>
                  </a:lnTo>
                  <a:lnTo>
                    <a:pt x="450" y="68"/>
                  </a:lnTo>
                  <a:lnTo>
                    <a:pt x="422" y="68"/>
                  </a:lnTo>
                  <a:lnTo>
                    <a:pt x="416" y="86"/>
                  </a:lnTo>
                  <a:lnTo>
                    <a:pt x="396" y="86"/>
                  </a:lnTo>
                  <a:lnTo>
                    <a:pt x="427" y="1"/>
                  </a:lnTo>
                  <a:close/>
                  <a:moveTo>
                    <a:pt x="319" y="17"/>
                  </a:moveTo>
                  <a:lnTo>
                    <a:pt x="319" y="39"/>
                  </a:lnTo>
                  <a:lnTo>
                    <a:pt x="338" y="39"/>
                  </a:lnTo>
                  <a:lnTo>
                    <a:pt x="343" y="38"/>
                  </a:lnTo>
                  <a:lnTo>
                    <a:pt x="346" y="36"/>
                  </a:lnTo>
                  <a:lnTo>
                    <a:pt x="348" y="34"/>
                  </a:lnTo>
                  <a:lnTo>
                    <a:pt x="349" y="32"/>
                  </a:lnTo>
                  <a:lnTo>
                    <a:pt x="349" y="30"/>
                  </a:lnTo>
                  <a:lnTo>
                    <a:pt x="350" y="28"/>
                  </a:lnTo>
                  <a:lnTo>
                    <a:pt x="349" y="23"/>
                  </a:lnTo>
                  <a:lnTo>
                    <a:pt x="346" y="20"/>
                  </a:lnTo>
                  <a:lnTo>
                    <a:pt x="343" y="18"/>
                  </a:lnTo>
                  <a:lnTo>
                    <a:pt x="338" y="17"/>
                  </a:lnTo>
                  <a:lnTo>
                    <a:pt x="319" y="17"/>
                  </a:lnTo>
                  <a:close/>
                  <a:moveTo>
                    <a:pt x="302" y="1"/>
                  </a:moveTo>
                  <a:lnTo>
                    <a:pt x="337" y="1"/>
                  </a:lnTo>
                  <a:lnTo>
                    <a:pt x="345" y="1"/>
                  </a:lnTo>
                  <a:lnTo>
                    <a:pt x="350" y="2"/>
                  </a:lnTo>
                  <a:lnTo>
                    <a:pt x="354" y="3"/>
                  </a:lnTo>
                  <a:lnTo>
                    <a:pt x="358" y="5"/>
                  </a:lnTo>
                  <a:lnTo>
                    <a:pt x="362" y="9"/>
                  </a:lnTo>
                  <a:lnTo>
                    <a:pt x="365" y="13"/>
                  </a:lnTo>
                  <a:lnTo>
                    <a:pt x="367" y="19"/>
                  </a:lnTo>
                  <a:lnTo>
                    <a:pt x="368" y="26"/>
                  </a:lnTo>
                  <a:lnTo>
                    <a:pt x="367" y="32"/>
                  </a:lnTo>
                  <a:lnTo>
                    <a:pt x="365" y="37"/>
                  </a:lnTo>
                  <a:lnTo>
                    <a:pt x="362" y="42"/>
                  </a:lnTo>
                  <a:lnTo>
                    <a:pt x="357" y="46"/>
                  </a:lnTo>
                  <a:lnTo>
                    <a:pt x="362" y="48"/>
                  </a:lnTo>
                  <a:lnTo>
                    <a:pt x="365" y="51"/>
                  </a:lnTo>
                  <a:lnTo>
                    <a:pt x="366" y="55"/>
                  </a:lnTo>
                  <a:lnTo>
                    <a:pt x="367" y="61"/>
                  </a:lnTo>
                  <a:lnTo>
                    <a:pt x="367" y="76"/>
                  </a:lnTo>
                  <a:lnTo>
                    <a:pt x="367" y="79"/>
                  </a:lnTo>
                  <a:lnTo>
                    <a:pt x="368" y="81"/>
                  </a:lnTo>
                  <a:lnTo>
                    <a:pt x="369" y="84"/>
                  </a:lnTo>
                  <a:lnTo>
                    <a:pt x="372" y="86"/>
                  </a:lnTo>
                  <a:lnTo>
                    <a:pt x="356" y="86"/>
                  </a:lnTo>
                  <a:lnTo>
                    <a:pt x="354" y="86"/>
                  </a:lnTo>
                  <a:lnTo>
                    <a:pt x="353" y="86"/>
                  </a:lnTo>
                  <a:lnTo>
                    <a:pt x="352" y="86"/>
                  </a:lnTo>
                  <a:lnTo>
                    <a:pt x="351" y="85"/>
                  </a:lnTo>
                  <a:lnTo>
                    <a:pt x="350" y="83"/>
                  </a:lnTo>
                  <a:lnTo>
                    <a:pt x="349" y="82"/>
                  </a:lnTo>
                  <a:lnTo>
                    <a:pt x="349" y="80"/>
                  </a:lnTo>
                  <a:lnTo>
                    <a:pt x="349" y="76"/>
                  </a:lnTo>
                  <a:lnTo>
                    <a:pt x="349" y="64"/>
                  </a:lnTo>
                  <a:lnTo>
                    <a:pt x="348" y="60"/>
                  </a:lnTo>
                  <a:lnTo>
                    <a:pt x="346" y="57"/>
                  </a:lnTo>
                  <a:lnTo>
                    <a:pt x="343" y="55"/>
                  </a:lnTo>
                  <a:lnTo>
                    <a:pt x="339" y="54"/>
                  </a:lnTo>
                  <a:lnTo>
                    <a:pt x="319" y="54"/>
                  </a:lnTo>
                  <a:lnTo>
                    <a:pt x="319" y="86"/>
                  </a:lnTo>
                  <a:lnTo>
                    <a:pt x="302" y="86"/>
                  </a:lnTo>
                  <a:lnTo>
                    <a:pt x="302" y="1"/>
                  </a:lnTo>
                  <a:close/>
                  <a:moveTo>
                    <a:pt x="206" y="1"/>
                  </a:moveTo>
                  <a:lnTo>
                    <a:pt x="267" y="1"/>
                  </a:lnTo>
                  <a:lnTo>
                    <a:pt x="267" y="17"/>
                  </a:lnTo>
                  <a:lnTo>
                    <a:pt x="224" y="17"/>
                  </a:lnTo>
                  <a:lnTo>
                    <a:pt x="224" y="33"/>
                  </a:lnTo>
                  <a:lnTo>
                    <a:pt x="262" y="33"/>
                  </a:lnTo>
                  <a:lnTo>
                    <a:pt x="262" y="49"/>
                  </a:lnTo>
                  <a:lnTo>
                    <a:pt x="224" y="49"/>
                  </a:lnTo>
                  <a:lnTo>
                    <a:pt x="224" y="69"/>
                  </a:lnTo>
                  <a:lnTo>
                    <a:pt x="270" y="69"/>
                  </a:lnTo>
                  <a:lnTo>
                    <a:pt x="270" y="86"/>
                  </a:lnTo>
                  <a:lnTo>
                    <a:pt x="206" y="86"/>
                  </a:lnTo>
                  <a:lnTo>
                    <a:pt x="206" y="1"/>
                  </a:lnTo>
                  <a:close/>
                  <a:moveTo>
                    <a:pt x="131" y="17"/>
                  </a:moveTo>
                  <a:lnTo>
                    <a:pt x="131" y="40"/>
                  </a:lnTo>
                  <a:lnTo>
                    <a:pt x="147" y="40"/>
                  </a:lnTo>
                  <a:lnTo>
                    <a:pt x="152" y="39"/>
                  </a:lnTo>
                  <a:lnTo>
                    <a:pt x="155" y="37"/>
                  </a:lnTo>
                  <a:lnTo>
                    <a:pt x="158" y="33"/>
                  </a:lnTo>
                  <a:lnTo>
                    <a:pt x="159" y="28"/>
                  </a:lnTo>
                  <a:lnTo>
                    <a:pt x="159" y="26"/>
                  </a:lnTo>
                  <a:lnTo>
                    <a:pt x="158" y="23"/>
                  </a:lnTo>
                  <a:lnTo>
                    <a:pt x="157" y="21"/>
                  </a:lnTo>
                  <a:lnTo>
                    <a:pt x="155" y="20"/>
                  </a:lnTo>
                  <a:lnTo>
                    <a:pt x="151" y="17"/>
                  </a:lnTo>
                  <a:lnTo>
                    <a:pt x="145" y="17"/>
                  </a:lnTo>
                  <a:lnTo>
                    <a:pt x="131" y="17"/>
                  </a:lnTo>
                  <a:close/>
                  <a:moveTo>
                    <a:pt x="113" y="1"/>
                  </a:moveTo>
                  <a:lnTo>
                    <a:pt x="146" y="1"/>
                  </a:lnTo>
                  <a:lnTo>
                    <a:pt x="153" y="1"/>
                  </a:lnTo>
                  <a:lnTo>
                    <a:pt x="159" y="2"/>
                  </a:lnTo>
                  <a:lnTo>
                    <a:pt x="164" y="4"/>
                  </a:lnTo>
                  <a:lnTo>
                    <a:pt x="168" y="7"/>
                  </a:lnTo>
                  <a:lnTo>
                    <a:pt x="172" y="11"/>
                  </a:lnTo>
                  <a:lnTo>
                    <a:pt x="175" y="16"/>
                  </a:lnTo>
                  <a:lnTo>
                    <a:pt x="176" y="22"/>
                  </a:lnTo>
                  <a:lnTo>
                    <a:pt x="177" y="28"/>
                  </a:lnTo>
                  <a:lnTo>
                    <a:pt x="176" y="34"/>
                  </a:lnTo>
                  <a:lnTo>
                    <a:pt x="175" y="40"/>
                  </a:lnTo>
                  <a:lnTo>
                    <a:pt x="172" y="44"/>
                  </a:lnTo>
                  <a:lnTo>
                    <a:pt x="169" y="49"/>
                  </a:lnTo>
                  <a:lnTo>
                    <a:pt x="165" y="52"/>
                  </a:lnTo>
                  <a:lnTo>
                    <a:pt x="160" y="54"/>
                  </a:lnTo>
                  <a:lnTo>
                    <a:pt x="155" y="56"/>
                  </a:lnTo>
                  <a:lnTo>
                    <a:pt x="149" y="56"/>
                  </a:lnTo>
                  <a:lnTo>
                    <a:pt x="131" y="56"/>
                  </a:lnTo>
                  <a:lnTo>
                    <a:pt x="131" y="86"/>
                  </a:lnTo>
                  <a:lnTo>
                    <a:pt x="113" y="86"/>
                  </a:lnTo>
                  <a:lnTo>
                    <a:pt x="113" y="1"/>
                  </a:lnTo>
                  <a:close/>
                  <a:moveTo>
                    <a:pt x="40" y="16"/>
                  </a:moveTo>
                  <a:lnTo>
                    <a:pt x="36" y="16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20" y="32"/>
                  </a:lnTo>
                  <a:lnTo>
                    <a:pt x="19" y="37"/>
                  </a:lnTo>
                  <a:lnTo>
                    <a:pt x="18" y="43"/>
                  </a:lnTo>
                  <a:lnTo>
                    <a:pt x="19" y="50"/>
                  </a:lnTo>
                  <a:lnTo>
                    <a:pt x="20" y="56"/>
                  </a:lnTo>
                  <a:lnTo>
                    <a:pt x="22" y="60"/>
                  </a:lnTo>
                  <a:lnTo>
                    <a:pt x="25" y="65"/>
                  </a:lnTo>
                  <a:lnTo>
                    <a:pt x="28" y="68"/>
                  </a:lnTo>
                  <a:lnTo>
                    <a:pt x="31" y="70"/>
                  </a:lnTo>
                  <a:lnTo>
                    <a:pt x="35" y="71"/>
                  </a:lnTo>
                  <a:lnTo>
                    <a:pt x="40" y="71"/>
                  </a:lnTo>
                  <a:lnTo>
                    <a:pt x="46" y="71"/>
                  </a:lnTo>
                  <a:lnTo>
                    <a:pt x="50" y="70"/>
                  </a:lnTo>
                  <a:lnTo>
                    <a:pt x="53" y="68"/>
                  </a:lnTo>
                  <a:lnTo>
                    <a:pt x="57" y="65"/>
                  </a:lnTo>
                  <a:lnTo>
                    <a:pt x="59" y="61"/>
                  </a:lnTo>
                  <a:lnTo>
                    <a:pt x="61" y="56"/>
                  </a:lnTo>
                  <a:lnTo>
                    <a:pt x="63" y="50"/>
                  </a:lnTo>
                  <a:lnTo>
                    <a:pt x="63" y="43"/>
                  </a:lnTo>
                  <a:lnTo>
                    <a:pt x="63" y="37"/>
                  </a:lnTo>
                  <a:lnTo>
                    <a:pt x="62" y="31"/>
                  </a:lnTo>
                  <a:lnTo>
                    <a:pt x="60" y="27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0" y="18"/>
                  </a:lnTo>
                  <a:lnTo>
                    <a:pt x="46" y="16"/>
                  </a:lnTo>
                  <a:lnTo>
                    <a:pt x="40" y="16"/>
                  </a:lnTo>
                  <a:close/>
                  <a:moveTo>
                    <a:pt x="40" y="0"/>
                  </a:moveTo>
                  <a:lnTo>
                    <a:pt x="49" y="1"/>
                  </a:lnTo>
                  <a:lnTo>
                    <a:pt x="55" y="2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2" y="15"/>
                  </a:lnTo>
                  <a:lnTo>
                    <a:pt x="76" y="22"/>
                  </a:lnTo>
                  <a:lnTo>
                    <a:pt x="78" y="27"/>
                  </a:lnTo>
                  <a:lnTo>
                    <a:pt x="80" y="33"/>
                  </a:lnTo>
                  <a:lnTo>
                    <a:pt x="81" y="38"/>
                  </a:lnTo>
                  <a:lnTo>
                    <a:pt x="81" y="44"/>
                  </a:lnTo>
                  <a:lnTo>
                    <a:pt x="80" y="51"/>
                  </a:lnTo>
                  <a:lnTo>
                    <a:pt x="79" y="58"/>
                  </a:lnTo>
                  <a:lnTo>
                    <a:pt x="77" y="65"/>
                  </a:lnTo>
                  <a:lnTo>
                    <a:pt x="73" y="71"/>
                  </a:lnTo>
                  <a:lnTo>
                    <a:pt x="70" y="76"/>
                  </a:lnTo>
                  <a:lnTo>
                    <a:pt x="67" y="79"/>
                  </a:lnTo>
                  <a:lnTo>
                    <a:pt x="63" y="82"/>
                  </a:lnTo>
                  <a:lnTo>
                    <a:pt x="60" y="84"/>
                  </a:lnTo>
                  <a:lnTo>
                    <a:pt x="55" y="86"/>
                  </a:lnTo>
                  <a:lnTo>
                    <a:pt x="51" y="87"/>
                  </a:lnTo>
                  <a:lnTo>
                    <a:pt x="46" y="88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26" y="86"/>
                  </a:lnTo>
                  <a:lnTo>
                    <a:pt x="20" y="83"/>
                  </a:lnTo>
                  <a:lnTo>
                    <a:pt x="14" y="79"/>
                  </a:lnTo>
                  <a:lnTo>
                    <a:pt x="9" y="73"/>
                  </a:lnTo>
                  <a:lnTo>
                    <a:pt x="5" y="65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2" y="29"/>
                  </a:lnTo>
                  <a:lnTo>
                    <a:pt x="5" y="23"/>
                  </a:lnTo>
                  <a:lnTo>
                    <a:pt x="8" y="17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244601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90 w 312"/>
                <a:gd name="T9" fmla="*/ 87 h 368"/>
                <a:gd name="T10" fmla="*/ 171 w 312"/>
                <a:gd name="T11" fmla="*/ 92 h 368"/>
                <a:gd name="T12" fmla="*/ 154 w 312"/>
                <a:gd name="T13" fmla="*/ 101 h 368"/>
                <a:gd name="T14" fmla="*/ 139 w 312"/>
                <a:gd name="T15" fmla="*/ 115 h 368"/>
                <a:gd name="T16" fmla="*/ 126 w 312"/>
                <a:gd name="T17" fmla="*/ 130 h 368"/>
                <a:gd name="T18" fmla="*/ 116 w 312"/>
                <a:gd name="T19" fmla="*/ 146 h 368"/>
                <a:gd name="T20" fmla="*/ 111 w 312"/>
                <a:gd name="T21" fmla="*/ 163 h 368"/>
                <a:gd name="T22" fmla="*/ 109 w 312"/>
                <a:gd name="T23" fmla="*/ 181 h 368"/>
                <a:gd name="T24" fmla="*/ 111 w 312"/>
                <a:gd name="T25" fmla="*/ 201 h 368"/>
                <a:gd name="T26" fmla="*/ 116 w 312"/>
                <a:gd name="T27" fmla="*/ 220 h 368"/>
                <a:gd name="T28" fmla="*/ 125 w 312"/>
                <a:gd name="T29" fmla="*/ 237 h 368"/>
                <a:gd name="T30" fmla="*/ 138 w 312"/>
                <a:gd name="T31" fmla="*/ 253 h 368"/>
                <a:gd name="T32" fmla="*/ 153 w 312"/>
                <a:gd name="T33" fmla="*/ 266 h 368"/>
                <a:gd name="T34" fmla="*/ 170 w 312"/>
                <a:gd name="T35" fmla="*/ 275 h 368"/>
                <a:gd name="T36" fmla="*/ 189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1 w 312"/>
                <a:gd name="T47" fmla="*/ 368 h 368"/>
                <a:gd name="T48" fmla="*/ 126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8 w 312"/>
                <a:gd name="T73" fmla="*/ 21 h 368"/>
                <a:gd name="T74" fmla="*/ 130 w 312"/>
                <a:gd name="T75" fmla="*/ 7 h 368"/>
                <a:gd name="T76" fmla="*/ 164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1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200" y="85"/>
                  </a:lnTo>
                  <a:lnTo>
                    <a:pt x="190" y="87"/>
                  </a:lnTo>
                  <a:lnTo>
                    <a:pt x="181" y="89"/>
                  </a:lnTo>
                  <a:lnTo>
                    <a:pt x="171" y="92"/>
                  </a:lnTo>
                  <a:lnTo>
                    <a:pt x="163" y="96"/>
                  </a:lnTo>
                  <a:lnTo>
                    <a:pt x="154" y="101"/>
                  </a:lnTo>
                  <a:lnTo>
                    <a:pt x="146" y="107"/>
                  </a:lnTo>
                  <a:lnTo>
                    <a:pt x="139" y="115"/>
                  </a:lnTo>
                  <a:lnTo>
                    <a:pt x="132" y="123"/>
                  </a:lnTo>
                  <a:lnTo>
                    <a:pt x="126" y="130"/>
                  </a:lnTo>
                  <a:lnTo>
                    <a:pt x="120" y="138"/>
                  </a:lnTo>
                  <a:lnTo>
                    <a:pt x="116" y="146"/>
                  </a:lnTo>
                  <a:lnTo>
                    <a:pt x="113" y="154"/>
                  </a:lnTo>
                  <a:lnTo>
                    <a:pt x="111" y="163"/>
                  </a:lnTo>
                  <a:lnTo>
                    <a:pt x="109" y="172"/>
                  </a:lnTo>
                  <a:lnTo>
                    <a:pt x="109" y="181"/>
                  </a:lnTo>
                  <a:lnTo>
                    <a:pt x="109" y="191"/>
                  </a:lnTo>
                  <a:lnTo>
                    <a:pt x="111" y="201"/>
                  </a:lnTo>
                  <a:lnTo>
                    <a:pt x="113" y="211"/>
                  </a:lnTo>
                  <a:lnTo>
                    <a:pt x="116" y="220"/>
                  </a:lnTo>
                  <a:lnTo>
                    <a:pt x="120" y="229"/>
                  </a:lnTo>
                  <a:lnTo>
                    <a:pt x="125" y="237"/>
                  </a:lnTo>
                  <a:lnTo>
                    <a:pt x="131" y="245"/>
                  </a:lnTo>
                  <a:lnTo>
                    <a:pt x="138" y="253"/>
                  </a:lnTo>
                  <a:lnTo>
                    <a:pt x="145" y="260"/>
                  </a:lnTo>
                  <a:lnTo>
                    <a:pt x="153" y="266"/>
                  </a:lnTo>
                  <a:lnTo>
                    <a:pt x="161" y="271"/>
                  </a:lnTo>
                  <a:lnTo>
                    <a:pt x="170" y="275"/>
                  </a:lnTo>
                  <a:lnTo>
                    <a:pt x="180" y="278"/>
                  </a:lnTo>
                  <a:lnTo>
                    <a:pt x="189" y="280"/>
                  </a:lnTo>
                  <a:lnTo>
                    <a:pt x="200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80" y="368"/>
                  </a:lnTo>
                  <a:lnTo>
                    <a:pt x="161" y="368"/>
                  </a:lnTo>
                  <a:lnTo>
                    <a:pt x="143" y="365"/>
                  </a:lnTo>
                  <a:lnTo>
                    <a:pt x="126" y="361"/>
                  </a:lnTo>
                  <a:lnTo>
                    <a:pt x="110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8" y="21"/>
                  </a:lnTo>
                  <a:lnTo>
                    <a:pt x="114" y="13"/>
                  </a:lnTo>
                  <a:lnTo>
                    <a:pt x="130" y="7"/>
                  </a:lnTo>
                  <a:lnTo>
                    <a:pt x="146" y="3"/>
                  </a:lnTo>
                  <a:lnTo>
                    <a:pt x="164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436688" y="415925"/>
              <a:ext cx="225425" cy="206375"/>
            </a:xfrm>
            <a:custGeom>
              <a:avLst/>
              <a:gdLst>
                <a:gd name="T0" fmla="*/ 190 w 425"/>
                <a:gd name="T1" fmla="*/ 87 h 388"/>
                <a:gd name="T2" fmla="*/ 160 w 425"/>
                <a:gd name="T3" fmla="*/ 97 h 388"/>
                <a:gd name="T4" fmla="*/ 137 w 425"/>
                <a:gd name="T5" fmla="*/ 116 h 388"/>
                <a:gd name="T6" fmla="*/ 119 w 425"/>
                <a:gd name="T7" fmla="*/ 142 h 388"/>
                <a:gd name="T8" fmla="*/ 110 w 425"/>
                <a:gd name="T9" fmla="*/ 172 h 388"/>
                <a:gd name="T10" fmla="*/ 108 w 425"/>
                <a:gd name="T11" fmla="*/ 206 h 388"/>
                <a:gd name="T12" fmla="*/ 115 w 425"/>
                <a:gd name="T13" fmla="*/ 236 h 388"/>
                <a:gd name="T14" fmla="*/ 124 w 425"/>
                <a:gd name="T15" fmla="*/ 254 h 388"/>
                <a:gd name="T16" fmla="*/ 136 w 425"/>
                <a:gd name="T17" fmla="*/ 270 h 388"/>
                <a:gd name="T18" fmla="*/ 160 w 425"/>
                <a:gd name="T19" fmla="*/ 289 h 388"/>
                <a:gd name="T20" fmla="*/ 190 w 425"/>
                <a:gd name="T21" fmla="*/ 300 h 388"/>
                <a:gd name="T22" fmla="*/ 224 w 425"/>
                <a:gd name="T23" fmla="*/ 301 h 388"/>
                <a:gd name="T24" fmla="*/ 256 w 425"/>
                <a:gd name="T25" fmla="*/ 294 h 388"/>
                <a:gd name="T26" fmla="*/ 281 w 425"/>
                <a:gd name="T27" fmla="*/ 279 h 388"/>
                <a:gd name="T28" fmla="*/ 301 w 425"/>
                <a:gd name="T29" fmla="*/ 257 h 388"/>
                <a:gd name="T30" fmla="*/ 313 w 425"/>
                <a:gd name="T31" fmla="*/ 229 h 388"/>
                <a:gd name="T32" fmla="*/ 317 w 425"/>
                <a:gd name="T33" fmla="*/ 195 h 388"/>
                <a:gd name="T34" fmla="*/ 313 w 425"/>
                <a:gd name="T35" fmla="*/ 161 h 388"/>
                <a:gd name="T36" fmla="*/ 300 w 425"/>
                <a:gd name="T37" fmla="*/ 133 h 388"/>
                <a:gd name="T38" fmla="*/ 281 w 425"/>
                <a:gd name="T39" fmla="*/ 109 h 388"/>
                <a:gd name="T40" fmla="*/ 255 w 425"/>
                <a:gd name="T41" fmla="*/ 93 h 388"/>
                <a:gd name="T42" fmla="*/ 224 w 425"/>
                <a:gd name="T43" fmla="*/ 86 h 388"/>
                <a:gd name="T44" fmla="*/ 190 w 425"/>
                <a:gd name="T45" fmla="*/ 387 h 388"/>
                <a:gd name="T46" fmla="*/ 130 w 425"/>
                <a:gd name="T47" fmla="*/ 376 h 388"/>
                <a:gd name="T48" fmla="*/ 79 w 425"/>
                <a:gd name="T49" fmla="*/ 351 h 388"/>
                <a:gd name="T50" fmla="*/ 49 w 425"/>
                <a:gd name="T51" fmla="*/ 324 h 388"/>
                <a:gd name="T52" fmla="*/ 30 w 425"/>
                <a:gd name="T53" fmla="*/ 301 h 388"/>
                <a:gd name="T54" fmla="*/ 16 w 425"/>
                <a:gd name="T55" fmla="*/ 276 h 388"/>
                <a:gd name="T56" fmla="*/ 6 w 425"/>
                <a:gd name="T57" fmla="*/ 248 h 388"/>
                <a:gd name="T58" fmla="*/ 1 w 425"/>
                <a:gd name="T59" fmla="*/ 217 h 388"/>
                <a:gd name="T60" fmla="*/ 0 w 425"/>
                <a:gd name="T61" fmla="*/ 184 h 388"/>
                <a:gd name="T62" fmla="*/ 4 w 425"/>
                <a:gd name="T63" fmla="*/ 152 h 388"/>
                <a:gd name="T64" fmla="*/ 12 w 425"/>
                <a:gd name="T65" fmla="*/ 122 h 388"/>
                <a:gd name="T66" fmla="*/ 25 w 425"/>
                <a:gd name="T67" fmla="*/ 96 h 388"/>
                <a:gd name="T68" fmla="*/ 42 w 425"/>
                <a:gd name="T69" fmla="*/ 72 h 388"/>
                <a:gd name="T70" fmla="*/ 64 w 425"/>
                <a:gd name="T71" fmla="*/ 50 h 388"/>
                <a:gd name="T72" fmla="*/ 95 w 425"/>
                <a:gd name="T73" fmla="*/ 28 h 388"/>
                <a:gd name="T74" fmla="*/ 149 w 425"/>
                <a:gd name="T75" fmla="*/ 7 h 388"/>
                <a:gd name="T76" fmla="*/ 213 w 425"/>
                <a:gd name="T77" fmla="*/ 0 h 388"/>
                <a:gd name="T78" fmla="*/ 275 w 425"/>
                <a:gd name="T79" fmla="*/ 7 h 388"/>
                <a:gd name="T80" fmla="*/ 330 w 425"/>
                <a:gd name="T81" fmla="*/ 28 h 388"/>
                <a:gd name="T82" fmla="*/ 369 w 425"/>
                <a:gd name="T83" fmla="*/ 57 h 388"/>
                <a:gd name="T84" fmla="*/ 389 w 425"/>
                <a:gd name="T85" fmla="*/ 79 h 388"/>
                <a:gd name="T86" fmla="*/ 405 w 425"/>
                <a:gd name="T87" fmla="*/ 104 h 388"/>
                <a:gd name="T88" fmla="*/ 416 w 425"/>
                <a:gd name="T89" fmla="*/ 132 h 388"/>
                <a:gd name="T90" fmla="*/ 422 w 425"/>
                <a:gd name="T91" fmla="*/ 162 h 388"/>
                <a:gd name="T92" fmla="*/ 425 w 425"/>
                <a:gd name="T93" fmla="*/ 195 h 388"/>
                <a:gd name="T94" fmla="*/ 422 w 425"/>
                <a:gd name="T95" fmla="*/ 227 h 388"/>
                <a:gd name="T96" fmla="*/ 416 w 425"/>
                <a:gd name="T97" fmla="*/ 257 h 388"/>
                <a:gd name="T98" fmla="*/ 404 w 425"/>
                <a:gd name="T99" fmla="*/ 285 h 388"/>
                <a:gd name="T100" fmla="*/ 389 w 425"/>
                <a:gd name="T101" fmla="*/ 309 h 388"/>
                <a:gd name="T102" fmla="*/ 368 w 425"/>
                <a:gd name="T103" fmla="*/ 332 h 388"/>
                <a:gd name="T104" fmla="*/ 329 w 425"/>
                <a:gd name="T105" fmla="*/ 361 h 388"/>
                <a:gd name="T106" fmla="*/ 275 w 425"/>
                <a:gd name="T107" fmla="*/ 381 h 388"/>
                <a:gd name="T108" fmla="*/ 213 w 425"/>
                <a:gd name="T109" fmla="*/ 388 h 3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5" h="388">
                  <a:moveTo>
                    <a:pt x="213" y="85"/>
                  </a:moveTo>
                  <a:lnTo>
                    <a:pt x="200" y="86"/>
                  </a:lnTo>
                  <a:lnTo>
                    <a:pt x="190" y="87"/>
                  </a:lnTo>
                  <a:lnTo>
                    <a:pt x="179" y="90"/>
                  </a:lnTo>
                  <a:lnTo>
                    <a:pt x="170" y="93"/>
                  </a:lnTo>
                  <a:lnTo>
                    <a:pt x="160" y="97"/>
                  </a:lnTo>
                  <a:lnTo>
                    <a:pt x="152" y="102"/>
                  </a:lnTo>
                  <a:lnTo>
                    <a:pt x="144" y="109"/>
                  </a:lnTo>
                  <a:lnTo>
                    <a:pt x="137" y="116"/>
                  </a:lnTo>
                  <a:lnTo>
                    <a:pt x="130" y="124"/>
                  </a:lnTo>
                  <a:lnTo>
                    <a:pt x="124" y="133"/>
                  </a:lnTo>
                  <a:lnTo>
                    <a:pt x="119" y="142"/>
                  </a:lnTo>
                  <a:lnTo>
                    <a:pt x="115" y="151"/>
                  </a:lnTo>
                  <a:lnTo>
                    <a:pt x="112" y="161"/>
                  </a:lnTo>
                  <a:lnTo>
                    <a:pt x="110" y="172"/>
                  </a:lnTo>
                  <a:lnTo>
                    <a:pt x="108" y="183"/>
                  </a:lnTo>
                  <a:lnTo>
                    <a:pt x="108" y="195"/>
                  </a:lnTo>
                  <a:lnTo>
                    <a:pt x="108" y="206"/>
                  </a:lnTo>
                  <a:lnTo>
                    <a:pt x="110" y="216"/>
                  </a:lnTo>
                  <a:lnTo>
                    <a:pt x="112" y="226"/>
                  </a:lnTo>
                  <a:lnTo>
                    <a:pt x="115" y="236"/>
                  </a:lnTo>
                  <a:lnTo>
                    <a:pt x="119" y="245"/>
                  </a:lnTo>
                  <a:lnTo>
                    <a:pt x="124" y="254"/>
                  </a:lnTo>
                  <a:lnTo>
                    <a:pt x="129" y="262"/>
                  </a:lnTo>
                  <a:lnTo>
                    <a:pt x="136" y="270"/>
                  </a:lnTo>
                  <a:lnTo>
                    <a:pt x="144" y="277"/>
                  </a:lnTo>
                  <a:lnTo>
                    <a:pt x="152" y="284"/>
                  </a:lnTo>
                  <a:lnTo>
                    <a:pt x="160" y="289"/>
                  </a:lnTo>
                  <a:lnTo>
                    <a:pt x="170" y="294"/>
                  </a:lnTo>
                  <a:lnTo>
                    <a:pt x="179" y="297"/>
                  </a:lnTo>
                  <a:lnTo>
                    <a:pt x="190" y="300"/>
                  </a:lnTo>
                  <a:lnTo>
                    <a:pt x="200" y="301"/>
                  </a:lnTo>
                  <a:lnTo>
                    <a:pt x="213" y="302"/>
                  </a:lnTo>
                  <a:lnTo>
                    <a:pt x="224" y="301"/>
                  </a:lnTo>
                  <a:lnTo>
                    <a:pt x="235" y="300"/>
                  </a:lnTo>
                  <a:lnTo>
                    <a:pt x="246" y="298"/>
                  </a:lnTo>
                  <a:lnTo>
                    <a:pt x="256" y="294"/>
                  </a:lnTo>
                  <a:lnTo>
                    <a:pt x="265" y="290"/>
                  </a:lnTo>
                  <a:lnTo>
                    <a:pt x="273" y="285"/>
                  </a:lnTo>
                  <a:lnTo>
                    <a:pt x="281" y="279"/>
                  </a:lnTo>
                  <a:lnTo>
                    <a:pt x="288" y="273"/>
                  </a:lnTo>
                  <a:lnTo>
                    <a:pt x="295" y="265"/>
                  </a:lnTo>
                  <a:lnTo>
                    <a:pt x="301" y="257"/>
                  </a:lnTo>
                  <a:lnTo>
                    <a:pt x="306" y="248"/>
                  </a:lnTo>
                  <a:lnTo>
                    <a:pt x="310" y="239"/>
                  </a:lnTo>
                  <a:lnTo>
                    <a:pt x="313" y="229"/>
                  </a:lnTo>
                  <a:lnTo>
                    <a:pt x="315" y="218"/>
                  </a:lnTo>
                  <a:lnTo>
                    <a:pt x="316" y="207"/>
                  </a:lnTo>
                  <a:lnTo>
                    <a:pt x="317" y="195"/>
                  </a:lnTo>
                  <a:lnTo>
                    <a:pt x="316" y="183"/>
                  </a:lnTo>
                  <a:lnTo>
                    <a:pt x="315" y="172"/>
                  </a:lnTo>
                  <a:lnTo>
                    <a:pt x="313" y="161"/>
                  </a:lnTo>
                  <a:lnTo>
                    <a:pt x="309" y="151"/>
                  </a:lnTo>
                  <a:lnTo>
                    <a:pt x="305" y="142"/>
                  </a:lnTo>
                  <a:lnTo>
                    <a:pt x="300" y="133"/>
                  </a:lnTo>
                  <a:lnTo>
                    <a:pt x="295" y="124"/>
                  </a:lnTo>
                  <a:lnTo>
                    <a:pt x="288" y="116"/>
                  </a:lnTo>
                  <a:lnTo>
                    <a:pt x="281" y="109"/>
                  </a:lnTo>
                  <a:lnTo>
                    <a:pt x="273" y="102"/>
                  </a:lnTo>
                  <a:lnTo>
                    <a:pt x="264" y="97"/>
                  </a:lnTo>
                  <a:lnTo>
                    <a:pt x="255" y="93"/>
                  </a:lnTo>
                  <a:lnTo>
                    <a:pt x="245" y="90"/>
                  </a:lnTo>
                  <a:lnTo>
                    <a:pt x="235" y="87"/>
                  </a:lnTo>
                  <a:lnTo>
                    <a:pt x="224" y="86"/>
                  </a:lnTo>
                  <a:lnTo>
                    <a:pt x="213" y="85"/>
                  </a:lnTo>
                  <a:close/>
                  <a:moveTo>
                    <a:pt x="213" y="388"/>
                  </a:moveTo>
                  <a:lnTo>
                    <a:pt x="190" y="387"/>
                  </a:lnTo>
                  <a:lnTo>
                    <a:pt x="169" y="385"/>
                  </a:lnTo>
                  <a:lnTo>
                    <a:pt x="149" y="381"/>
                  </a:lnTo>
                  <a:lnTo>
                    <a:pt x="130" y="376"/>
                  </a:lnTo>
                  <a:lnTo>
                    <a:pt x="112" y="369"/>
                  </a:lnTo>
                  <a:lnTo>
                    <a:pt x="95" y="361"/>
                  </a:lnTo>
                  <a:lnTo>
                    <a:pt x="79" y="351"/>
                  </a:lnTo>
                  <a:lnTo>
                    <a:pt x="64" y="339"/>
                  </a:lnTo>
                  <a:lnTo>
                    <a:pt x="56" y="332"/>
                  </a:lnTo>
                  <a:lnTo>
                    <a:pt x="49" y="324"/>
                  </a:lnTo>
                  <a:lnTo>
                    <a:pt x="42" y="317"/>
                  </a:lnTo>
                  <a:lnTo>
                    <a:pt x="36" y="309"/>
                  </a:lnTo>
                  <a:lnTo>
                    <a:pt x="30" y="301"/>
                  </a:lnTo>
                  <a:lnTo>
                    <a:pt x="25" y="293"/>
                  </a:lnTo>
                  <a:lnTo>
                    <a:pt x="20" y="285"/>
                  </a:lnTo>
                  <a:lnTo>
                    <a:pt x="16" y="276"/>
                  </a:lnTo>
                  <a:lnTo>
                    <a:pt x="12" y="267"/>
                  </a:lnTo>
                  <a:lnTo>
                    <a:pt x="9" y="257"/>
                  </a:lnTo>
                  <a:lnTo>
                    <a:pt x="6" y="248"/>
                  </a:lnTo>
                  <a:lnTo>
                    <a:pt x="4" y="238"/>
                  </a:lnTo>
                  <a:lnTo>
                    <a:pt x="2" y="227"/>
                  </a:lnTo>
                  <a:lnTo>
                    <a:pt x="1" y="217"/>
                  </a:lnTo>
                  <a:lnTo>
                    <a:pt x="0" y="206"/>
                  </a:lnTo>
                  <a:lnTo>
                    <a:pt x="0" y="195"/>
                  </a:lnTo>
                  <a:lnTo>
                    <a:pt x="0" y="184"/>
                  </a:lnTo>
                  <a:lnTo>
                    <a:pt x="1" y="173"/>
                  </a:lnTo>
                  <a:lnTo>
                    <a:pt x="2" y="162"/>
                  </a:lnTo>
                  <a:lnTo>
                    <a:pt x="4" y="152"/>
                  </a:lnTo>
                  <a:lnTo>
                    <a:pt x="6" y="142"/>
                  </a:lnTo>
                  <a:lnTo>
                    <a:pt x="9" y="132"/>
                  </a:lnTo>
                  <a:lnTo>
                    <a:pt x="12" y="122"/>
                  </a:lnTo>
                  <a:lnTo>
                    <a:pt x="16" y="113"/>
                  </a:lnTo>
                  <a:lnTo>
                    <a:pt x="20" y="104"/>
                  </a:lnTo>
                  <a:lnTo>
                    <a:pt x="25" y="96"/>
                  </a:lnTo>
                  <a:lnTo>
                    <a:pt x="30" y="87"/>
                  </a:lnTo>
                  <a:lnTo>
                    <a:pt x="36" y="79"/>
                  </a:lnTo>
                  <a:lnTo>
                    <a:pt x="42" y="72"/>
                  </a:lnTo>
                  <a:lnTo>
                    <a:pt x="49" y="64"/>
                  </a:lnTo>
                  <a:lnTo>
                    <a:pt x="56" y="57"/>
                  </a:lnTo>
                  <a:lnTo>
                    <a:pt x="64" y="50"/>
                  </a:lnTo>
                  <a:lnTo>
                    <a:pt x="79" y="38"/>
                  </a:lnTo>
                  <a:lnTo>
                    <a:pt x="95" y="28"/>
                  </a:lnTo>
                  <a:lnTo>
                    <a:pt x="112" y="20"/>
                  </a:lnTo>
                  <a:lnTo>
                    <a:pt x="131" y="13"/>
                  </a:lnTo>
                  <a:lnTo>
                    <a:pt x="149" y="7"/>
                  </a:lnTo>
                  <a:lnTo>
                    <a:pt x="169" y="3"/>
                  </a:lnTo>
                  <a:lnTo>
                    <a:pt x="190" y="1"/>
                  </a:lnTo>
                  <a:lnTo>
                    <a:pt x="213" y="0"/>
                  </a:lnTo>
                  <a:lnTo>
                    <a:pt x="235" y="1"/>
                  </a:lnTo>
                  <a:lnTo>
                    <a:pt x="255" y="3"/>
                  </a:lnTo>
                  <a:lnTo>
                    <a:pt x="275" y="7"/>
                  </a:lnTo>
                  <a:lnTo>
                    <a:pt x="294" y="13"/>
                  </a:lnTo>
                  <a:lnTo>
                    <a:pt x="312" y="20"/>
                  </a:lnTo>
                  <a:lnTo>
                    <a:pt x="330" y="28"/>
                  </a:lnTo>
                  <a:lnTo>
                    <a:pt x="346" y="38"/>
                  </a:lnTo>
                  <a:lnTo>
                    <a:pt x="361" y="50"/>
                  </a:lnTo>
                  <a:lnTo>
                    <a:pt x="369" y="57"/>
                  </a:lnTo>
                  <a:lnTo>
                    <a:pt x="376" y="64"/>
                  </a:lnTo>
                  <a:lnTo>
                    <a:pt x="383" y="72"/>
                  </a:lnTo>
                  <a:lnTo>
                    <a:pt x="389" y="79"/>
                  </a:lnTo>
                  <a:lnTo>
                    <a:pt x="395" y="87"/>
                  </a:lnTo>
                  <a:lnTo>
                    <a:pt x="400" y="96"/>
                  </a:lnTo>
                  <a:lnTo>
                    <a:pt x="405" y="104"/>
                  </a:lnTo>
                  <a:lnTo>
                    <a:pt x="409" y="113"/>
                  </a:lnTo>
                  <a:lnTo>
                    <a:pt x="413" y="122"/>
                  </a:lnTo>
                  <a:lnTo>
                    <a:pt x="416" y="132"/>
                  </a:lnTo>
                  <a:lnTo>
                    <a:pt x="418" y="142"/>
                  </a:lnTo>
                  <a:lnTo>
                    <a:pt x="421" y="152"/>
                  </a:lnTo>
                  <a:lnTo>
                    <a:pt x="422" y="162"/>
                  </a:lnTo>
                  <a:lnTo>
                    <a:pt x="424" y="173"/>
                  </a:lnTo>
                  <a:lnTo>
                    <a:pt x="424" y="184"/>
                  </a:lnTo>
                  <a:lnTo>
                    <a:pt x="425" y="195"/>
                  </a:lnTo>
                  <a:lnTo>
                    <a:pt x="424" y="206"/>
                  </a:lnTo>
                  <a:lnTo>
                    <a:pt x="424" y="217"/>
                  </a:lnTo>
                  <a:lnTo>
                    <a:pt x="422" y="227"/>
                  </a:lnTo>
                  <a:lnTo>
                    <a:pt x="421" y="238"/>
                  </a:lnTo>
                  <a:lnTo>
                    <a:pt x="418" y="248"/>
                  </a:lnTo>
                  <a:lnTo>
                    <a:pt x="416" y="257"/>
                  </a:lnTo>
                  <a:lnTo>
                    <a:pt x="412" y="267"/>
                  </a:lnTo>
                  <a:lnTo>
                    <a:pt x="409" y="276"/>
                  </a:lnTo>
                  <a:lnTo>
                    <a:pt x="404" y="285"/>
                  </a:lnTo>
                  <a:lnTo>
                    <a:pt x="400" y="293"/>
                  </a:lnTo>
                  <a:lnTo>
                    <a:pt x="394" y="301"/>
                  </a:lnTo>
                  <a:lnTo>
                    <a:pt x="389" y="309"/>
                  </a:lnTo>
                  <a:lnTo>
                    <a:pt x="382" y="317"/>
                  </a:lnTo>
                  <a:lnTo>
                    <a:pt x="376" y="324"/>
                  </a:lnTo>
                  <a:lnTo>
                    <a:pt x="368" y="332"/>
                  </a:lnTo>
                  <a:lnTo>
                    <a:pt x="361" y="339"/>
                  </a:lnTo>
                  <a:lnTo>
                    <a:pt x="345" y="351"/>
                  </a:lnTo>
                  <a:lnTo>
                    <a:pt x="329" y="361"/>
                  </a:lnTo>
                  <a:lnTo>
                    <a:pt x="312" y="369"/>
                  </a:lnTo>
                  <a:lnTo>
                    <a:pt x="294" y="376"/>
                  </a:lnTo>
                  <a:lnTo>
                    <a:pt x="275" y="381"/>
                  </a:lnTo>
                  <a:lnTo>
                    <a:pt x="255" y="385"/>
                  </a:lnTo>
                  <a:lnTo>
                    <a:pt x="235" y="387"/>
                  </a:lnTo>
                  <a:lnTo>
                    <a:pt x="213" y="38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685926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89 w 312"/>
                <a:gd name="T9" fmla="*/ 87 h 368"/>
                <a:gd name="T10" fmla="*/ 170 w 312"/>
                <a:gd name="T11" fmla="*/ 92 h 368"/>
                <a:gd name="T12" fmla="*/ 153 w 312"/>
                <a:gd name="T13" fmla="*/ 101 h 368"/>
                <a:gd name="T14" fmla="*/ 138 w 312"/>
                <a:gd name="T15" fmla="*/ 115 h 368"/>
                <a:gd name="T16" fmla="*/ 125 w 312"/>
                <a:gd name="T17" fmla="*/ 130 h 368"/>
                <a:gd name="T18" fmla="*/ 115 w 312"/>
                <a:gd name="T19" fmla="*/ 146 h 368"/>
                <a:gd name="T20" fmla="*/ 110 w 312"/>
                <a:gd name="T21" fmla="*/ 163 h 368"/>
                <a:gd name="T22" fmla="*/ 108 w 312"/>
                <a:gd name="T23" fmla="*/ 181 h 368"/>
                <a:gd name="T24" fmla="*/ 110 w 312"/>
                <a:gd name="T25" fmla="*/ 201 h 368"/>
                <a:gd name="T26" fmla="*/ 115 w 312"/>
                <a:gd name="T27" fmla="*/ 220 h 368"/>
                <a:gd name="T28" fmla="*/ 124 w 312"/>
                <a:gd name="T29" fmla="*/ 237 h 368"/>
                <a:gd name="T30" fmla="*/ 137 w 312"/>
                <a:gd name="T31" fmla="*/ 253 h 368"/>
                <a:gd name="T32" fmla="*/ 152 w 312"/>
                <a:gd name="T33" fmla="*/ 266 h 368"/>
                <a:gd name="T34" fmla="*/ 169 w 312"/>
                <a:gd name="T35" fmla="*/ 275 h 368"/>
                <a:gd name="T36" fmla="*/ 188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0 w 312"/>
                <a:gd name="T47" fmla="*/ 368 h 368"/>
                <a:gd name="T48" fmla="*/ 125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7 w 312"/>
                <a:gd name="T73" fmla="*/ 21 h 368"/>
                <a:gd name="T74" fmla="*/ 129 w 312"/>
                <a:gd name="T75" fmla="*/ 7 h 368"/>
                <a:gd name="T76" fmla="*/ 163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0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9" y="87"/>
                  </a:lnTo>
                  <a:lnTo>
                    <a:pt x="180" y="89"/>
                  </a:lnTo>
                  <a:lnTo>
                    <a:pt x="170" y="92"/>
                  </a:lnTo>
                  <a:lnTo>
                    <a:pt x="162" y="96"/>
                  </a:lnTo>
                  <a:lnTo>
                    <a:pt x="153" y="101"/>
                  </a:lnTo>
                  <a:lnTo>
                    <a:pt x="145" y="107"/>
                  </a:lnTo>
                  <a:lnTo>
                    <a:pt x="138" y="115"/>
                  </a:lnTo>
                  <a:lnTo>
                    <a:pt x="131" y="123"/>
                  </a:lnTo>
                  <a:lnTo>
                    <a:pt x="125" y="130"/>
                  </a:lnTo>
                  <a:lnTo>
                    <a:pt x="120" y="138"/>
                  </a:lnTo>
                  <a:lnTo>
                    <a:pt x="115" y="146"/>
                  </a:lnTo>
                  <a:lnTo>
                    <a:pt x="112" y="154"/>
                  </a:lnTo>
                  <a:lnTo>
                    <a:pt x="110" y="163"/>
                  </a:lnTo>
                  <a:lnTo>
                    <a:pt x="108" y="172"/>
                  </a:lnTo>
                  <a:lnTo>
                    <a:pt x="108" y="181"/>
                  </a:lnTo>
                  <a:lnTo>
                    <a:pt x="108" y="191"/>
                  </a:lnTo>
                  <a:lnTo>
                    <a:pt x="110" y="201"/>
                  </a:lnTo>
                  <a:lnTo>
                    <a:pt x="112" y="211"/>
                  </a:lnTo>
                  <a:lnTo>
                    <a:pt x="115" y="220"/>
                  </a:lnTo>
                  <a:lnTo>
                    <a:pt x="119" y="229"/>
                  </a:lnTo>
                  <a:lnTo>
                    <a:pt x="124" y="237"/>
                  </a:lnTo>
                  <a:lnTo>
                    <a:pt x="130" y="245"/>
                  </a:lnTo>
                  <a:lnTo>
                    <a:pt x="137" y="253"/>
                  </a:lnTo>
                  <a:lnTo>
                    <a:pt x="144" y="260"/>
                  </a:lnTo>
                  <a:lnTo>
                    <a:pt x="152" y="266"/>
                  </a:lnTo>
                  <a:lnTo>
                    <a:pt x="160" y="271"/>
                  </a:lnTo>
                  <a:lnTo>
                    <a:pt x="169" y="275"/>
                  </a:lnTo>
                  <a:lnTo>
                    <a:pt x="179" y="278"/>
                  </a:lnTo>
                  <a:lnTo>
                    <a:pt x="188" y="280"/>
                  </a:lnTo>
                  <a:lnTo>
                    <a:pt x="199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79" y="368"/>
                  </a:lnTo>
                  <a:lnTo>
                    <a:pt x="160" y="368"/>
                  </a:lnTo>
                  <a:lnTo>
                    <a:pt x="142" y="365"/>
                  </a:lnTo>
                  <a:lnTo>
                    <a:pt x="125" y="361"/>
                  </a:lnTo>
                  <a:lnTo>
                    <a:pt x="109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7" y="21"/>
                  </a:lnTo>
                  <a:lnTo>
                    <a:pt x="113" y="13"/>
                  </a:lnTo>
                  <a:lnTo>
                    <a:pt x="129" y="7"/>
                  </a:lnTo>
                  <a:lnTo>
                    <a:pt x="145" y="3"/>
                  </a:lnTo>
                  <a:lnTo>
                    <a:pt x="16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022351" y="422275"/>
              <a:ext cx="185738" cy="193675"/>
            </a:xfrm>
            <a:custGeom>
              <a:avLst/>
              <a:gdLst>
                <a:gd name="T0" fmla="*/ 248 w 349"/>
                <a:gd name="T1" fmla="*/ 0 h 368"/>
                <a:gd name="T2" fmla="*/ 349 w 349"/>
                <a:gd name="T3" fmla="*/ 0 h 368"/>
                <a:gd name="T4" fmla="*/ 349 w 349"/>
                <a:gd name="T5" fmla="*/ 368 h 368"/>
                <a:gd name="T6" fmla="*/ 248 w 349"/>
                <a:gd name="T7" fmla="*/ 368 h 368"/>
                <a:gd name="T8" fmla="*/ 104 w 349"/>
                <a:gd name="T9" fmla="*/ 170 h 368"/>
                <a:gd name="T10" fmla="*/ 104 w 349"/>
                <a:gd name="T11" fmla="*/ 368 h 368"/>
                <a:gd name="T12" fmla="*/ 0 w 349"/>
                <a:gd name="T13" fmla="*/ 368 h 368"/>
                <a:gd name="T14" fmla="*/ 0 w 349"/>
                <a:gd name="T15" fmla="*/ 0 h 368"/>
                <a:gd name="T16" fmla="*/ 104 w 349"/>
                <a:gd name="T17" fmla="*/ 0 h 368"/>
                <a:gd name="T18" fmla="*/ 248 w 349"/>
                <a:gd name="T19" fmla="*/ 198 h 368"/>
                <a:gd name="T20" fmla="*/ 248 w 349"/>
                <a:gd name="T21" fmla="*/ 0 h 3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" h="368">
                  <a:moveTo>
                    <a:pt x="248" y="0"/>
                  </a:moveTo>
                  <a:lnTo>
                    <a:pt x="349" y="0"/>
                  </a:lnTo>
                  <a:lnTo>
                    <a:pt x="349" y="368"/>
                  </a:lnTo>
                  <a:lnTo>
                    <a:pt x="248" y="368"/>
                  </a:lnTo>
                  <a:lnTo>
                    <a:pt x="104" y="170"/>
                  </a:lnTo>
                  <a:lnTo>
                    <a:pt x="104" y="368"/>
                  </a:lnTo>
                  <a:lnTo>
                    <a:pt x="0" y="36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248" y="19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able Placeholder 18"/>
          <p:cNvSpPr>
            <a:spLocks noGrp="1"/>
          </p:cNvSpPr>
          <p:nvPr>
            <p:ph type="tbl" sz="quarter" idx="14"/>
          </p:nvPr>
        </p:nvSpPr>
        <p:spPr>
          <a:xfrm>
            <a:off x="465138" y="1741714"/>
            <a:ext cx="8213725" cy="4419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ru-RU" noProof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465138" y="1284288"/>
            <a:ext cx="8207375" cy="457426"/>
          </a:xfrm>
        </p:spPr>
        <p:txBody>
          <a:bodyPr/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itle 25"/>
          <p:cNvSpPr>
            <a:spLocks noGrp="1"/>
          </p:cNvSpPr>
          <p:nvPr>
            <p:ph type="title"/>
          </p:nvPr>
        </p:nvSpPr>
        <p:spPr>
          <a:xfrm>
            <a:off x="3131004" y="6357875"/>
            <a:ext cx="2860221" cy="363600"/>
          </a:xfrm>
        </p:spPr>
        <p:txBody>
          <a:bodyPr>
            <a:norm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5153025" y="413544"/>
            <a:ext cx="3551255" cy="396000"/>
          </a:xfr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31A8C-A56B-44A3-A6B1-65BD13444642}" type="datetime3">
              <a:rPr lang="en-US"/>
              <a:pPr>
                <a:defRPr/>
              </a:pPr>
              <a:t>7 August 2013</a:t>
            </a:fld>
            <a:endParaRPr lang="en-US" dirty="0"/>
          </a:p>
        </p:txBody>
      </p:sp>
      <p:sp>
        <p:nvSpPr>
          <p:cNvPr id="16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0264-0E59-4236-AC49-B1508E067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17"/>
          <p:cNvSpPr>
            <a:spLocks noGrp="1"/>
          </p:cNvSpPr>
          <p:nvPr>
            <p:ph type="ftr" sz="quarter" idx="22"/>
          </p:nvPr>
        </p:nvSpPr>
        <p:spPr>
          <a:xfrm>
            <a:off x="2181225" y="412750"/>
            <a:ext cx="2895600" cy="396875"/>
          </a:xfrm>
        </p:spPr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2081213" y="414338"/>
            <a:ext cx="6775450" cy="401637"/>
          </a:xfrm>
          <a:prstGeom prst="rect">
            <a:avLst/>
          </a:prstGeom>
          <a:gradFill rotWithShape="1">
            <a:gsLst>
              <a:gs pos="0">
                <a:srgbClr val="1DA6CD"/>
              </a:gs>
              <a:gs pos="100000">
                <a:srgbClr val="00658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1" name="Group 7"/>
          <p:cNvGrpSpPr>
            <a:grpSpLocks/>
          </p:cNvGrpSpPr>
          <p:nvPr userDrawn="1"/>
        </p:nvGrpSpPr>
        <p:grpSpPr bwMode="auto">
          <a:xfrm>
            <a:off x="288925" y="320675"/>
            <a:ext cx="1501775" cy="536575"/>
            <a:chOff x="357188" y="320675"/>
            <a:chExt cx="1501776" cy="536575"/>
          </a:xfrm>
        </p:grpSpPr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57188" y="320675"/>
              <a:ext cx="536575" cy="536575"/>
            </a:xfrm>
            <a:custGeom>
              <a:avLst/>
              <a:gdLst>
                <a:gd name="T0" fmla="*/ 328 w 1013"/>
                <a:gd name="T1" fmla="*/ 25 h 1014"/>
                <a:gd name="T2" fmla="*/ 401 w 1013"/>
                <a:gd name="T3" fmla="*/ 5 h 1014"/>
                <a:gd name="T4" fmla="*/ 590 w 1013"/>
                <a:gd name="T5" fmla="*/ 193 h 1014"/>
                <a:gd name="T6" fmla="*/ 658 w 1013"/>
                <a:gd name="T7" fmla="*/ 195 h 1014"/>
                <a:gd name="T8" fmla="*/ 565 w 1013"/>
                <a:gd name="T9" fmla="*/ 161 h 1014"/>
                <a:gd name="T10" fmla="*/ 781 w 1013"/>
                <a:gd name="T11" fmla="*/ 87 h 1014"/>
                <a:gd name="T12" fmla="*/ 837 w 1013"/>
                <a:gd name="T13" fmla="*/ 137 h 1014"/>
                <a:gd name="T14" fmla="*/ 796 w 1013"/>
                <a:gd name="T15" fmla="*/ 353 h 1014"/>
                <a:gd name="T16" fmla="*/ 843 w 1013"/>
                <a:gd name="T17" fmla="*/ 438 h 1014"/>
                <a:gd name="T18" fmla="*/ 844 w 1013"/>
                <a:gd name="T19" fmla="*/ 368 h 1014"/>
                <a:gd name="T20" fmla="*/ 1005 w 1013"/>
                <a:gd name="T21" fmla="*/ 478 h 1014"/>
                <a:gd name="T22" fmla="*/ 992 w 1013"/>
                <a:gd name="T23" fmla="*/ 550 h 1014"/>
                <a:gd name="T24" fmla="*/ 753 w 1013"/>
                <a:gd name="T25" fmla="*/ 703 h 1014"/>
                <a:gd name="T26" fmla="*/ 781 w 1013"/>
                <a:gd name="T27" fmla="*/ 730 h 1014"/>
                <a:gd name="T28" fmla="*/ 840 w 1013"/>
                <a:gd name="T29" fmla="*/ 808 h 1014"/>
                <a:gd name="T30" fmla="*/ 820 w 1013"/>
                <a:gd name="T31" fmla="*/ 910 h 1014"/>
                <a:gd name="T32" fmla="*/ 700 w 1013"/>
                <a:gd name="T33" fmla="*/ 899 h 1014"/>
                <a:gd name="T34" fmla="*/ 503 w 1013"/>
                <a:gd name="T35" fmla="*/ 837 h 1014"/>
                <a:gd name="T36" fmla="*/ 474 w 1013"/>
                <a:gd name="T37" fmla="*/ 865 h 1014"/>
                <a:gd name="T38" fmla="*/ 540 w 1013"/>
                <a:gd name="T39" fmla="*/ 880 h 1014"/>
                <a:gd name="T40" fmla="*/ 397 w 1013"/>
                <a:gd name="T41" fmla="*/ 1012 h 1014"/>
                <a:gd name="T42" fmla="*/ 328 w 1013"/>
                <a:gd name="T43" fmla="*/ 984 h 1014"/>
                <a:gd name="T44" fmla="*/ 266 w 1013"/>
                <a:gd name="T45" fmla="*/ 752 h 1014"/>
                <a:gd name="T46" fmla="*/ 191 w 1013"/>
                <a:gd name="T47" fmla="*/ 726 h 1014"/>
                <a:gd name="T48" fmla="*/ 183 w 1013"/>
                <a:gd name="T49" fmla="*/ 784 h 1014"/>
                <a:gd name="T50" fmla="*/ 20 w 1013"/>
                <a:gd name="T51" fmla="*/ 752 h 1014"/>
                <a:gd name="T52" fmla="*/ 9 w 1013"/>
                <a:gd name="T53" fmla="*/ 679 h 1014"/>
                <a:gd name="T54" fmla="*/ 170 w 1013"/>
                <a:gd name="T55" fmla="*/ 396 h 1014"/>
                <a:gd name="T56" fmla="*/ 120 w 1013"/>
                <a:gd name="T57" fmla="*/ 457 h 1014"/>
                <a:gd name="T58" fmla="*/ 15 w 1013"/>
                <a:gd name="T59" fmla="*/ 350 h 1014"/>
                <a:gd name="T60" fmla="*/ 19 w 1013"/>
                <a:gd name="T61" fmla="*/ 267 h 1014"/>
                <a:gd name="T62" fmla="*/ 168 w 1013"/>
                <a:gd name="T63" fmla="*/ 243 h 1014"/>
                <a:gd name="T64" fmla="*/ 361 w 1013"/>
                <a:gd name="T65" fmla="*/ 190 h 1014"/>
                <a:gd name="T66" fmla="*/ 282 w 1013"/>
                <a:gd name="T67" fmla="*/ 204 h 1014"/>
                <a:gd name="T68" fmla="*/ 578 w 1013"/>
                <a:gd name="T69" fmla="*/ 259 h 1014"/>
                <a:gd name="T70" fmla="*/ 691 w 1013"/>
                <a:gd name="T71" fmla="*/ 339 h 1014"/>
                <a:gd name="T72" fmla="*/ 748 w 1013"/>
                <a:gd name="T73" fmla="*/ 466 h 1014"/>
                <a:gd name="T74" fmla="*/ 731 w 1013"/>
                <a:gd name="T75" fmla="*/ 610 h 1014"/>
                <a:gd name="T76" fmla="*/ 646 w 1013"/>
                <a:gd name="T77" fmla="*/ 719 h 1014"/>
                <a:gd name="T78" fmla="*/ 514 w 1013"/>
                <a:gd name="T79" fmla="*/ 770 h 1014"/>
                <a:gd name="T80" fmla="*/ 373 w 1013"/>
                <a:gd name="T81" fmla="*/ 745 h 1014"/>
                <a:gd name="T82" fmla="*/ 269 w 1013"/>
                <a:gd name="T83" fmla="*/ 654 h 1014"/>
                <a:gd name="T84" fmla="*/ 224 w 1013"/>
                <a:gd name="T85" fmla="*/ 521 h 1014"/>
                <a:gd name="T86" fmla="*/ 255 w 1013"/>
                <a:gd name="T87" fmla="*/ 381 h 1014"/>
                <a:gd name="T88" fmla="*/ 350 w 1013"/>
                <a:gd name="T89" fmla="*/ 281 h 1014"/>
                <a:gd name="T90" fmla="*/ 487 w 1013"/>
                <a:gd name="T91" fmla="*/ 243 h 1014"/>
                <a:gd name="T92" fmla="*/ 487 w 1013"/>
                <a:gd name="T93" fmla="*/ 285 h 1014"/>
                <a:gd name="T94" fmla="*/ 633 w 1013"/>
                <a:gd name="T95" fmla="*/ 340 h 1014"/>
                <a:gd name="T96" fmla="*/ 682 w 1013"/>
                <a:gd name="T97" fmla="*/ 612 h 1014"/>
                <a:gd name="T98" fmla="*/ 705 w 1013"/>
                <a:gd name="T99" fmla="*/ 465 h 1014"/>
                <a:gd name="T100" fmla="*/ 660 w 1013"/>
                <a:gd name="T101" fmla="*/ 646 h 1014"/>
                <a:gd name="T102" fmla="*/ 501 w 1013"/>
                <a:gd name="T103" fmla="*/ 471 h 1014"/>
                <a:gd name="T104" fmla="*/ 624 w 1013"/>
                <a:gd name="T105" fmla="*/ 681 h 1014"/>
                <a:gd name="T106" fmla="*/ 465 w 1013"/>
                <a:gd name="T107" fmla="*/ 508 h 1014"/>
                <a:gd name="T108" fmla="*/ 408 w 1013"/>
                <a:gd name="T109" fmla="*/ 714 h 1014"/>
                <a:gd name="T110" fmla="*/ 553 w 1013"/>
                <a:gd name="T111" fmla="*/ 719 h 1014"/>
                <a:gd name="T112" fmla="*/ 414 w 1013"/>
                <a:gd name="T113" fmla="*/ 529 h 1014"/>
                <a:gd name="T114" fmla="*/ 270 w 1013"/>
                <a:gd name="T115" fmla="*/ 467 h 1014"/>
                <a:gd name="T116" fmla="*/ 291 w 1013"/>
                <a:gd name="T117" fmla="*/ 609 h 10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13" h="1014">
                  <a:moveTo>
                    <a:pt x="257" y="232"/>
                  </a:moveTo>
                  <a:lnTo>
                    <a:pt x="267" y="197"/>
                  </a:lnTo>
                  <a:lnTo>
                    <a:pt x="277" y="161"/>
                  </a:lnTo>
                  <a:lnTo>
                    <a:pt x="286" y="125"/>
                  </a:lnTo>
                  <a:lnTo>
                    <a:pt x="296" y="89"/>
                  </a:lnTo>
                  <a:lnTo>
                    <a:pt x="300" y="75"/>
                  </a:lnTo>
                  <a:lnTo>
                    <a:pt x="305" y="62"/>
                  </a:lnTo>
                  <a:lnTo>
                    <a:pt x="312" y="49"/>
                  </a:lnTo>
                  <a:lnTo>
                    <a:pt x="319" y="37"/>
                  </a:lnTo>
                  <a:lnTo>
                    <a:pt x="323" y="31"/>
                  </a:lnTo>
                  <a:lnTo>
                    <a:pt x="328" y="25"/>
                  </a:lnTo>
                  <a:lnTo>
                    <a:pt x="333" y="20"/>
                  </a:lnTo>
                  <a:lnTo>
                    <a:pt x="338" y="16"/>
                  </a:lnTo>
                  <a:lnTo>
                    <a:pt x="344" y="12"/>
                  </a:lnTo>
                  <a:lnTo>
                    <a:pt x="350" y="8"/>
                  </a:lnTo>
                  <a:lnTo>
                    <a:pt x="358" y="5"/>
                  </a:lnTo>
                  <a:lnTo>
                    <a:pt x="365" y="2"/>
                  </a:lnTo>
                  <a:lnTo>
                    <a:pt x="373" y="1"/>
                  </a:lnTo>
                  <a:lnTo>
                    <a:pt x="380" y="0"/>
                  </a:lnTo>
                  <a:lnTo>
                    <a:pt x="387" y="1"/>
                  </a:lnTo>
                  <a:lnTo>
                    <a:pt x="394" y="2"/>
                  </a:lnTo>
                  <a:lnTo>
                    <a:pt x="401" y="5"/>
                  </a:lnTo>
                  <a:lnTo>
                    <a:pt x="407" y="8"/>
                  </a:lnTo>
                  <a:lnTo>
                    <a:pt x="413" y="12"/>
                  </a:lnTo>
                  <a:lnTo>
                    <a:pt x="419" y="17"/>
                  </a:lnTo>
                  <a:lnTo>
                    <a:pt x="441" y="40"/>
                  </a:lnTo>
                  <a:lnTo>
                    <a:pt x="462" y="66"/>
                  </a:lnTo>
                  <a:lnTo>
                    <a:pt x="478" y="83"/>
                  </a:lnTo>
                  <a:lnTo>
                    <a:pt x="502" y="113"/>
                  </a:lnTo>
                  <a:lnTo>
                    <a:pt x="532" y="148"/>
                  </a:lnTo>
                  <a:lnTo>
                    <a:pt x="563" y="186"/>
                  </a:lnTo>
                  <a:lnTo>
                    <a:pt x="577" y="189"/>
                  </a:lnTo>
                  <a:lnTo>
                    <a:pt x="590" y="193"/>
                  </a:lnTo>
                  <a:lnTo>
                    <a:pt x="604" y="198"/>
                  </a:lnTo>
                  <a:lnTo>
                    <a:pt x="617" y="203"/>
                  </a:lnTo>
                  <a:lnTo>
                    <a:pt x="629" y="208"/>
                  </a:lnTo>
                  <a:lnTo>
                    <a:pt x="642" y="215"/>
                  </a:lnTo>
                  <a:lnTo>
                    <a:pt x="654" y="221"/>
                  </a:lnTo>
                  <a:lnTo>
                    <a:pt x="665" y="228"/>
                  </a:lnTo>
                  <a:lnTo>
                    <a:pt x="665" y="221"/>
                  </a:lnTo>
                  <a:lnTo>
                    <a:pt x="664" y="214"/>
                  </a:lnTo>
                  <a:lnTo>
                    <a:pt x="663" y="207"/>
                  </a:lnTo>
                  <a:lnTo>
                    <a:pt x="660" y="201"/>
                  </a:lnTo>
                  <a:lnTo>
                    <a:pt x="658" y="195"/>
                  </a:lnTo>
                  <a:lnTo>
                    <a:pt x="654" y="189"/>
                  </a:lnTo>
                  <a:lnTo>
                    <a:pt x="650" y="184"/>
                  </a:lnTo>
                  <a:lnTo>
                    <a:pt x="644" y="179"/>
                  </a:lnTo>
                  <a:lnTo>
                    <a:pt x="638" y="174"/>
                  </a:lnTo>
                  <a:lnTo>
                    <a:pt x="631" y="171"/>
                  </a:lnTo>
                  <a:lnTo>
                    <a:pt x="623" y="167"/>
                  </a:lnTo>
                  <a:lnTo>
                    <a:pt x="614" y="165"/>
                  </a:lnTo>
                  <a:lnTo>
                    <a:pt x="604" y="163"/>
                  </a:lnTo>
                  <a:lnTo>
                    <a:pt x="593" y="161"/>
                  </a:lnTo>
                  <a:lnTo>
                    <a:pt x="579" y="161"/>
                  </a:lnTo>
                  <a:lnTo>
                    <a:pt x="565" y="161"/>
                  </a:lnTo>
                  <a:lnTo>
                    <a:pt x="601" y="146"/>
                  </a:lnTo>
                  <a:lnTo>
                    <a:pt x="635" y="131"/>
                  </a:lnTo>
                  <a:lnTo>
                    <a:pt x="669" y="117"/>
                  </a:lnTo>
                  <a:lnTo>
                    <a:pt x="704" y="102"/>
                  </a:lnTo>
                  <a:lnTo>
                    <a:pt x="717" y="96"/>
                  </a:lnTo>
                  <a:lnTo>
                    <a:pt x="731" y="92"/>
                  </a:lnTo>
                  <a:lnTo>
                    <a:pt x="745" y="88"/>
                  </a:lnTo>
                  <a:lnTo>
                    <a:pt x="759" y="87"/>
                  </a:lnTo>
                  <a:lnTo>
                    <a:pt x="767" y="86"/>
                  </a:lnTo>
                  <a:lnTo>
                    <a:pt x="774" y="87"/>
                  </a:lnTo>
                  <a:lnTo>
                    <a:pt x="781" y="87"/>
                  </a:lnTo>
                  <a:lnTo>
                    <a:pt x="788" y="89"/>
                  </a:lnTo>
                  <a:lnTo>
                    <a:pt x="795" y="91"/>
                  </a:lnTo>
                  <a:lnTo>
                    <a:pt x="802" y="93"/>
                  </a:lnTo>
                  <a:lnTo>
                    <a:pt x="808" y="96"/>
                  </a:lnTo>
                  <a:lnTo>
                    <a:pt x="815" y="100"/>
                  </a:lnTo>
                  <a:lnTo>
                    <a:pt x="821" y="106"/>
                  </a:lnTo>
                  <a:lnTo>
                    <a:pt x="826" y="112"/>
                  </a:lnTo>
                  <a:lnTo>
                    <a:pt x="831" y="117"/>
                  </a:lnTo>
                  <a:lnTo>
                    <a:pt x="834" y="124"/>
                  </a:lnTo>
                  <a:lnTo>
                    <a:pt x="836" y="130"/>
                  </a:lnTo>
                  <a:lnTo>
                    <a:pt x="837" y="137"/>
                  </a:lnTo>
                  <a:lnTo>
                    <a:pt x="837" y="144"/>
                  </a:lnTo>
                  <a:lnTo>
                    <a:pt x="837" y="152"/>
                  </a:lnTo>
                  <a:lnTo>
                    <a:pt x="832" y="183"/>
                  </a:lnTo>
                  <a:lnTo>
                    <a:pt x="825" y="216"/>
                  </a:lnTo>
                  <a:lnTo>
                    <a:pt x="823" y="225"/>
                  </a:lnTo>
                  <a:lnTo>
                    <a:pt x="820" y="240"/>
                  </a:lnTo>
                  <a:lnTo>
                    <a:pt x="816" y="259"/>
                  </a:lnTo>
                  <a:lnTo>
                    <a:pt x="812" y="280"/>
                  </a:lnTo>
                  <a:lnTo>
                    <a:pt x="807" y="303"/>
                  </a:lnTo>
                  <a:lnTo>
                    <a:pt x="802" y="329"/>
                  </a:lnTo>
                  <a:lnTo>
                    <a:pt x="796" y="353"/>
                  </a:lnTo>
                  <a:lnTo>
                    <a:pt x="791" y="377"/>
                  </a:lnTo>
                  <a:lnTo>
                    <a:pt x="800" y="400"/>
                  </a:lnTo>
                  <a:lnTo>
                    <a:pt x="807" y="423"/>
                  </a:lnTo>
                  <a:lnTo>
                    <a:pt x="812" y="447"/>
                  </a:lnTo>
                  <a:lnTo>
                    <a:pt x="815" y="472"/>
                  </a:lnTo>
                  <a:lnTo>
                    <a:pt x="821" y="467"/>
                  </a:lnTo>
                  <a:lnTo>
                    <a:pt x="828" y="462"/>
                  </a:lnTo>
                  <a:lnTo>
                    <a:pt x="832" y="456"/>
                  </a:lnTo>
                  <a:lnTo>
                    <a:pt x="837" y="451"/>
                  </a:lnTo>
                  <a:lnTo>
                    <a:pt x="840" y="445"/>
                  </a:lnTo>
                  <a:lnTo>
                    <a:pt x="843" y="438"/>
                  </a:lnTo>
                  <a:lnTo>
                    <a:pt x="844" y="431"/>
                  </a:lnTo>
                  <a:lnTo>
                    <a:pt x="845" y="424"/>
                  </a:lnTo>
                  <a:lnTo>
                    <a:pt x="845" y="417"/>
                  </a:lnTo>
                  <a:lnTo>
                    <a:pt x="844" y="409"/>
                  </a:lnTo>
                  <a:lnTo>
                    <a:pt x="842" y="400"/>
                  </a:lnTo>
                  <a:lnTo>
                    <a:pt x="838" y="391"/>
                  </a:lnTo>
                  <a:lnTo>
                    <a:pt x="833" y="382"/>
                  </a:lnTo>
                  <a:lnTo>
                    <a:pt x="826" y="372"/>
                  </a:lnTo>
                  <a:lnTo>
                    <a:pt x="819" y="362"/>
                  </a:lnTo>
                  <a:lnTo>
                    <a:pt x="810" y="351"/>
                  </a:lnTo>
                  <a:lnTo>
                    <a:pt x="844" y="368"/>
                  </a:lnTo>
                  <a:lnTo>
                    <a:pt x="877" y="386"/>
                  </a:lnTo>
                  <a:lnTo>
                    <a:pt x="910" y="403"/>
                  </a:lnTo>
                  <a:lnTo>
                    <a:pt x="943" y="420"/>
                  </a:lnTo>
                  <a:lnTo>
                    <a:pt x="955" y="427"/>
                  </a:lnTo>
                  <a:lnTo>
                    <a:pt x="968" y="435"/>
                  </a:lnTo>
                  <a:lnTo>
                    <a:pt x="979" y="444"/>
                  </a:lnTo>
                  <a:lnTo>
                    <a:pt x="989" y="454"/>
                  </a:lnTo>
                  <a:lnTo>
                    <a:pt x="994" y="460"/>
                  </a:lnTo>
                  <a:lnTo>
                    <a:pt x="998" y="465"/>
                  </a:lnTo>
                  <a:lnTo>
                    <a:pt x="1002" y="471"/>
                  </a:lnTo>
                  <a:lnTo>
                    <a:pt x="1005" y="478"/>
                  </a:lnTo>
                  <a:lnTo>
                    <a:pt x="1008" y="484"/>
                  </a:lnTo>
                  <a:lnTo>
                    <a:pt x="1010" y="491"/>
                  </a:lnTo>
                  <a:lnTo>
                    <a:pt x="1012" y="498"/>
                  </a:lnTo>
                  <a:lnTo>
                    <a:pt x="1013" y="505"/>
                  </a:lnTo>
                  <a:lnTo>
                    <a:pt x="1013" y="514"/>
                  </a:lnTo>
                  <a:lnTo>
                    <a:pt x="1012" y="521"/>
                  </a:lnTo>
                  <a:lnTo>
                    <a:pt x="1010" y="528"/>
                  </a:lnTo>
                  <a:lnTo>
                    <a:pt x="1007" y="534"/>
                  </a:lnTo>
                  <a:lnTo>
                    <a:pt x="1003" y="540"/>
                  </a:lnTo>
                  <a:lnTo>
                    <a:pt x="998" y="545"/>
                  </a:lnTo>
                  <a:lnTo>
                    <a:pt x="992" y="550"/>
                  </a:lnTo>
                  <a:lnTo>
                    <a:pt x="986" y="555"/>
                  </a:lnTo>
                  <a:lnTo>
                    <a:pt x="958" y="570"/>
                  </a:lnTo>
                  <a:lnTo>
                    <a:pt x="929" y="585"/>
                  </a:lnTo>
                  <a:lnTo>
                    <a:pt x="906" y="597"/>
                  </a:lnTo>
                  <a:lnTo>
                    <a:pt x="870" y="615"/>
                  </a:lnTo>
                  <a:lnTo>
                    <a:pt x="825" y="637"/>
                  </a:lnTo>
                  <a:lnTo>
                    <a:pt x="780" y="659"/>
                  </a:lnTo>
                  <a:lnTo>
                    <a:pt x="774" y="671"/>
                  </a:lnTo>
                  <a:lnTo>
                    <a:pt x="767" y="682"/>
                  </a:lnTo>
                  <a:lnTo>
                    <a:pt x="760" y="692"/>
                  </a:lnTo>
                  <a:lnTo>
                    <a:pt x="753" y="703"/>
                  </a:lnTo>
                  <a:lnTo>
                    <a:pt x="737" y="724"/>
                  </a:lnTo>
                  <a:lnTo>
                    <a:pt x="719" y="742"/>
                  </a:lnTo>
                  <a:lnTo>
                    <a:pt x="727" y="744"/>
                  </a:lnTo>
                  <a:lnTo>
                    <a:pt x="734" y="745"/>
                  </a:lnTo>
                  <a:lnTo>
                    <a:pt x="742" y="745"/>
                  </a:lnTo>
                  <a:lnTo>
                    <a:pt x="749" y="745"/>
                  </a:lnTo>
                  <a:lnTo>
                    <a:pt x="756" y="744"/>
                  </a:lnTo>
                  <a:lnTo>
                    <a:pt x="762" y="742"/>
                  </a:lnTo>
                  <a:lnTo>
                    <a:pt x="769" y="739"/>
                  </a:lnTo>
                  <a:lnTo>
                    <a:pt x="775" y="735"/>
                  </a:lnTo>
                  <a:lnTo>
                    <a:pt x="781" y="730"/>
                  </a:lnTo>
                  <a:lnTo>
                    <a:pt x="786" y="724"/>
                  </a:lnTo>
                  <a:lnTo>
                    <a:pt x="792" y="717"/>
                  </a:lnTo>
                  <a:lnTo>
                    <a:pt x="796" y="708"/>
                  </a:lnTo>
                  <a:lnTo>
                    <a:pt x="801" y="698"/>
                  </a:lnTo>
                  <a:lnTo>
                    <a:pt x="805" y="688"/>
                  </a:lnTo>
                  <a:lnTo>
                    <a:pt x="808" y="676"/>
                  </a:lnTo>
                  <a:lnTo>
                    <a:pt x="811" y="662"/>
                  </a:lnTo>
                  <a:lnTo>
                    <a:pt x="818" y="698"/>
                  </a:lnTo>
                  <a:lnTo>
                    <a:pt x="825" y="735"/>
                  </a:lnTo>
                  <a:lnTo>
                    <a:pt x="833" y="772"/>
                  </a:lnTo>
                  <a:lnTo>
                    <a:pt x="840" y="808"/>
                  </a:lnTo>
                  <a:lnTo>
                    <a:pt x="842" y="822"/>
                  </a:lnTo>
                  <a:lnTo>
                    <a:pt x="843" y="836"/>
                  </a:lnTo>
                  <a:lnTo>
                    <a:pt x="843" y="851"/>
                  </a:lnTo>
                  <a:lnTo>
                    <a:pt x="842" y="865"/>
                  </a:lnTo>
                  <a:lnTo>
                    <a:pt x="840" y="872"/>
                  </a:lnTo>
                  <a:lnTo>
                    <a:pt x="839" y="879"/>
                  </a:lnTo>
                  <a:lnTo>
                    <a:pt x="836" y="885"/>
                  </a:lnTo>
                  <a:lnTo>
                    <a:pt x="833" y="892"/>
                  </a:lnTo>
                  <a:lnTo>
                    <a:pt x="830" y="898"/>
                  </a:lnTo>
                  <a:lnTo>
                    <a:pt x="825" y="904"/>
                  </a:lnTo>
                  <a:lnTo>
                    <a:pt x="820" y="910"/>
                  </a:lnTo>
                  <a:lnTo>
                    <a:pt x="815" y="916"/>
                  </a:lnTo>
                  <a:lnTo>
                    <a:pt x="809" y="921"/>
                  </a:lnTo>
                  <a:lnTo>
                    <a:pt x="802" y="924"/>
                  </a:lnTo>
                  <a:lnTo>
                    <a:pt x="796" y="927"/>
                  </a:lnTo>
                  <a:lnTo>
                    <a:pt x="789" y="928"/>
                  </a:lnTo>
                  <a:lnTo>
                    <a:pt x="782" y="929"/>
                  </a:lnTo>
                  <a:lnTo>
                    <a:pt x="775" y="928"/>
                  </a:lnTo>
                  <a:lnTo>
                    <a:pt x="768" y="927"/>
                  </a:lnTo>
                  <a:lnTo>
                    <a:pt x="760" y="925"/>
                  </a:lnTo>
                  <a:lnTo>
                    <a:pt x="730" y="914"/>
                  </a:lnTo>
                  <a:lnTo>
                    <a:pt x="700" y="899"/>
                  </a:lnTo>
                  <a:lnTo>
                    <a:pt x="691" y="895"/>
                  </a:lnTo>
                  <a:lnTo>
                    <a:pt x="677" y="889"/>
                  </a:lnTo>
                  <a:lnTo>
                    <a:pt x="660" y="882"/>
                  </a:lnTo>
                  <a:lnTo>
                    <a:pt x="640" y="873"/>
                  </a:lnTo>
                  <a:lnTo>
                    <a:pt x="618" y="863"/>
                  </a:lnTo>
                  <a:lnTo>
                    <a:pt x="595" y="853"/>
                  </a:lnTo>
                  <a:lnTo>
                    <a:pt x="571" y="842"/>
                  </a:lnTo>
                  <a:lnTo>
                    <a:pt x="548" y="832"/>
                  </a:lnTo>
                  <a:lnTo>
                    <a:pt x="533" y="834"/>
                  </a:lnTo>
                  <a:lnTo>
                    <a:pt x="518" y="836"/>
                  </a:lnTo>
                  <a:lnTo>
                    <a:pt x="503" y="837"/>
                  </a:lnTo>
                  <a:lnTo>
                    <a:pt x="487" y="837"/>
                  </a:lnTo>
                  <a:lnTo>
                    <a:pt x="477" y="837"/>
                  </a:lnTo>
                  <a:lnTo>
                    <a:pt x="467" y="837"/>
                  </a:lnTo>
                  <a:lnTo>
                    <a:pt x="456" y="836"/>
                  </a:lnTo>
                  <a:lnTo>
                    <a:pt x="446" y="835"/>
                  </a:lnTo>
                  <a:lnTo>
                    <a:pt x="450" y="841"/>
                  </a:lnTo>
                  <a:lnTo>
                    <a:pt x="454" y="847"/>
                  </a:lnTo>
                  <a:lnTo>
                    <a:pt x="458" y="852"/>
                  </a:lnTo>
                  <a:lnTo>
                    <a:pt x="463" y="857"/>
                  </a:lnTo>
                  <a:lnTo>
                    <a:pt x="468" y="861"/>
                  </a:lnTo>
                  <a:lnTo>
                    <a:pt x="474" y="865"/>
                  </a:lnTo>
                  <a:lnTo>
                    <a:pt x="480" y="867"/>
                  </a:lnTo>
                  <a:lnTo>
                    <a:pt x="487" y="869"/>
                  </a:lnTo>
                  <a:lnTo>
                    <a:pt x="494" y="871"/>
                  </a:lnTo>
                  <a:lnTo>
                    <a:pt x="502" y="871"/>
                  </a:lnTo>
                  <a:lnTo>
                    <a:pt x="511" y="870"/>
                  </a:lnTo>
                  <a:lnTo>
                    <a:pt x="520" y="869"/>
                  </a:lnTo>
                  <a:lnTo>
                    <a:pt x="530" y="866"/>
                  </a:lnTo>
                  <a:lnTo>
                    <a:pt x="541" y="863"/>
                  </a:lnTo>
                  <a:lnTo>
                    <a:pt x="553" y="858"/>
                  </a:lnTo>
                  <a:lnTo>
                    <a:pt x="565" y="852"/>
                  </a:lnTo>
                  <a:lnTo>
                    <a:pt x="540" y="880"/>
                  </a:lnTo>
                  <a:lnTo>
                    <a:pt x="516" y="908"/>
                  </a:lnTo>
                  <a:lnTo>
                    <a:pt x="491" y="937"/>
                  </a:lnTo>
                  <a:lnTo>
                    <a:pt x="467" y="965"/>
                  </a:lnTo>
                  <a:lnTo>
                    <a:pt x="457" y="975"/>
                  </a:lnTo>
                  <a:lnTo>
                    <a:pt x="447" y="985"/>
                  </a:lnTo>
                  <a:lnTo>
                    <a:pt x="435" y="994"/>
                  </a:lnTo>
                  <a:lnTo>
                    <a:pt x="423" y="1002"/>
                  </a:lnTo>
                  <a:lnTo>
                    <a:pt x="417" y="1005"/>
                  </a:lnTo>
                  <a:lnTo>
                    <a:pt x="410" y="1008"/>
                  </a:lnTo>
                  <a:lnTo>
                    <a:pt x="404" y="1010"/>
                  </a:lnTo>
                  <a:lnTo>
                    <a:pt x="397" y="1012"/>
                  </a:lnTo>
                  <a:lnTo>
                    <a:pt x="390" y="1013"/>
                  </a:lnTo>
                  <a:lnTo>
                    <a:pt x="382" y="1014"/>
                  </a:lnTo>
                  <a:lnTo>
                    <a:pt x="375" y="1014"/>
                  </a:lnTo>
                  <a:lnTo>
                    <a:pt x="368" y="1013"/>
                  </a:lnTo>
                  <a:lnTo>
                    <a:pt x="360" y="1011"/>
                  </a:lnTo>
                  <a:lnTo>
                    <a:pt x="352" y="1009"/>
                  </a:lnTo>
                  <a:lnTo>
                    <a:pt x="346" y="1005"/>
                  </a:lnTo>
                  <a:lnTo>
                    <a:pt x="340" y="1001"/>
                  </a:lnTo>
                  <a:lnTo>
                    <a:pt x="336" y="996"/>
                  </a:lnTo>
                  <a:lnTo>
                    <a:pt x="332" y="990"/>
                  </a:lnTo>
                  <a:lnTo>
                    <a:pt x="328" y="984"/>
                  </a:lnTo>
                  <a:lnTo>
                    <a:pt x="325" y="977"/>
                  </a:lnTo>
                  <a:lnTo>
                    <a:pt x="315" y="946"/>
                  </a:lnTo>
                  <a:lnTo>
                    <a:pt x="307" y="915"/>
                  </a:lnTo>
                  <a:lnTo>
                    <a:pt x="304" y="904"/>
                  </a:lnTo>
                  <a:lnTo>
                    <a:pt x="300" y="889"/>
                  </a:lnTo>
                  <a:lnTo>
                    <a:pt x="296" y="871"/>
                  </a:lnTo>
                  <a:lnTo>
                    <a:pt x="290" y="849"/>
                  </a:lnTo>
                  <a:lnTo>
                    <a:pt x="284" y="826"/>
                  </a:lnTo>
                  <a:lnTo>
                    <a:pt x="278" y="801"/>
                  </a:lnTo>
                  <a:lnTo>
                    <a:pt x="272" y="777"/>
                  </a:lnTo>
                  <a:lnTo>
                    <a:pt x="266" y="752"/>
                  </a:lnTo>
                  <a:lnTo>
                    <a:pt x="248" y="735"/>
                  </a:lnTo>
                  <a:lnTo>
                    <a:pt x="231" y="716"/>
                  </a:lnTo>
                  <a:lnTo>
                    <a:pt x="216" y="695"/>
                  </a:lnTo>
                  <a:lnTo>
                    <a:pt x="203" y="674"/>
                  </a:lnTo>
                  <a:lnTo>
                    <a:pt x="199" y="681"/>
                  </a:lnTo>
                  <a:lnTo>
                    <a:pt x="196" y="688"/>
                  </a:lnTo>
                  <a:lnTo>
                    <a:pt x="193" y="695"/>
                  </a:lnTo>
                  <a:lnTo>
                    <a:pt x="191" y="703"/>
                  </a:lnTo>
                  <a:lnTo>
                    <a:pt x="190" y="711"/>
                  </a:lnTo>
                  <a:lnTo>
                    <a:pt x="190" y="718"/>
                  </a:lnTo>
                  <a:lnTo>
                    <a:pt x="191" y="726"/>
                  </a:lnTo>
                  <a:lnTo>
                    <a:pt x="193" y="733"/>
                  </a:lnTo>
                  <a:lnTo>
                    <a:pt x="196" y="740"/>
                  </a:lnTo>
                  <a:lnTo>
                    <a:pt x="201" y="747"/>
                  </a:lnTo>
                  <a:lnTo>
                    <a:pt x="207" y="754"/>
                  </a:lnTo>
                  <a:lnTo>
                    <a:pt x="214" y="761"/>
                  </a:lnTo>
                  <a:lnTo>
                    <a:pt x="222" y="768"/>
                  </a:lnTo>
                  <a:lnTo>
                    <a:pt x="232" y="774"/>
                  </a:lnTo>
                  <a:lnTo>
                    <a:pt x="244" y="781"/>
                  </a:lnTo>
                  <a:lnTo>
                    <a:pt x="258" y="787"/>
                  </a:lnTo>
                  <a:lnTo>
                    <a:pt x="220" y="786"/>
                  </a:lnTo>
                  <a:lnTo>
                    <a:pt x="183" y="784"/>
                  </a:lnTo>
                  <a:lnTo>
                    <a:pt x="146" y="783"/>
                  </a:lnTo>
                  <a:lnTo>
                    <a:pt x="107" y="781"/>
                  </a:lnTo>
                  <a:lnTo>
                    <a:pt x="93" y="780"/>
                  </a:lnTo>
                  <a:lnTo>
                    <a:pt x="78" y="778"/>
                  </a:lnTo>
                  <a:lnTo>
                    <a:pt x="64" y="775"/>
                  </a:lnTo>
                  <a:lnTo>
                    <a:pt x="51" y="771"/>
                  </a:lnTo>
                  <a:lnTo>
                    <a:pt x="44" y="768"/>
                  </a:lnTo>
                  <a:lnTo>
                    <a:pt x="38" y="764"/>
                  </a:lnTo>
                  <a:lnTo>
                    <a:pt x="32" y="761"/>
                  </a:lnTo>
                  <a:lnTo>
                    <a:pt x="26" y="757"/>
                  </a:lnTo>
                  <a:lnTo>
                    <a:pt x="20" y="752"/>
                  </a:lnTo>
                  <a:lnTo>
                    <a:pt x="15" y="747"/>
                  </a:lnTo>
                  <a:lnTo>
                    <a:pt x="11" y="741"/>
                  </a:lnTo>
                  <a:lnTo>
                    <a:pt x="7" y="735"/>
                  </a:lnTo>
                  <a:lnTo>
                    <a:pt x="3" y="728"/>
                  </a:lnTo>
                  <a:lnTo>
                    <a:pt x="1" y="721"/>
                  </a:lnTo>
                  <a:lnTo>
                    <a:pt x="0" y="714"/>
                  </a:lnTo>
                  <a:lnTo>
                    <a:pt x="0" y="706"/>
                  </a:lnTo>
                  <a:lnTo>
                    <a:pt x="1" y="699"/>
                  </a:lnTo>
                  <a:lnTo>
                    <a:pt x="3" y="692"/>
                  </a:lnTo>
                  <a:lnTo>
                    <a:pt x="6" y="686"/>
                  </a:lnTo>
                  <a:lnTo>
                    <a:pt x="9" y="679"/>
                  </a:lnTo>
                  <a:lnTo>
                    <a:pt x="28" y="653"/>
                  </a:lnTo>
                  <a:lnTo>
                    <a:pt x="48" y="627"/>
                  </a:lnTo>
                  <a:lnTo>
                    <a:pt x="64" y="604"/>
                  </a:lnTo>
                  <a:lnTo>
                    <a:pt x="92" y="568"/>
                  </a:lnTo>
                  <a:lnTo>
                    <a:pt x="125" y="526"/>
                  </a:lnTo>
                  <a:lnTo>
                    <a:pt x="158" y="484"/>
                  </a:lnTo>
                  <a:lnTo>
                    <a:pt x="161" y="461"/>
                  </a:lnTo>
                  <a:lnTo>
                    <a:pt x="165" y="438"/>
                  </a:lnTo>
                  <a:lnTo>
                    <a:pt x="170" y="416"/>
                  </a:lnTo>
                  <a:lnTo>
                    <a:pt x="177" y="394"/>
                  </a:lnTo>
                  <a:lnTo>
                    <a:pt x="170" y="396"/>
                  </a:lnTo>
                  <a:lnTo>
                    <a:pt x="162" y="398"/>
                  </a:lnTo>
                  <a:lnTo>
                    <a:pt x="155" y="401"/>
                  </a:lnTo>
                  <a:lnTo>
                    <a:pt x="149" y="404"/>
                  </a:lnTo>
                  <a:lnTo>
                    <a:pt x="143" y="408"/>
                  </a:lnTo>
                  <a:lnTo>
                    <a:pt x="137" y="413"/>
                  </a:lnTo>
                  <a:lnTo>
                    <a:pt x="132" y="418"/>
                  </a:lnTo>
                  <a:lnTo>
                    <a:pt x="128" y="424"/>
                  </a:lnTo>
                  <a:lnTo>
                    <a:pt x="125" y="431"/>
                  </a:lnTo>
                  <a:lnTo>
                    <a:pt x="122" y="439"/>
                  </a:lnTo>
                  <a:lnTo>
                    <a:pt x="121" y="447"/>
                  </a:lnTo>
                  <a:lnTo>
                    <a:pt x="120" y="457"/>
                  </a:lnTo>
                  <a:lnTo>
                    <a:pt x="120" y="468"/>
                  </a:lnTo>
                  <a:lnTo>
                    <a:pt x="121" y="479"/>
                  </a:lnTo>
                  <a:lnTo>
                    <a:pt x="123" y="492"/>
                  </a:lnTo>
                  <a:lnTo>
                    <a:pt x="127" y="506"/>
                  </a:lnTo>
                  <a:lnTo>
                    <a:pt x="103" y="476"/>
                  </a:lnTo>
                  <a:lnTo>
                    <a:pt x="81" y="447"/>
                  </a:lnTo>
                  <a:lnTo>
                    <a:pt x="59" y="417"/>
                  </a:lnTo>
                  <a:lnTo>
                    <a:pt x="37" y="387"/>
                  </a:lnTo>
                  <a:lnTo>
                    <a:pt x="29" y="376"/>
                  </a:lnTo>
                  <a:lnTo>
                    <a:pt x="21" y="363"/>
                  </a:lnTo>
                  <a:lnTo>
                    <a:pt x="15" y="350"/>
                  </a:lnTo>
                  <a:lnTo>
                    <a:pt x="10" y="337"/>
                  </a:lnTo>
                  <a:lnTo>
                    <a:pt x="8" y="330"/>
                  </a:lnTo>
                  <a:lnTo>
                    <a:pt x="7" y="323"/>
                  </a:lnTo>
                  <a:lnTo>
                    <a:pt x="6" y="316"/>
                  </a:lnTo>
                  <a:lnTo>
                    <a:pt x="6" y="309"/>
                  </a:lnTo>
                  <a:lnTo>
                    <a:pt x="6" y="301"/>
                  </a:lnTo>
                  <a:lnTo>
                    <a:pt x="7" y="294"/>
                  </a:lnTo>
                  <a:lnTo>
                    <a:pt x="9" y="287"/>
                  </a:lnTo>
                  <a:lnTo>
                    <a:pt x="11" y="280"/>
                  </a:lnTo>
                  <a:lnTo>
                    <a:pt x="14" y="273"/>
                  </a:lnTo>
                  <a:lnTo>
                    <a:pt x="19" y="267"/>
                  </a:lnTo>
                  <a:lnTo>
                    <a:pt x="23" y="261"/>
                  </a:lnTo>
                  <a:lnTo>
                    <a:pt x="29" y="257"/>
                  </a:lnTo>
                  <a:lnTo>
                    <a:pt x="35" y="254"/>
                  </a:lnTo>
                  <a:lnTo>
                    <a:pt x="42" y="251"/>
                  </a:lnTo>
                  <a:lnTo>
                    <a:pt x="49" y="249"/>
                  </a:lnTo>
                  <a:lnTo>
                    <a:pt x="56" y="248"/>
                  </a:lnTo>
                  <a:lnTo>
                    <a:pt x="88" y="245"/>
                  </a:lnTo>
                  <a:lnTo>
                    <a:pt x="123" y="244"/>
                  </a:lnTo>
                  <a:lnTo>
                    <a:pt x="133" y="244"/>
                  </a:lnTo>
                  <a:lnTo>
                    <a:pt x="148" y="243"/>
                  </a:lnTo>
                  <a:lnTo>
                    <a:pt x="168" y="243"/>
                  </a:lnTo>
                  <a:lnTo>
                    <a:pt x="190" y="242"/>
                  </a:lnTo>
                  <a:lnTo>
                    <a:pt x="215" y="242"/>
                  </a:lnTo>
                  <a:lnTo>
                    <a:pt x="241" y="241"/>
                  </a:lnTo>
                  <a:lnTo>
                    <a:pt x="267" y="241"/>
                  </a:lnTo>
                  <a:lnTo>
                    <a:pt x="292" y="241"/>
                  </a:lnTo>
                  <a:lnTo>
                    <a:pt x="310" y="228"/>
                  </a:lnTo>
                  <a:lnTo>
                    <a:pt x="330" y="216"/>
                  </a:lnTo>
                  <a:lnTo>
                    <a:pt x="351" y="206"/>
                  </a:lnTo>
                  <a:lnTo>
                    <a:pt x="373" y="197"/>
                  </a:lnTo>
                  <a:lnTo>
                    <a:pt x="367" y="193"/>
                  </a:lnTo>
                  <a:lnTo>
                    <a:pt x="361" y="190"/>
                  </a:lnTo>
                  <a:lnTo>
                    <a:pt x="353" y="187"/>
                  </a:lnTo>
                  <a:lnTo>
                    <a:pt x="347" y="184"/>
                  </a:lnTo>
                  <a:lnTo>
                    <a:pt x="340" y="183"/>
                  </a:lnTo>
                  <a:lnTo>
                    <a:pt x="334" y="182"/>
                  </a:lnTo>
                  <a:lnTo>
                    <a:pt x="327" y="182"/>
                  </a:lnTo>
                  <a:lnTo>
                    <a:pt x="320" y="183"/>
                  </a:lnTo>
                  <a:lnTo>
                    <a:pt x="312" y="185"/>
                  </a:lnTo>
                  <a:lnTo>
                    <a:pt x="305" y="188"/>
                  </a:lnTo>
                  <a:lnTo>
                    <a:pt x="298" y="192"/>
                  </a:lnTo>
                  <a:lnTo>
                    <a:pt x="290" y="198"/>
                  </a:lnTo>
                  <a:lnTo>
                    <a:pt x="282" y="204"/>
                  </a:lnTo>
                  <a:lnTo>
                    <a:pt x="274" y="212"/>
                  </a:lnTo>
                  <a:lnTo>
                    <a:pt x="266" y="222"/>
                  </a:lnTo>
                  <a:lnTo>
                    <a:pt x="257" y="232"/>
                  </a:lnTo>
                  <a:close/>
                  <a:moveTo>
                    <a:pt x="487" y="243"/>
                  </a:moveTo>
                  <a:lnTo>
                    <a:pt x="501" y="243"/>
                  </a:lnTo>
                  <a:lnTo>
                    <a:pt x="514" y="244"/>
                  </a:lnTo>
                  <a:lnTo>
                    <a:pt x="527" y="246"/>
                  </a:lnTo>
                  <a:lnTo>
                    <a:pt x="540" y="248"/>
                  </a:lnTo>
                  <a:lnTo>
                    <a:pt x="553" y="251"/>
                  </a:lnTo>
                  <a:lnTo>
                    <a:pt x="566" y="255"/>
                  </a:lnTo>
                  <a:lnTo>
                    <a:pt x="578" y="259"/>
                  </a:lnTo>
                  <a:lnTo>
                    <a:pt x="590" y="263"/>
                  </a:lnTo>
                  <a:lnTo>
                    <a:pt x="602" y="269"/>
                  </a:lnTo>
                  <a:lnTo>
                    <a:pt x="614" y="274"/>
                  </a:lnTo>
                  <a:lnTo>
                    <a:pt x="625" y="281"/>
                  </a:lnTo>
                  <a:lnTo>
                    <a:pt x="635" y="288"/>
                  </a:lnTo>
                  <a:lnTo>
                    <a:pt x="646" y="295"/>
                  </a:lnTo>
                  <a:lnTo>
                    <a:pt x="656" y="303"/>
                  </a:lnTo>
                  <a:lnTo>
                    <a:pt x="665" y="312"/>
                  </a:lnTo>
                  <a:lnTo>
                    <a:pt x="674" y="321"/>
                  </a:lnTo>
                  <a:lnTo>
                    <a:pt x="683" y="330"/>
                  </a:lnTo>
                  <a:lnTo>
                    <a:pt x="691" y="339"/>
                  </a:lnTo>
                  <a:lnTo>
                    <a:pt x="699" y="349"/>
                  </a:lnTo>
                  <a:lnTo>
                    <a:pt x="706" y="360"/>
                  </a:lnTo>
                  <a:lnTo>
                    <a:pt x="713" y="370"/>
                  </a:lnTo>
                  <a:lnTo>
                    <a:pt x="720" y="381"/>
                  </a:lnTo>
                  <a:lnTo>
                    <a:pt x="725" y="393"/>
                  </a:lnTo>
                  <a:lnTo>
                    <a:pt x="731" y="404"/>
                  </a:lnTo>
                  <a:lnTo>
                    <a:pt x="735" y="416"/>
                  </a:lnTo>
                  <a:lnTo>
                    <a:pt x="739" y="428"/>
                  </a:lnTo>
                  <a:lnTo>
                    <a:pt x="743" y="441"/>
                  </a:lnTo>
                  <a:lnTo>
                    <a:pt x="746" y="454"/>
                  </a:lnTo>
                  <a:lnTo>
                    <a:pt x="748" y="466"/>
                  </a:lnTo>
                  <a:lnTo>
                    <a:pt x="750" y="480"/>
                  </a:lnTo>
                  <a:lnTo>
                    <a:pt x="751" y="493"/>
                  </a:lnTo>
                  <a:lnTo>
                    <a:pt x="751" y="508"/>
                  </a:lnTo>
                  <a:lnTo>
                    <a:pt x="751" y="521"/>
                  </a:lnTo>
                  <a:lnTo>
                    <a:pt x="750" y="534"/>
                  </a:lnTo>
                  <a:lnTo>
                    <a:pt x="748" y="548"/>
                  </a:lnTo>
                  <a:lnTo>
                    <a:pt x="746" y="560"/>
                  </a:lnTo>
                  <a:lnTo>
                    <a:pt x="743" y="573"/>
                  </a:lnTo>
                  <a:lnTo>
                    <a:pt x="739" y="586"/>
                  </a:lnTo>
                  <a:lnTo>
                    <a:pt x="735" y="598"/>
                  </a:lnTo>
                  <a:lnTo>
                    <a:pt x="731" y="610"/>
                  </a:lnTo>
                  <a:lnTo>
                    <a:pt x="725" y="621"/>
                  </a:lnTo>
                  <a:lnTo>
                    <a:pt x="720" y="633"/>
                  </a:lnTo>
                  <a:lnTo>
                    <a:pt x="713" y="644"/>
                  </a:lnTo>
                  <a:lnTo>
                    <a:pt x="706" y="654"/>
                  </a:lnTo>
                  <a:lnTo>
                    <a:pt x="699" y="665"/>
                  </a:lnTo>
                  <a:lnTo>
                    <a:pt x="691" y="675"/>
                  </a:lnTo>
                  <a:lnTo>
                    <a:pt x="683" y="684"/>
                  </a:lnTo>
                  <a:lnTo>
                    <a:pt x="674" y="693"/>
                  </a:lnTo>
                  <a:lnTo>
                    <a:pt x="665" y="702"/>
                  </a:lnTo>
                  <a:lnTo>
                    <a:pt x="656" y="711"/>
                  </a:lnTo>
                  <a:lnTo>
                    <a:pt x="646" y="719"/>
                  </a:lnTo>
                  <a:lnTo>
                    <a:pt x="635" y="726"/>
                  </a:lnTo>
                  <a:lnTo>
                    <a:pt x="625" y="733"/>
                  </a:lnTo>
                  <a:lnTo>
                    <a:pt x="614" y="740"/>
                  </a:lnTo>
                  <a:lnTo>
                    <a:pt x="602" y="745"/>
                  </a:lnTo>
                  <a:lnTo>
                    <a:pt x="590" y="751"/>
                  </a:lnTo>
                  <a:lnTo>
                    <a:pt x="578" y="755"/>
                  </a:lnTo>
                  <a:lnTo>
                    <a:pt x="566" y="759"/>
                  </a:lnTo>
                  <a:lnTo>
                    <a:pt x="553" y="763"/>
                  </a:lnTo>
                  <a:lnTo>
                    <a:pt x="540" y="766"/>
                  </a:lnTo>
                  <a:lnTo>
                    <a:pt x="527" y="768"/>
                  </a:lnTo>
                  <a:lnTo>
                    <a:pt x="514" y="770"/>
                  </a:lnTo>
                  <a:lnTo>
                    <a:pt x="501" y="771"/>
                  </a:lnTo>
                  <a:lnTo>
                    <a:pt x="487" y="771"/>
                  </a:lnTo>
                  <a:lnTo>
                    <a:pt x="474" y="771"/>
                  </a:lnTo>
                  <a:lnTo>
                    <a:pt x="461" y="770"/>
                  </a:lnTo>
                  <a:lnTo>
                    <a:pt x="447" y="768"/>
                  </a:lnTo>
                  <a:lnTo>
                    <a:pt x="434" y="766"/>
                  </a:lnTo>
                  <a:lnTo>
                    <a:pt x="422" y="763"/>
                  </a:lnTo>
                  <a:lnTo>
                    <a:pt x="409" y="759"/>
                  </a:lnTo>
                  <a:lnTo>
                    <a:pt x="397" y="755"/>
                  </a:lnTo>
                  <a:lnTo>
                    <a:pt x="385" y="751"/>
                  </a:lnTo>
                  <a:lnTo>
                    <a:pt x="373" y="745"/>
                  </a:lnTo>
                  <a:lnTo>
                    <a:pt x="362" y="740"/>
                  </a:lnTo>
                  <a:lnTo>
                    <a:pt x="350" y="733"/>
                  </a:lnTo>
                  <a:lnTo>
                    <a:pt x="339" y="726"/>
                  </a:lnTo>
                  <a:lnTo>
                    <a:pt x="329" y="719"/>
                  </a:lnTo>
                  <a:lnTo>
                    <a:pt x="319" y="711"/>
                  </a:lnTo>
                  <a:lnTo>
                    <a:pt x="310" y="702"/>
                  </a:lnTo>
                  <a:lnTo>
                    <a:pt x="301" y="693"/>
                  </a:lnTo>
                  <a:lnTo>
                    <a:pt x="292" y="684"/>
                  </a:lnTo>
                  <a:lnTo>
                    <a:pt x="284" y="675"/>
                  </a:lnTo>
                  <a:lnTo>
                    <a:pt x="276" y="665"/>
                  </a:lnTo>
                  <a:lnTo>
                    <a:pt x="269" y="654"/>
                  </a:lnTo>
                  <a:lnTo>
                    <a:pt x="262" y="644"/>
                  </a:lnTo>
                  <a:lnTo>
                    <a:pt x="255" y="633"/>
                  </a:lnTo>
                  <a:lnTo>
                    <a:pt x="250" y="621"/>
                  </a:lnTo>
                  <a:lnTo>
                    <a:pt x="244" y="610"/>
                  </a:lnTo>
                  <a:lnTo>
                    <a:pt x="240" y="598"/>
                  </a:lnTo>
                  <a:lnTo>
                    <a:pt x="235" y="586"/>
                  </a:lnTo>
                  <a:lnTo>
                    <a:pt x="232" y="573"/>
                  </a:lnTo>
                  <a:lnTo>
                    <a:pt x="229" y="560"/>
                  </a:lnTo>
                  <a:lnTo>
                    <a:pt x="227" y="548"/>
                  </a:lnTo>
                  <a:lnTo>
                    <a:pt x="225" y="534"/>
                  </a:lnTo>
                  <a:lnTo>
                    <a:pt x="224" y="521"/>
                  </a:lnTo>
                  <a:lnTo>
                    <a:pt x="224" y="508"/>
                  </a:lnTo>
                  <a:lnTo>
                    <a:pt x="224" y="493"/>
                  </a:lnTo>
                  <a:lnTo>
                    <a:pt x="225" y="480"/>
                  </a:lnTo>
                  <a:lnTo>
                    <a:pt x="227" y="466"/>
                  </a:lnTo>
                  <a:lnTo>
                    <a:pt x="229" y="454"/>
                  </a:lnTo>
                  <a:lnTo>
                    <a:pt x="232" y="441"/>
                  </a:lnTo>
                  <a:lnTo>
                    <a:pt x="235" y="428"/>
                  </a:lnTo>
                  <a:lnTo>
                    <a:pt x="240" y="416"/>
                  </a:lnTo>
                  <a:lnTo>
                    <a:pt x="244" y="404"/>
                  </a:lnTo>
                  <a:lnTo>
                    <a:pt x="250" y="393"/>
                  </a:lnTo>
                  <a:lnTo>
                    <a:pt x="255" y="381"/>
                  </a:lnTo>
                  <a:lnTo>
                    <a:pt x="262" y="370"/>
                  </a:lnTo>
                  <a:lnTo>
                    <a:pt x="269" y="360"/>
                  </a:lnTo>
                  <a:lnTo>
                    <a:pt x="276" y="349"/>
                  </a:lnTo>
                  <a:lnTo>
                    <a:pt x="284" y="339"/>
                  </a:lnTo>
                  <a:lnTo>
                    <a:pt x="292" y="330"/>
                  </a:lnTo>
                  <a:lnTo>
                    <a:pt x="301" y="321"/>
                  </a:lnTo>
                  <a:lnTo>
                    <a:pt x="310" y="312"/>
                  </a:lnTo>
                  <a:lnTo>
                    <a:pt x="319" y="303"/>
                  </a:lnTo>
                  <a:lnTo>
                    <a:pt x="329" y="295"/>
                  </a:lnTo>
                  <a:lnTo>
                    <a:pt x="339" y="288"/>
                  </a:lnTo>
                  <a:lnTo>
                    <a:pt x="350" y="281"/>
                  </a:lnTo>
                  <a:lnTo>
                    <a:pt x="362" y="274"/>
                  </a:lnTo>
                  <a:lnTo>
                    <a:pt x="373" y="269"/>
                  </a:lnTo>
                  <a:lnTo>
                    <a:pt x="385" y="263"/>
                  </a:lnTo>
                  <a:lnTo>
                    <a:pt x="397" y="259"/>
                  </a:lnTo>
                  <a:lnTo>
                    <a:pt x="409" y="255"/>
                  </a:lnTo>
                  <a:lnTo>
                    <a:pt x="422" y="251"/>
                  </a:lnTo>
                  <a:lnTo>
                    <a:pt x="434" y="248"/>
                  </a:lnTo>
                  <a:lnTo>
                    <a:pt x="447" y="246"/>
                  </a:lnTo>
                  <a:lnTo>
                    <a:pt x="461" y="244"/>
                  </a:lnTo>
                  <a:lnTo>
                    <a:pt x="474" y="243"/>
                  </a:lnTo>
                  <a:lnTo>
                    <a:pt x="487" y="243"/>
                  </a:lnTo>
                  <a:close/>
                  <a:moveTo>
                    <a:pt x="383" y="312"/>
                  </a:moveTo>
                  <a:lnTo>
                    <a:pt x="486" y="415"/>
                  </a:lnTo>
                  <a:lnTo>
                    <a:pt x="589" y="311"/>
                  </a:lnTo>
                  <a:lnTo>
                    <a:pt x="578" y="306"/>
                  </a:lnTo>
                  <a:lnTo>
                    <a:pt x="566" y="300"/>
                  </a:lnTo>
                  <a:lnTo>
                    <a:pt x="553" y="295"/>
                  </a:lnTo>
                  <a:lnTo>
                    <a:pt x="541" y="292"/>
                  </a:lnTo>
                  <a:lnTo>
                    <a:pt x="528" y="289"/>
                  </a:lnTo>
                  <a:lnTo>
                    <a:pt x="515" y="287"/>
                  </a:lnTo>
                  <a:lnTo>
                    <a:pt x="501" y="286"/>
                  </a:lnTo>
                  <a:lnTo>
                    <a:pt x="487" y="285"/>
                  </a:lnTo>
                  <a:lnTo>
                    <a:pt x="473" y="286"/>
                  </a:lnTo>
                  <a:lnTo>
                    <a:pt x="460" y="287"/>
                  </a:lnTo>
                  <a:lnTo>
                    <a:pt x="446" y="289"/>
                  </a:lnTo>
                  <a:lnTo>
                    <a:pt x="433" y="292"/>
                  </a:lnTo>
                  <a:lnTo>
                    <a:pt x="420" y="296"/>
                  </a:lnTo>
                  <a:lnTo>
                    <a:pt x="407" y="300"/>
                  </a:lnTo>
                  <a:lnTo>
                    <a:pt x="395" y="307"/>
                  </a:lnTo>
                  <a:lnTo>
                    <a:pt x="383" y="312"/>
                  </a:lnTo>
                  <a:close/>
                  <a:moveTo>
                    <a:pt x="506" y="435"/>
                  </a:moveTo>
                  <a:lnTo>
                    <a:pt x="521" y="451"/>
                  </a:lnTo>
                  <a:lnTo>
                    <a:pt x="633" y="340"/>
                  </a:lnTo>
                  <a:lnTo>
                    <a:pt x="624" y="333"/>
                  </a:lnTo>
                  <a:lnTo>
                    <a:pt x="616" y="327"/>
                  </a:lnTo>
                  <a:lnTo>
                    <a:pt x="506" y="435"/>
                  </a:lnTo>
                  <a:close/>
                  <a:moveTo>
                    <a:pt x="542" y="471"/>
                  </a:moveTo>
                  <a:lnTo>
                    <a:pt x="557" y="486"/>
                  </a:lnTo>
                  <a:lnTo>
                    <a:pt x="667" y="377"/>
                  </a:lnTo>
                  <a:lnTo>
                    <a:pt x="660" y="369"/>
                  </a:lnTo>
                  <a:lnTo>
                    <a:pt x="653" y="361"/>
                  </a:lnTo>
                  <a:lnTo>
                    <a:pt x="542" y="471"/>
                  </a:lnTo>
                  <a:close/>
                  <a:moveTo>
                    <a:pt x="578" y="508"/>
                  </a:moveTo>
                  <a:lnTo>
                    <a:pt x="682" y="612"/>
                  </a:lnTo>
                  <a:lnTo>
                    <a:pt x="688" y="600"/>
                  </a:lnTo>
                  <a:lnTo>
                    <a:pt x="694" y="588"/>
                  </a:lnTo>
                  <a:lnTo>
                    <a:pt x="698" y="575"/>
                  </a:lnTo>
                  <a:lnTo>
                    <a:pt x="702" y="562"/>
                  </a:lnTo>
                  <a:lnTo>
                    <a:pt x="705" y="549"/>
                  </a:lnTo>
                  <a:lnTo>
                    <a:pt x="707" y="535"/>
                  </a:lnTo>
                  <a:lnTo>
                    <a:pt x="708" y="522"/>
                  </a:lnTo>
                  <a:lnTo>
                    <a:pt x="709" y="508"/>
                  </a:lnTo>
                  <a:lnTo>
                    <a:pt x="708" y="493"/>
                  </a:lnTo>
                  <a:lnTo>
                    <a:pt x="707" y="479"/>
                  </a:lnTo>
                  <a:lnTo>
                    <a:pt x="705" y="465"/>
                  </a:lnTo>
                  <a:lnTo>
                    <a:pt x="702" y="452"/>
                  </a:lnTo>
                  <a:lnTo>
                    <a:pt x="698" y="439"/>
                  </a:lnTo>
                  <a:lnTo>
                    <a:pt x="694" y="427"/>
                  </a:lnTo>
                  <a:lnTo>
                    <a:pt x="688" y="414"/>
                  </a:lnTo>
                  <a:lnTo>
                    <a:pt x="683" y="403"/>
                  </a:lnTo>
                  <a:lnTo>
                    <a:pt x="578" y="508"/>
                  </a:lnTo>
                  <a:close/>
                  <a:moveTo>
                    <a:pt x="667" y="637"/>
                  </a:moveTo>
                  <a:lnTo>
                    <a:pt x="557" y="528"/>
                  </a:lnTo>
                  <a:lnTo>
                    <a:pt x="542" y="544"/>
                  </a:lnTo>
                  <a:lnTo>
                    <a:pt x="653" y="654"/>
                  </a:lnTo>
                  <a:lnTo>
                    <a:pt x="660" y="646"/>
                  </a:lnTo>
                  <a:lnTo>
                    <a:pt x="667" y="637"/>
                  </a:lnTo>
                  <a:close/>
                  <a:moveTo>
                    <a:pt x="536" y="508"/>
                  </a:moveTo>
                  <a:lnTo>
                    <a:pt x="521" y="492"/>
                  </a:lnTo>
                  <a:lnTo>
                    <a:pt x="506" y="508"/>
                  </a:lnTo>
                  <a:lnTo>
                    <a:pt x="521" y="523"/>
                  </a:lnTo>
                  <a:lnTo>
                    <a:pt x="536" y="508"/>
                  </a:lnTo>
                  <a:close/>
                  <a:moveTo>
                    <a:pt x="501" y="471"/>
                  </a:moveTo>
                  <a:lnTo>
                    <a:pt x="486" y="456"/>
                  </a:lnTo>
                  <a:lnTo>
                    <a:pt x="470" y="471"/>
                  </a:lnTo>
                  <a:lnTo>
                    <a:pt x="485" y="486"/>
                  </a:lnTo>
                  <a:lnTo>
                    <a:pt x="501" y="471"/>
                  </a:lnTo>
                  <a:close/>
                  <a:moveTo>
                    <a:pt x="465" y="435"/>
                  </a:moveTo>
                  <a:lnTo>
                    <a:pt x="358" y="328"/>
                  </a:lnTo>
                  <a:lnTo>
                    <a:pt x="348" y="335"/>
                  </a:lnTo>
                  <a:lnTo>
                    <a:pt x="340" y="342"/>
                  </a:lnTo>
                  <a:lnTo>
                    <a:pt x="450" y="451"/>
                  </a:lnTo>
                  <a:lnTo>
                    <a:pt x="465" y="435"/>
                  </a:lnTo>
                  <a:close/>
                  <a:moveTo>
                    <a:pt x="632" y="674"/>
                  </a:moveTo>
                  <a:lnTo>
                    <a:pt x="521" y="564"/>
                  </a:lnTo>
                  <a:lnTo>
                    <a:pt x="506" y="580"/>
                  </a:lnTo>
                  <a:lnTo>
                    <a:pt x="615" y="688"/>
                  </a:lnTo>
                  <a:lnTo>
                    <a:pt x="624" y="681"/>
                  </a:lnTo>
                  <a:lnTo>
                    <a:pt x="632" y="674"/>
                  </a:lnTo>
                  <a:close/>
                  <a:moveTo>
                    <a:pt x="501" y="544"/>
                  </a:moveTo>
                  <a:lnTo>
                    <a:pt x="485" y="529"/>
                  </a:lnTo>
                  <a:lnTo>
                    <a:pt x="470" y="544"/>
                  </a:lnTo>
                  <a:lnTo>
                    <a:pt x="485" y="559"/>
                  </a:lnTo>
                  <a:lnTo>
                    <a:pt x="501" y="544"/>
                  </a:lnTo>
                  <a:close/>
                  <a:moveTo>
                    <a:pt x="465" y="508"/>
                  </a:moveTo>
                  <a:lnTo>
                    <a:pt x="450" y="492"/>
                  </a:lnTo>
                  <a:lnTo>
                    <a:pt x="434" y="508"/>
                  </a:lnTo>
                  <a:lnTo>
                    <a:pt x="450" y="523"/>
                  </a:lnTo>
                  <a:lnTo>
                    <a:pt x="465" y="508"/>
                  </a:lnTo>
                  <a:close/>
                  <a:moveTo>
                    <a:pt x="429" y="471"/>
                  </a:moveTo>
                  <a:lnTo>
                    <a:pt x="320" y="363"/>
                  </a:lnTo>
                  <a:lnTo>
                    <a:pt x="313" y="371"/>
                  </a:lnTo>
                  <a:lnTo>
                    <a:pt x="306" y="380"/>
                  </a:lnTo>
                  <a:lnTo>
                    <a:pt x="414" y="487"/>
                  </a:lnTo>
                  <a:lnTo>
                    <a:pt x="429" y="471"/>
                  </a:lnTo>
                  <a:close/>
                  <a:moveTo>
                    <a:pt x="588" y="703"/>
                  </a:moveTo>
                  <a:lnTo>
                    <a:pt x="485" y="600"/>
                  </a:lnTo>
                  <a:lnTo>
                    <a:pt x="384" y="702"/>
                  </a:lnTo>
                  <a:lnTo>
                    <a:pt x="395" y="708"/>
                  </a:lnTo>
                  <a:lnTo>
                    <a:pt x="408" y="714"/>
                  </a:lnTo>
                  <a:lnTo>
                    <a:pt x="420" y="718"/>
                  </a:lnTo>
                  <a:lnTo>
                    <a:pt x="433" y="722"/>
                  </a:lnTo>
                  <a:lnTo>
                    <a:pt x="446" y="725"/>
                  </a:lnTo>
                  <a:lnTo>
                    <a:pt x="460" y="727"/>
                  </a:lnTo>
                  <a:lnTo>
                    <a:pt x="473" y="728"/>
                  </a:lnTo>
                  <a:lnTo>
                    <a:pt x="487" y="729"/>
                  </a:lnTo>
                  <a:lnTo>
                    <a:pt x="501" y="728"/>
                  </a:lnTo>
                  <a:lnTo>
                    <a:pt x="514" y="727"/>
                  </a:lnTo>
                  <a:lnTo>
                    <a:pt x="527" y="725"/>
                  </a:lnTo>
                  <a:lnTo>
                    <a:pt x="540" y="722"/>
                  </a:lnTo>
                  <a:lnTo>
                    <a:pt x="553" y="719"/>
                  </a:lnTo>
                  <a:lnTo>
                    <a:pt x="565" y="715"/>
                  </a:lnTo>
                  <a:lnTo>
                    <a:pt x="577" y="709"/>
                  </a:lnTo>
                  <a:lnTo>
                    <a:pt x="588" y="703"/>
                  </a:lnTo>
                  <a:close/>
                  <a:moveTo>
                    <a:pt x="465" y="580"/>
                  </a:moveTo>
                  <a:lnTo>
                    <a:pt x="450" y="564"/>
                  </a:lnTo>
                  <a:lnTo>
                    <a:pt x="341" y="672"/>
                  </a:lnTo>
                  <a:lnTo>
                    <a:pt x="349" y="679"/>
                  </a:lnTo>
                  <a:lnTo>
                    <a:pt x="358" y="686"/>
                  </a:lnTo>
                  <a:lnTo>
                    <a:pt x="465" y="580"/>
                  </a:lnTo>
                  <a:close/>
                  <a:moveTo>
                    <a:pt x="429" y="544"/>
                  </a:moveTo>
                  <a:lnTo>
                    <a:pt x="414" y="529"/>
                  </a:lnTo>
                  <a:lnTo>
                    <a:pt x="307" y="635"/>
                  </a:lnTo>
                  <a:lnTo>
                    <a:pt x="313" y="644"/>
                  </a:lnTo>
                  <a:lnTo>
                    <a:pt x="320" y="652"/>
                  </a:lnTo>
                  <a:lnTo>
                    <a:pt x="429" y="544"/>
                  </a:lnTo>
                  <a:close/>
                  <a:moveTo>
                    <a:pt x="393" y="508"/>
                  </a:moveTo>
                  <a:lnTo>
                    <a:pt x="291" y="406"/>
                  </a:lnTo>
                  <a:lnTo>
                    <a:pt x="285" y="417"/>
                  </a:lnTo>
                  <a:lnTo>
                    <a:pt x="280" y="429"/>
                  </a:lnTo>
                  <a:lnTo>
                    <a:pt x="276" y="441"/>
                  </a:lnTo>
                  <a:lnTo>
                    <a:pt x="273" y="454"/>
                  </a:lnTo>
                  <a:lnTo>
                    <a:pt x="270" y="467"/>
                  </a:lnTo>
                  <a:lnTo>
                    <a:pt x="268" y="480"/>
                  </a:lnTo>
                  <a:lnTo>
                    <a:pt x="267" y="493"/>
                  </a:lnTo>
                  <a:lnTo>
                    <a:pt x="266" y="508"/>
                  </a:lnTo>
                  <a:lnTo>
                    <a:pt x="267" y="521"/>
                  </a:lnTo>
                  <a:lnTo>
                    <a:pt x="268" y="535"/>
                  </a:lnTo>
                  <a:lnTo>
                    <a:pt x="270" y="548"/>
                  </a:lnTo>
                  <a:lnTo>
                    <a:pt x="273" y="561"/>
                  </a:lnTo>
                  <a:lnTo>
                    <a:pt x="276" y="573"/>
                  </a:lnTo>
                  <a:lnTo>
                    <a:pt x="281" y="586"/>
                  </a:lnTo>
                  <a:lnTo>
                    <a:pt x="286" y="598"/>
                  </a:lnTo>
                  <a:lnTo>
                    <a:pt x="291" y="609"/>
                  </a:lnTo>
                  <a:lnTo>
                    <a:pt x="393" y="50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1022351" y="681038"/>
              <a:ext cx="833438" cy="47625"/>
            </a:xfrm>
            <a:custGeom>
              <a:avLst/>
              <a:gdLst>
                <a:gd name="T0" fmla="*/ 52 w 1574"/>
                <a:gd name="T1" fmla="*/ 87 h 89"/>
                <a:gd name="T2" fmla="*/ 190 w 1574"/>
                <a:gd name="T3" fmla="*/ 3 h 89"/>
                <a:gd name="T4" fmla="*/ 215 w 1574"/>
                <a:gd name="T5" fmla="*/ 40 h 89"/>
                <a:gd name="T6" fmla="*/ 202 w 1574"/>
                <a:gd name="T7" fmla="*/ 80 h 89"/>
                <a:gd name="T8" fmla="*/ 168 w 1574"/>
                <a:gd name="T9" fmla="*/ 88 h 89"/>
                <a:gd name="T10" fmla="*/ 137 w 1574"/>
                <a:gd name="T11" fmla="*/ 56 h 89"/>
                <a:gd name="T12" fmla="*/ 147 w 1574"/>
                <a:gd name="T13" fmla="*/ 13 h 89"/>
                <a:gd name="T14" fmla="*/ 172 w 1574"/>
                <a:gd name="T15" fmla="*/ 17 h 89"/>
                <a:gd name="T16" fmla="*/ 154 w 1574"/>
                <a:gd name="T17" fmla="*/ 45 h 89"/>
                <a:gd name="T18" fmla="*/ 171 w 1574"/>
                <a:gd name="T19" fmla="*/ 73 h 89"/>
                <a:gd name="T20" fmla="*/ 196 w 1574"/>
                <a:gd name="T21" fmla="*/ 57 h 89"/>
                <a:gd name="T22" fmla="*/ 189 w 1574"/>
                <a:gd name="T23" fmla="*/ 21 h 89"/>
                <a:gd name="T24" fmla="*/ 331 w 1574"/>
                <a:gd name="T25" fmla="*/ 2 h 89"/>
                <a:gd name="T26" fmla="*/ 349 w 1574"/>
                <a:gd name="T27" fmla="*/ 33 h 89"/>
                <a:gd name="T28" fmla="*/ 348 w 1574"/>
                <a:gd name="T29" fmla="*/ 63 h 89"/>
                <a:gd name="T30" fmla="*/ 335 w 1574"/>
                <a:gd name="T31" fmla="*/ 87 h 89"/>
                <a:gd name="T32" fmla="*/ 330 w 1574"/>
                <a:gd name="T33" fmla="*/ 76 h 89"/>
                <a:gd name="T34" fmla="*/ 301 w 1574"/>
                <a:gd name="T35" fmla="*/ 87 h 89"/>
                <a:gd name="T36" fmla="*/ 327 w 1574"/>
                <a:gd name="T37" fmla="*/ 38 h 89"/>
                <a:gd name="T38" fmla="*/ 324 w 1574"/>
                <a:gd name="T39" fmla="*/ 18 h 89"/>
                <a:gd name="T40" fmla="*/ 454 w 1574"/>
                <a:gd name="T41" fmla="*/ 87 h 89"/>
                <a:gd name="T42" fmla="*/ 558 w 1574"/>
                <a:gd name="T43" fmla="*/ 35 h 89"/>
                <a:gd name="T44" fmla="*/ 558 w 1574"/>
                <a:gd name="T45" fmla="*/ 50 h 89"/>
                <a:gd name="T46" fmla="*/ 1556 w 1574"/>
                <a:gd name="T47" fmla="*/ 2 h 89"/>
                <a:gd name="T48" fmla="*/ 1505 w 1574"/>
                <a:gd name="T49" fmla="*/ 2 h 89"/>
                <a:gd name="T50" fmla="*/ 1443 w 1574"/>
                <a:gd name="T51" fmla="*/ 87 h 89"/>
                <a:gd name="T52" fmla="*/ 1286 w 1574"/>
                <a:gd name="T53" fmla="*/ 2 h 89"/>
                <a:gd name="T54" fmla="*/ 1192 w 1574"/>
                <a:gd name="T55" fmla="*/ 42 h 89"/>
                <a:gd name="T56" fmla="*/ 1201 w 1574"/>
                <a:gd name="T57" fmla="*/ 22 h 89"/>
                <a:gd name="T58" fmla="*/ 1198 w 1574"/>
                <a:gd name="T59" fmla="*/ 2 h 89"/>
                <a:gd name="T60" fmla="*/ 1221 w 1574"/>
                <a:gd name="T61" fmla="*/ 30 h 89"/>
                <a:gd name="T62" fmla="*/ 1199 w 1574"/>
                <a:gd name="T63" fmla="*/ 57 h 89"/>
                <a:gd name="T64" fmla="*/ 1042 w 1574"/>
                <a:gd name="T65" fmla="*/ 60 h 89"/>
                <a:gd name="T66" fmla="*/ 1056 w 1574"/>
                <a:gd name="T67" fmla="*/ 73 h 89"/>
                <a:gd name="T68" fmla="*/ 1076 w 1574"/>
                <a:gd name="T69" fmla="*/ 64 h 89"/>
                <a:gd name="T70" fmla="*/ 1035 w 1574"/>
                <a:gd name="T71" fmla="*/ 45 h 89"/>
                <a:gd name="T72" fmla="*/ 1031 w 1574"/>
                <a:gd name="T73" fmla="*/ 12 h 89"/>
                <a:gd name="T74" fmla="*/ 1073 w 1574"/>
                <a:gd name="T75" fmla="*/ 2 h 89"/>
                <a:gd name="T76" fmla="*/ 1073 w 1574"/>
                <a:gd name="T77" fmla="*/ 28 h 89"/>
                <a:gd name="T78" fmla="*/ 1053 w 1574"/>
                <a:gd name="T79" fmla="*/ 16 h 89"/>
                <a:gd name="T80" fmla="*/ 1047 w 1574"/>
                <a:gd name="T81" fmla="*/ 31 h 89"/>
                <a:gd name="T82" fmla="*/ 1091 w 1574"/>
                <a:gd name="T83" fmla="*/ 52 h 89"/>
                <a:gd name="T84" fmla="*/ 1086 w 1574"/>
                <a:gd name="T85" fmla="*/ 80 h 89"/>
                <a:gd name="T86" fmla="*/ 1048 w 1574"/>
                <a:gd name="T87" fmla="*/ 88 h 89"/>
                <a:gd name="T88" fmla="*/ 919 w 1574"/>
                <a:gd name="T89" fmla="*/ 55 h 89"/>
                <a:gd name="T90" fmla="*/ 947 w 1574"/>
                <a:gd name="T91" fmla="*/ 87 h 89"/>
                <a:gd name="T92" fmla="*/ 830 w 1574"/>
                <a:gd name="T93" fmla="*/ 64 h 89"/>
                <a:gd name="T94" fmla="*/ 795 w 1574"/>
                <a:gd name="T95" fmla="*/ 89 h 89"/>
                <a:gd name="T96" fmla="*/ 764 w 1574"/>
                <a:gd name="T97" fmla="*/ 74 h 89"/>
                <a:gd name="T98" fmla="*/ 758 w 1574"/>
                <a:gd name="T99" fmla="*/ 31 h 89"/>
                <a:gd name="T100" fmla="*/ 788 w 1574"/>
                <a:gd name="T101" fmla="*/ 2 h 89"/>
                <a:gd name="T102" fmla="*/ 827 w 1574"/>
                <a:gd name="T103" fmla="*/ 16 h 89"/>
                <a:gd name="T104" fmla="*/ 809 w 1574"/>
                <a:gd name="T105" fmla="*/ 22 h 89"/>
                <a:gd name="T106" fmla="*/ 784 w 1574"/>
                <a:gd name="T107" fmla="*/ 20 h 89"/>
                <a:gd name="T108" fmla="*/ 777 w 1574"/>
                <a:gd name="T109" fmla="*/ 59 h 89"/>
                <a:gd name="T110" fmla="*/ 800 w 1574"/>
                <a:gd name="T111" fmla="*/ 72 h 89"/>
                <a:gd name="T112" fmla="*/ 813 w 1574"/>
                <a:gd name="T113" fmla="*/ 57 h 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4" h="89">
                  <a:moveTo>
                    <a:pt x="0" y="2"/>
                  </a:moveTo>
                  <a:lnTo>
                    <a:pt x="18" y="2"/>
                  </a:lnTo>
                  <a:lnTo>
                    <a:pt x="52" y="58"/>
                  </a:lnTo>
                  <a:lnTo>
                    <a:pt x="52" y="2"/>
                  </a:lnTo>
                  <a:lnTo>
                    <a:pt x="70" y="2"/>
                  </a:lnTo>
                  <a:lnTo>
                    <a:pt x="70" y="87"/>
                  </a:lnTo>
                  <a:lnTo>
                    <a:pt x="52" y="87"/>
                  </a:lnTo>
                  <a:lnTo>
                    <a:pt x="18" y="34"/>
                  </a:lnTo>
                  <a:lnTo>
                    <a:pt x="18" y="87"/>
                  </a:lnTo>
                  <a:lnTo>
                    <a:pt x="0" y="87"/>
                  </a:lnTo>
                  <a:lnTo>
                    <a:pt x="0" y="2"/>
                  </a:lnTo>
                  <a:close/>
                  <a:moveTo>
                    <a:pt x="176" y="1"/>
                  </a:moveTo>
                  <a:lnTo>
                    <a:pt x="183" y="1"/>
                  </a:lnTo>
                  <a:lnTo>
                    <a:pt x="190" y="3"/>
                  </a:lnTo>
                  <a:lnTo>
                    <a:pt x="196" y="6"/>
                  </a:lnTo>
                  <a:lnTo>
                    <a:pt x="202" y="10"/>
                  </a:lnTo>
                  <a:lnTo>
                    <a:pt x="207" y="16"/>
                  </a:lnTo>
                  <a:lnTo>
                    <a:pt x="211" y="23"/>
                  </a:lnTo>
                  <a:lnTo>
                    <a:pt x="213" y="28"/>
                  </a:lnTo>
                  <a:lnTo>
                    <a:pt x="215" y="34"/>
                  </a:lnTo>
                  <a:lnTo>
                    <a:pt x="215" y="40"/>
                  </a:lnTo>
                  <a:lnTo>
                    <a:pt x="216" y="45"/>
                  </a:lnTo>
                  <a:lnTo>
                    <a:pt x="215" y="53"/>
                  </a:lnTo>
                  <a:lnTo>
                    <a:pt x="214" y="60"/>
                  </a:lnTo>
                  <a:lnTo>
                    <a:pt x="211" y="67"/>
                  </a:lnTo>
                  <a:lnTo>
                    <a:pt x="208" y="73"/>
                  </a:lnTo>
                  <a:lnTo>
                    <a:pt x="205" y="77"/>
                  </a:lnTo>
                  <a:lnTo>
                    <a:pt x="202" y="80"/>
                  </a:lnTo>
                  <a:lnTo>
                    <a:pt x="198" y="83"/>
                  </a:lnTo>
                  <a:lnTo>
                    <a:pt x="194" y="85"/>
                  </a:lnTo>
                  <a:lnTo>
                    <a:pt x="190" y="87"/>
                  </a:lnTo>
                  <a:lnTo>
                    <a:pt x="186" y="88"/>
                  </a:lnTo>
                  <a:lnTo>
                    <a:pt x="181" y="89"/>
                  </a:lnTo>
                  <a:lnTo>
                    <a:pt x="176" y="89"/>
                  </a:lnTo>
                  <a:lnTo>
                    <a:pt x="168" y="88"/>
                  </a:lnTo>
                  <a:lnTo>
                    <a:pt x="162" y="87"/>
                  </a:lnTo>
                  <a:lnTo>
                    <a:pt x="156" y="84"/>
                  </a:lnTo>
                  <a:lnTo>
                    <a:pt x="150" y="80"/>
                  </a:lnTo>
                  <a:lnTo>
                    <a:pt x="145" y="74"/>
                  </a:lnTo>
                  <a:lnTo>
                    <a:pt x="141" y="67"/>
                  </a:lnTo>
                  <a:lnTo>
                    <a:pt x="139" y="62"/>
                  </a:lnTo>
                  <a:lnTo>
                    <a:pt x="137" y="56"/>
                  </a:lnTo>
                  <a:lnTo>
                    <a:pt x="136" y="51"/>
                  </a:lnTo>
                  <a:lnTo>
                    <a:pt x="136" y="45"/>
                  </a:lnTo>
                  <a:lnTo>
                    <a:pt x="137" y="38"/>
                  </a:lnTo>
                  <a:lnTo>
                    <a:pt x="138" y="31"/>
                  </a:lnTo>
                  <a:lnTo>
                    <a:pt x="141" y="23"/>
                  </a:lnTo>
                  <a:lnTo>
                    <a:pt x="144" y="17"/>
                  </a:lnTo>
                  <a:lnTo>
                    <a:pt x="147" y="13"/>
                  </a:lnTo>
                  <a:lnTo>
                    <a:pt x="151" y="9"/>
                  </a:lnTo>
                  <a:lnTo>
                    <a:pt x="155" y="6"/>
                  </a:lnTo>
                  <a:lnTo>
                    <a:pt x="160" y="4"/>
                  </a:lnTo>
                  <a:lnTo>
                    <a:pt x="167" y="1"/>
                  </a:lnTo>
                  <a:lnTo>
                    <a:pt x="176" y="1"/>
                  </a:lnTo>
                  <a:close/>
                  <a:moveTo>
                    <a:pt x="176" y="17"/>
                  </a:moveTo>
                  <a:lnTo>
                    <a:pt x="172" y="17"/>
                  </a:lnTo>
                  <a:lnTo>
                    <a:pt x="167" y="18"/>
                  </a:lnTo>
                  <a:lnTo>
                    <a:pt x="164" y="21"/>
                  </a:lnTo>
                  <a:lnTo>
                    <a:pt x="160" y="24"/>
                  </a:lnTo>
                  <a:lnTo>
                    <a:pt x="158" y="28"/>
                  </a:lnTo>
                  <a:lnTo>
                    <a:pt x="156" y="33"/>
                  </a:lnTo>
                  <a:lnTo>
                    <a:pt x="154" y="39"/>
                  </a:lnTo>
                  <a:lnTo>
                    <a:pt x="154" y="45"/>
                  </a:lnTo>
                  <a:lnTo>
                    <a:pt x="154" y="51"/>
                  </a:lnTo>
                  <a:lnTo>
                    <a:pt x="156" y="57"/>
                  </a:lnTo>
                  <a:lnTo>
                    <a:pt x="158" y="62"/>
                  </a:lnTo>
                  <a:lnTo>
                    <a:pt x="160" y="66"/>
                  </a:lnTo>
                  <a:lnTo>
                    <a:pt x="164" y="69"/>
                  </a:lnTo>
                  <a:lnTo>
                    <a:pt x="167" y="71"/>
                  </a:lnTo>
                  <a:lnTo>
                    <a:pt x="171" y="73"/>
                  </a:lnTo>
                  <a:lnTo>
                    <a:pt x="176" y="73"/>
                  </a:lnTo>
                  <a:lnTo>
                    <a:pt x="180" y="73"/>
                  </a:lnTo>
                  <a:lnTo>
                    <a:pt x="184" y="71"/>
                  </a:lnTo>
                  <a:lnTo>
                    <a:pt x="188" y="69"/>
                  </a:lnTo>
                  <a:lnTo>
                    <a:pt x="191" y="66"/>
                  </a:lnTo>
                  <a:lnTo>
                    <a:pt x="194" y="62"/>
                  </a:lnTo>
                  <a:lnTo>
                    <a:pt x="196" y="57"/>
                  </a:lnTo>
                  <a:lnTo>
                    <a:pt x="197" y="52"/>
                  </a:lnTo>
                  <a:lnTo>
                    <a:pt x="198" y="45"/>
                  </a:lnTo>
                  <a:lnTo>
                    <a:pt x="198" y="39"/>
                  </a:lnTo>
                  <a:lnTo>
                    <a:pt x="196" y="33"/>
                  </a:lnTo>
                  <a:lnTo>
                    <a:pt x="195" y="27"/>
                  </a:lnTo>
                  <a:lnTo>
                    <a:pt x="192" y="24"/>
                  </a:lnTo>
                  <a:lnTo>
                    <a:pt x="189" y="21"/>
                  </a:lnTo>
                  <a:lnTo>
                    <a:pt x="185" y="18"/>
                  </a:lnTo>
                  <a:lnTo>
                    <a:pt x="181" y="17"/>
                  </a:lnTo>
                  <a:lnTo>
                    <a:pt x="176" y="17"/>
                  </a:lnTo>
                  <a:close/>
                  <a:moveTo>
                    <a:pt x="283" y="2"/>
                  </a:moveTo>
                  <a:lnTo>
                    <a:pt x="318" y="2"/>
                  </a:lnTo>
                  <a:lnTo>
                    <a:pt x="326" y="2"/>
                  </a:lnTo>
                  <a:lnTo>
                    <a:pt x="331" y="2"/>
                  </a:lnTo>
                  <a:lnTo>
                    <a:pt x="335" y="4"/>
                  </a:lnTo>
                  <a:lnTo>
                    <a:pt x="339" y="6"/>
                  </a:lnTo>
                  <a:lnTo>
                    <a:pt x="343" y="9"/>
                  </a:lnTo>
                  <a:lnTo>
                    <a:pt x="346" y="14"/>
                  </a:lnTo>
                  <a:lnTo>
                    <a:pt x="349" y="20"/>
                  </a:lnTo>
                  <a:lnTo>
                    <a:pt x="349" y="27"/>
                  </a:lnTo>
                  <a:lnTo>
                    <a:pt x="349" y="33"/>
                  </a:lnTo>
                  <a:lnTo>
                    <a:pt x="347" y="39"/>
                  </a:lnTo>
                  <a:lnTo>
                    <a:pt x="343" y="44"/>
                  </a:lnTo>
                  <a:lnTo>
                    <a:pt x="339" y="48"/>
                  </a:lnTo>
                  <a:lnTo>
                    <a:pt x="343" y="50"/>
                  </a:lnTo>
                  <a:lnTo>
                    <a:pt x="346" y="52"/>
                  </a:lnTo>
                  <a:lnTo>
                    <a:pt x="348" y="57"/>
                  </a:lnTo>
                  <a:lnTo>
                    <a:pt x="348" y="63"/>
                  </a:lnTo>
                  <a:lnTo>
                    <a:pt x="348" y="77"/>
                  </a:lnTo>
                  <a:lnTo>
                    <a:pt x="348" y="80"/>
                  </a:lnTo>
                  <a:lnTo>
                    <a:pt x="349" y="82"/>
                  </a:lnTo>
                  <a:lnTo>
                    <a:pt x="351" y="84"/>
                  </a:lnTo>
                  <a:lnTo>
                    <a:pt x="353" y="87"/>
                  </a:lnTo>
                  <a:lnTo>
                    <a:pt x="337" y="87"/>
                  </a:lnTo>
                  <a:lnTo>
                    <a:pt x="335" y="87"/>
                  </a:lnTo>
                  <a:lnTo>
                    <a:pt x="334" y="87"/>
                  </a:lnTo>
                  <a:lnTo>
                    <a:pt x="333" y="86"/>
                  </a:lnTo>
                  <a:lnTo>
                    <a:pt x="332" y="85"/>
                  </a:lnTo>
                  <a:lnTo>
                    <a:pt x="331" y="84"/>
                  </a:lnTo>
                  <a:lnTo>
                    <a:pt x="331" y="83"/>
                  </a:lnTo>
                  <a:lnTo>
                    <a:pt x="331" y="80"/>
                  </a:lnTo>
                  <a:lnTo>
                    <a:pt x="330" y="76"/>
                  </a:lnTo>
                  <a:lnTo>
                    <a:pt x="330" y="66"/>
                  </a:lnTo>
                  <a:lnTo>
                    <a:pt x="330" y="62"/>
                  </a:lnTo>
                  <a:lnTo>
                    <a:pt x="328" y="59"/>
                  </a:lnTo>
                  <a:lnTo>
                    <a:pt x="324" y="57"/>
                  </a:lnTo>
                  <a:lnTo>
                    <a:pt x="320" y="56"/>
                  </a:lnTo>
                  <a:lnTo>
                    <a:pt x="301" y="56"/>
                  </a:lnTo>
                  <a:lnTo>
                    <a:pt x="301" y="87"/>
                  </a:lnTo>
                  <a:lnTo>
                    <a:pt x="283" y="87"/>
                  </a:lnTo>
                  <a:lnTo>
                    <a:pt x="283" y="2"/>
                  </a:lnTo>
                  <a:close/>
                  <a:moveTo>
                    <a:pt x="301" y="18"/>
                  </a:moveTo>
                  <a:lnTo>
                    <a:pt x="301" y="40"/>
                  </a:lnTo>
                  <a:lnTo>
                    <a:pt x="320" y="40"/>
                  </a:lnTo>
                  <a:lnTo>
                    <a:pt x="324" y="40"/>
                  </a:lnTo>
                  <a:lnTo>
                    <a:pt x="327" y="38"/>
                  </a:lnTo>
                  <a:lnTo>
                    <a:pt x="329" y="36"/>
                  </a:lnTo>
                  <a:lnTo>
                    <a:pt x="330" y="34"/>
                  </a:lnTo>
                  <a:lnTo>
                    <a:pt x="331" y="32"/>
                  </a:lnTo>
                  <a:lnTo>
                    <a:pt x="331" y="28"/>
                  </a:lnTo>
                  <a:lnTo>
                    <a:pt x="330" y="24"/>
                  </a:lnTo>
                  <a:lnTo>
                    <a:pt x="328" y="21"/>
                  </a:lnTo>
                  <a:lnTo>
                    <a:pt x="324" y="18"/>
                  </a:lnTo>
                  <a:lnTo>
                    <a:pt x="320" y="18"/>
                  </a:lnTo>
                  <a:lnTo>
                    <a:pt x="301" y="18"/>
                  </a:lnTo>
                  <a:close/>
                  <a:moveTo>
                    <a:pt x="412" y="2"/>
                  </a:moveTo>
                  <a:lnTo>
                    <a:pt x="478" y="2"/>
                  </a:lnTo>
                  <a:lnTo>
                    <a:pt x="478" y="18"/>
                  </a:lnTo>
                  <a:lnTo>
                    <a:pt x="454" y="18"/>
                  </a:lnTo>
                  <a:lnTo>
                    <a:pt x="454" y="87"/>
                  </a:lnTo>
                  <a:lnTo>
                    <a:pt x="436" y="87"/>
                  </a:lnTo>
                  <a:lnTo>
                    <a:pt x="436" y="18"/>
                  </a:lnTo>
                  <a:lnTo>
                    <a:pt x="412" y="18"/>
                  </a:lnTo>
                  <a:lnTo>
                    <a:pt x="412" y="2"/>
                  </a:lnTo>
                  <a:close/>
                  <a:moveTo>
                    <a:pt x="540" y="2"/>
                  </a:moveTo>
                  <a:lnTo>
                    <a:pt x="558" y="2"/>
                  </a:lnTo>
                  <a:lnTo>
                    <a:pt x="558" y="35"/>
                  </a:lnTo>
                  <a:lnTo>
                    <a:pt x="591" y="35"/>
                  </a:lnTo>
                  <a:lnTo>
                    <a:pt x="591" y="2"/>
                  </a:lnTo>
                  <a:lnTo>
                    <a:pt x="609" y="2"/>
                  </a:lnTo>
                  <a:lnTo>
                    <a:pt x="609" y="87"/>
                  </a:lnTo>
                  <a:lnTo>
                    <a:pt x="591" y="87"/>
                  </a:lnTo>
                  <a:lnTo>
                    <a:pt x="591" y="50"/>
                  </a:lnTo>
                  <a:lnTo>
                    <a:pt x="558" y="50"/>
                  </a:lnTo>
                  <a:lnTo>
                    <a:pt x="558" y="87"/>
                  </a:lnTo>
                  <a:lnTo>
                    <a:pt x="540" y="87"/>
                  </a:lnTo>
                  <a:lnTo>
                    <a:pt x="540" y="2"/>
                  </a:lnTo>
                  <a:close/>
                  <a:moveTo>
                    <a:pt x="1505" y="2"/>
                  </a:moveTo>
                  <a:lnTo>
                    <a:pt x="1523" y="2"/>
                  </a:lnTo>
                  <a:lnTo>
                    <a:pt x="1556" y="58"/>
                  </a:lnTo>
                  <a:lnTo>
                    <a:pt x="1556" y="2"/>
                  </a:lnTo>
                  <a:lnTo>
                    <a:pt x="1574" y="2"/>
                  </a:lnTo>
                  <a:lnTo>
                    <a:pt x="1574" y="87"/>
                  </a:lnTo>
                  <a:lnTo>
                    <a:pt x="1556" y="87"/>
                  </a:lnTo>
                  <a:lnTo>
                    <a:pt x="1523" y="34"/>
                  </a:lnTo>
                  <a:lnTo>
                    <a:pt x="1523" y="87"/>
                  </a:lnTo>
                  <a:lnTo>
                    <a:pt x="1505" y="87"/>
                  </a:lnTo>
                  <a:lnTo>
                    <a:pt x="1505" y="2"/>
                  </a:lnTo>
                  <a:close/>
                  <a:moveTo>
                    <a:pt x="1394" y="55"/>
                  </a:moveTo>
                  <a:lnTo>
                    <a:pt x="1413" y="55"/>
                  </a:lnTo>
                  <a:lnTo>
                    <a:pt x="1404" y="25"/>
                  </a:lnTo>
                  <a:lnTo>
                    <a:pt x="1394" y="55"/>
                  </a:lnTo>
                  <a:close/>
                  <a:moveTo>
                    <a:pt x="1395" y="2"/>
                  </a:moveTo>
                  <a:lnTo>
                    <a:pt x="1412" y="2"/>
                  </a:lnTo>
                  <a:lnTo>
                    <a:pt x="1443" y="87"/>
                  </a:lnTo>
                  <a:lnTo>
                    <a:pt x="1423" y="87"/>
                  </a:lnTo>
                  <a:lnTo>
                    <a:pt x="1418" y="70"/>
                  </a:lnTo>
                  <a:lnTo>
                    <a:pt x="1390" y="70"/>
                  </a:lnTo>
                  <a:lnTo>
                    <a:pt x="1384" y="87"/>
                  </a:lnTo>
                  <a:lnTo>
                    <a:pt x="1364" y="87"/>
                  </a:lnTo>
                  <a:lnTo>
                    <a:pt x="1395" y="2"/>
                  </a:lnTo>
                  <a:close/>
                  <a:moveTo>
                    <a:pt x="1286" y="2"/>
                  </a:moveTo>
                  <a:lnTo>
                    <a:pt x="1304" y="2"/>
                  </a:lnTo>
                  <a:lnTo>
                    <a:pt x="1304" y="87"/>
                  </a:lnTo>
                  <a:lnTo>
                    <a:pt x="1286" y="87"/>
                  </a:lnTo>
                  <a:lnTo>
                    <a:pt x="1286" y="2"/>
                  </a:lnTo>
                  <a:close/>
                  <a:moveTo>
                    <a:pt x="1175" y="17"/>
                  </a:moveTo>
                  <a:lnTo>
                    <a:pt x="1175" y="42"/>
                  </a:lnTo>
                  <a:lnTo>
                    <a:pt x="1192" y="42"/>
                  </a:lnTo>
                  <a:lnTo>
                    <a:pt x="1196" y="41"/>
                  </a:lnTo>
                  <a:lnTo>
                    <a:pt x="1200" y="39"/>
                  </a:lnTo>
                  <a:lnTo>
                    <a:pt x="1203" y="35"/>
                  </a:lnTo>
                  <a:lnTo>
                    <a:pt x="1203" y="30"/>
                  </a:lnTo>
                  <a:lnTo>
                    <a:pt x="1203" y="26"/>
                  </a:lnTo>
                  <a:lnTo>
                    <a:pt x="1202" y="24"/>
                  </a:lnTo>
                  <a:lnTo>
                    <a:pt x="1201" y="22"/>
                  </a:lnTo>
                  <a:lnTo>
                    <a:pt x="1200" y="20"/>
                  </a:lnTo>
                  <a:lnTo>
                    <a:pt x="1195" y="18"/>
                  </a:lnTo>
                  <a:lnTo>
                    <a:pt x="1189" y="17"/>
                  </a:lnTo>
                  <a:lnTo>
                    <a:pt x="1175" y="17"/>
                  </a:lnTo>
                  <a:close/>
                  <a:moveTo>
                    <a:pt x="1157" y="2"/>
                  </a:moveTo>
                  <a:lnTo>
                    <a:pt x="1190" y="2"/>
                  </a:lnTo>
                  <a:lnTo>
                    <a:pt x="1198" y="2"/>
                  </a:lnTo>
                  <a:lnTo>
                    <a:pt x="1203" y="3"/>
                  </a:lnTo>
                  <a:lnTo>
                    <a:pt x="1208" y="5"/>
                  </a:lnTo>
                  <a:lnTo>
                    <a:pt x="1212" y="8"/>
                  </a:lnTo>
                  <a:lnTo>
                    <a:pt x="1216" y="12"/>
                  </a:lnTo>
                  <a:lnTo>
                    <a:pt x="1219" y="17"/>
                  </a:lnTo>
                  <a:lnTo>
                    <a:pt x="1221" y="23"/>
                  </a:lnTo>
                  <a:lnTo>
                    <a:pt x="1221" y="30"/>
                  </a:lnTo>
                  <a:lnTo>
                    <a:pt x="1221" y="36"/>
                  </a:lnTo>
                  <a:lnTo>
                    <a:pt x="1219" y="41"/>
                  </a:lnTo>
                  <a:lnTo>
                    <a:pt x="1217" y="46"/>
                  </a:lnTo>
                  <a:lnTo>
                    <a:pt x="1213" y="50"/>
                  </a:lnTo>
                  <a:lnTo>
                    <a:pt x="1209" y="54"/>
                  </a:lnTo>
                  <a:lnTo>
                    <a:pt x="1205" y="56"/>
                  </a:lnTo>
                  <a:lnTo>
                    <a:pt x="1199" y="57"/>
                  </a:lnTo>
                  <a:lnTo>
                    <a:pt x="1193" y="58"/>
                  </a:lnTo>
                  <a:lnTo>
                    <a:pt x="1175" y="58"/>
                  </a:lnTo>
                  <a:lnTo>
                    <a:pt x="1175" y="87"/>
                  </a:lnTo>
                  <a:lnTo>
                    <a:pt x="1157" y="87"/>
                  </a:lnTo>
                  <a:lnTo>
                    <a:pt x="1157" y="2"/>
                  </a:lnTo>
                  <a:close/>
                  <a:moveTo>
                    <a:pt x="1024" y="60"/>
                  </a:moveTo>
                  <a:lnTo>
                    <a:pt x="1042" y="60"/>
                  </a:lnTo>
                  <a:lnTo>
                    <a:pt x="1043" y="63"/>
                  </a:lnTo>
                  <a:lnTo>
                    <a:pt x="1044" y="66"/>
                  </a:lnTo>
                  <a:lnTo>
                    <a:pt x="1045" y="68"/>
                  </a:lnTo>
                  <a:lnTo>
                    <a:pt x="1047" y="70"/>
                  </a:lnTo>
                  <a:lnTo>
                    <a:pt x="1050" y="71"/>
                  </a:lnTo>
                  <a:lnTo>
                    <a:pt x="1053" y="72"/>
                  </a:lnTo>
                  <a:lnTo>
                    <a:pt x="1056" y="73"/>
                  </a:lnTo>
                  <a:lnTo>
                    <a:pt x="1060" y="73"/>
                  </a:lnTo>
                  <a:lnTo>
                    <a:pt x="1067" y="73"/>
                  </a:lnTo>
                  <a:lnTo>
                    <a:pt x="1072" y="71"/>
                  </a:lnTo>
                  <a:lnTo>
                    <a:pt x="1074" y="70"/>
                  </a:lnTo>
                  <a:lnTo>
                    <a:pt x="1075" y="68"/>
                  </a:lnTo>
                  <a:lnTo>
                    <a:pt x="1076" y="66"/>
                  </a:lnTo>
                  <a:lnTo>
                    <a:pt x="1076" y="64"/>
                  </a:lnTo>
                  <a:lnTo>
                    <a:pt x="1076" y="61"/>
                  </a:lnTo>
                  <a:lnTo>
                    <a:pt x="1074" y="59"/>
                  </a:lnTo>
                  <a:lnTo>
                    <a:pt x="1071" y="57"/>
                  </a:lnTo>
                  <a:lnTo>
                    <a:pt x="1066" y="55"/>
                  </a:lnTo>
                  <a:lnTo>
                    <a:pt x="1051" y="51"/>
                  </a:lnTo>
                  <a:lnTo>
                    <a:pt x="1041" y="48"/>
                  </a:lnTo>
                  <a:lnTo>
                    <a:pt x="1035" y="45"/>
                  </a:lnTo>
                  <a:lnTo>
                    <a:pt x="1031" y="42"/>
                  </a:lnTo>
                  <a:lnTo>
                    <a:pt x="1029" y="37"/>
                  </a:lnTo>
                  <a:lnTo>
                    <a:pt x="1027" y="33"/>
                  </a:lnTo>
                  <a:lnTo>
                    <a:pt x="1027" y="26"/>
                  </a:lnTo>
                  <a:lnTo>
                    <a:pt x="1027" y="21"/>
                  </a:lnTo>
                  <a:lnTo>
                    <a:pt x="1029" y="17"/>
                  </a:lnTo>
                  <a:lnTo>
                    <a:pt x="1031" y="12"/>
                  </a:lnTo>
                  <a:lnTo>
                    <a:pt x="1034" y="8"/>
                  </a:lnTo>
                  <a:lnTo>
                    <a:pt x="1039" y="5"/>
                  </a:lnTo>
                  <a:lnTo>
                    <a:pt x="1045" y="2"/>
                  </a:lnTo>
                  <a:lnTo>
                    <a:pt x="1052" y="1"/>
                  </a:lnTo>
                  <a:lnTo>
                    <a:pt x="1059" y="0"/>
                  </a:lnTo>
                  <a:lnTo>
                    <a:pt x="1067" y="0"/>
                  </a:lnTo>
                  <a:lnTo>
                    <a:pt x="1073" y="2"/>
                  </a:lnTo>
                  <a:lnTo>
                    <a:pt x="1078" y="4"/>
                  </a:lnTo>
                  <a:lnTo>
                    <a:pt x="1083" y="7"/>
                  </a:lnTo>
                  <a:lnTo>
                    <a:pt x="1086" y="11"/>
                  </a:lnTo>
                  <a:lnTo>
                    <a:pt x="1089" y="16"/>
                  </a:lnTo>
                  <a:lnTo>
                    <a:pt x="1090" y="22"/>
                  </a:lnTo>
                  <a:lnTo>
                    <a:pt x="1091" y="28"/>
                  </a:lnTo>
                  <a:lnTo>
                    <a:pt x="1073" y="28"/>
                  </a:lnTo>
                  <a:lnTo>
                    <a:pt x="1072" y="23"/>
                  </a:lnTo>
                  <a:lnTo>
                    <a:pt x="1070" y="19"/>
                  </a:lnTo>
                  <a:lnTo>
                    <a:pt x="1068" y="18"/>
                  </a:lnTo>
                  <a:lnTo>
                    <a:pt x="1065" y="16"/>
                  </a:lnTo>
                  <a:lnTo>
                    <a:pt x="1062" y="16"/>
                  </a:lnTo>
                  <a:lnTo>
                    <a:pt x="1059" y="15"/>
                  </a:lnTo>
                  <a:lnTo>
                    <a:pt x="1053" y="16"/>
                  </a:lnTo>
                  <a:lnTo>
                    <a:pt x="1049" y="18"/>
                  </a:lnTo>
                  <a:lnTo>
                    <a:pt x="1047" y="19"/>
                  </a:lnTo>
                  <a:lnTo>
                    <a:pt x="1046" y="21"/>
                  </a:lnTo>
                  <a:lnTo>
                    <a:pt x="1045" y="23"/>
                  </a:lnTo>
                  <a:lnTo>
                    <a:pt x="1045" y="25"/>
                  </a:lnTo>
                  <a:lnTo>
                    <a:pt x="1045" y="28"/>
                  </a:lnTo>
                  <a:lnTo>
                    <a:pt x="1047" y="31"/>
                  </a:lnTo>
                  <a:lnTo>
                    <a:pt x="1050" y="33"/>
                  </a:lnTo>
                  <a:lnTo>
                    <a:pt x="1055" y="35"/>
                  </a:lnTo>
                  <a:lnTo>
                    <a:pt x="1065" y="37"/>
                  </a:lnTo>
                  <a:lnTo>
                    <a:pt x="1077" y="41"/>
                  </a:lnTo>
                  <a:lnTo>
                    <a:pt x="1086" y="45"/>
                  </a:lnTo>
                  <a:lnTo>
                    <a:pt x="1089" y="48"/>
                  </a:lnTo>
                  <a:lnTo>
                    <a:pt x="1091" y="52"/>
                  </a:lnTo>
                  <a:lnTo>
                    <a:pt x="1093" y="57"/>
                  </a:lnTo>
                  <a:lnTo>
                    <a:pt x="1094" y="62"/>
                  </a:lnTo>
                  <a:lnTo>
                    <a:pt x="1093" y="66"/>
                  </a:lnTo>
                  <a:lnTo>
                    <a:pt x="1092" y="70"/>
                  </a:lnTo>
                  <a:lnTo>
                    <a:pt x="1091" y="74"/>
                  </a:lnTo>
                  <a:lnTo>
                    <a:pt x="1088" y="77"/>
                  </a:lnTo>
                  <a:lnTo>
                    <a:pt x="1086" y="80"/>
                  </a:lnTo>
                  <a:lnTo>
                    <a:pt x="1083" y="82"/>
                  </a:lnTo>
                  <a:lnTo>
                    <a:pt x="1080" y="84"/>
                  </a:lnTo>
                  <a:lnTo>
                    <a:pt x="1077" y="86"/>
                  </a:lnTo>
                  <a:lnTo>
                    <a:pt x="1069" y="88"/>
                  </a:lnTo>
                  <a:lnTo>
                    <a:pt x="1060" y="89"/>
                  </a:lnTo>
                  <a:lnTo>
                    <a:pt x="1054" y="89"/>
                  </a:lnTo>
                  <a:lnTo>
                    <a:pt x="1048" y="88"/>
                  </a:lnTo>
                  <a:lnTo>
                    <a:pt x="1043" y="86"/>
                  </a:lnTo>
                  <a:lnTo>
                    <a:pt x="1038" y="84"/>
                  </a:lnTo>
                  <a:lnTo>
                    <a:pt x="1032" y="80"/>
                  </a:lnTo>
                  <a:lnTo>
                    <a:pt x="1028" y="75"/>
                  </a:lnTo>
                  <a:lnTo>
                    <a:pt x="1026" y="68"/>
                  </a:lnTo>
                  <a:lnTo>
                    <a:pt x="1024" y="60"/>
                  </a:lnTo>
                  <a:close/>
                  <a:moveTo>
                    <a:pt x="919" y="55"/>
                  </a:moveTo>
                  <a:lnTo>
                    <a:pt x="937" y="55"/>
                  </a:lnTo>
                  <a:lnTo>
                    <a:pt x="928" y="25"/>
                  </a:lnTo>
                  <a:lnTo>
                    <a:pt x="919" y="55"/>
                  </a:lnTo>
                  <a:close/>
                  <a:moveTo>
                    <a:pt x="919" y="2"/>
                  </a:moveTo>
                  <a:lnTo>
                    <a:pt x="937" y="2"/>
                  </a:lnTo>
                  <a:lnTo>
                    <a:pt x="968" y="87"/>
                  </a:lnTo>
                  <a:lnTo>
                    <a:pt x="947" y="87"/>
                  </a:lnTo>
                  <a:lnTo>
                    <a:pt x="942" y="70"/>
                  </a:lnTo>
                  <a:lnTo>
                    <a:pt x="914" y="70"/>
                  </a:lnTo>
                  <a:lnTo>
                    <a:pt x="909" y="87"/>
                  </a:lnTo>
                  <a:lnTo>
                    <a:pt x="888" y="87"/>
                  </a:lnTo>
                  <a:lnTo>
                    <a:pt x="919" y="2"/>
                  </a:lnTo>
                  <a:close/>
                  <a:moveTo>
                    <a:pt x="831" y="57"/>
                  </a:moveTo>
                  <a:lnTo>
                    <a:pt x="830" y="64"/>
                  </a:lnTo>
                  <a:lnTo>
                    <a:pt x="828" y="69"/>
                  </a:lnTo>
                  <a:lnTo>
                    <a:pt x="825" y="74"/>
                  </a:lnTo>
                  <a:lnTo>
                    <a:pt x="821" y="79"/>
                  </a:lnTo>
                  <a:lnTo>
                    <a:pt x="816" y="83"/>
                  </a:lnTo>
                  <a:lnTo>
                    <a:pt x="809" y="86"/>
                  </a:lnTo>
                  <a:lnTo>
                    <a:pt x="803" y="88"/>
                  </a:lnTo>
                  <a:lnTo>
                    <a:pt x="795" y="89"/>
                  </a:lnTo>
                  <a:lnTo>
                    <a:pt x="789" y="88"/>
                  </a:lnTo>
                  <a:lnTo>
                    <a:pt x="783" y="87"/>
                  </a:lnTo>
                  <a:lnTo>
                    <a:pt x="778" y="85"/>
                  </a:lnTo>
                  <a:lnTo>
                    <a:pt x="773" y="82"/>
                  </a:lnTo>
                  <a:lnTo>
                    <a:pt x="769" y="80"/>
                  </a:lnTo>
                  <a:lnTo>
                    <a:pt x="767" y="77"/>
                  </a:lnTo>
                  <a:lnTo>
                    <a:pt x="764" y="74"/>
                  </a:lnTo>
                  <a:lnTo>
                    <a:pt x="762" y="70"/>
                  </a:lnTo>
                  <a:lnTo>
                    <a:pt x="760" y="65"/>
                  </a:lnTo>
                  <a:lnTo>
                    <a:pt x="758" y="59"/>
                  </a:lnTo>
                  <a:lnTo>
                    <a:pt x="757" y="53"/>
                  </a:lnTo>
                  <a:lnTo>
                    <a:pt x="756" y="46"/>
                  </a:lnTo>
                  <a:lnTo>
                    <a:pt x="757" y="38"/>
                  </a:lnTo>
                  <a:lnTo>
                    <a:pt x="758" y="31"/>
                  </a:lnTo>
                  <a:lnTo>
                    <a:pt x="761" y="24"/>
                  </a:lnTo>
                  <a:lnTo>
                    <a:pt x="764" y="17"/>
                  </a:lnTo>
                  <a:lnTo>
                    <a:pt x="767" y="13"/>
                  </a:lnTo>
                  <a:lnTo>
                    <a:pt x="771" y="9"/>
                  </a:lnTo>
                  <a:lnTo>
                    <a:pt x="775" y="6"/>
                  </a:lnTo>
                  <a:lnTo>
                    <a:pt x="780" y="4"/>
                  </a:lnTo>
                  <a:lnTo>
                    <a:pt x="788" y="2"/>
                  </a:lnTo>
                  <a:lnTo>
                    <a:pt x="796" y="1"/>
                  </a:lnTo>
                  <a:lnTo>
                    <a:pt x="802" y="1"/>
                  </a:lnTo>
                  <a:lnTo>
                    <a:pt x="807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23" y="10"/>
                  </a:lnTo>
                  <a:lnTo>
                    <a:pt x="827" y="16"/>
                  </a:lnTo>
                  <a:lnTo>
                    <a:pt x="830" y="23"/>
                  </a:lnTo>
                  <a:lnTo>
                    <a:pt x="831" y="31"/>
                  </a:lnTo>
                  <a:lnTo>
                    <a:pt x="831" y="32"/>
                  </a:lnTo>
                  <a:lnTo>
                    <a:pt x="813" y="32"/>
                  </a:lnTo>
                  <a:lnTo>
                    <a:pt x="812" y="26"/>
                  </a:lnTo>
                  <a:lnTo>
                    <a:pt x="809" y="22"/>
                  </a:lnTo>
                  <a:lnTo>
                    <a:pt x="807" y="20"/>
                  </a:lnTo>
                  <a:lnTo>
                    <a:pt x="804" y="18"/>
                  </a:lnTo>
                  <a:lnTo>
                    <a:pt x="800" y="17"/>
                  </a:lnTo>
                  <a:lnTo>
                    <a:pt x="796" y="17"/>
                  </a:lnTo>
                  <a:lnTo>
                    <a:pt x="792" y="17"/>
                  </a:lnTo>
                  <a:lnTo>
                    <a:pt x="787" y="18"/>
                  </a:lnTo>
                  <a:lnTo>
                    <a:pt x="784" y="20"/>
                  </a:lnTo>
                  <a:lnTo>
                    <a:pt x="781" y="23"/>
                  </a:lnTo>
                  <a:lnTo>
                    <a:pt x="778" y="27"/>
                  </a:lnTo>
                  <a:lnTo>
                    <a:pt x="776" y="33"/>
                  </a:lnTo>
                  <a:lnTo>
                    <a:pt x="775" y="39"/>
                  </a:lnTo>
                  <a:lnTo>
                    <a:pt x="775" y="46"/>
                  </a:lnTo>
                  <a:lnTo>
                    <a:pt x="775" y="53"/>
                  </a:lnTo>
                  <a:lnTo>
                    <a:pt x="777" y="59"/>
                  </a:lnTo>
                  <a:lnTo>
                    <a:pt x="780" y="64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9" y="71"/>
                  </a:lnTo>
                  <a:lnTo>
                    <a:pt x="793" y="72"/>
                  </a:lnTo>
                  <a:lnTo>
                    <a:pt x="796" y="73"/>
                  </a:lnTo>
                  <a:lnTo>
                    <a:pt x="800" y="72"/>
                  </a:lnTo>
                  <a:lnTo>
                    <a:pt x="803" y="71"/>
                  </a:lnTo>
                  <a:lnTo>
                    <a:pt x="806" y="70"/>
                  </a:lnTo>
                  <a:lnTo>
                    <a:pt x="808" y="68"/>
                  </a:lnTo>
                  <a:lnTo>
                    <a:pt x="810" y="66"/>
                  </a:lnTo>
                  <a:lnTo>
                    <a:pt x="812" y="64"/>
                  </a:lnTo>
                  <a:lnTo>
                    <a:pt x="813" y="61"/>
                  </a:lnTo>
                  <a:lnTo>
                    <a:pt x="813" y="57"/>
                  </a:lnTo>
                  <a:lnTo>
                    <a:pt x="831" y="57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022351" y="765175"/>
              <a:ext cx="836613" cy="47625"/>
            </a:xfrm>
            <a:custGeom>
              <a:avLst/>
              <a:gdLst>
                <a:gd name="T0" fmla="*/ 1535 w 1581"/>
                <a:gd name="T1" fmla="*/ 54 h 88"/>
                <a:gd name="T2" fmla="*/ 1429 w 1581"/>
                <a:gd name="T3" fmla="*/ 32 h 88"/>
                <a:gd name="T4" fmla="*/ 1354 w 1581"/>
                <a:gd name="T5" fmla="*/ 1 h 88"/>
                <a:gd name="T6" fmla="*/ 1238 w 1581"/>
                <a:gd name="T7" fmla="*/ 40 h 88"/>
                <a:gd name="T8" fmla="*/ 1262 w 1581"/>
                <a:gd name="T9" fmla="*/ 20 h 88"/>
                <a:gd name="T10" fmla="*/ 1275 w 1581"/>
                <a:gd name="T11" fmla="*/ 7 h 88"/>
                <a:gd name="T12" fmla="*/ 1272 w 1581"/>
                <a:gd name="T13" fmla="*/ 52 h 88"/>
                <a:gd name="T14" fmla="*/ 1126 w 1581"/>
                <a:gd name="T15" fmla="*/ 1 h 88"/>
                <a:gd name="T16" fmla="*/ 1117 w 1581"/>
                <a:gd name="T17" fmla="*/ 24 h 88"/>
                <a:gd name="T18" fmla="*/ 1010 w 1581"/>
                <a:gd name="T19" fmla="*/ 27 h 88"/>
                <a:gd name="T20" fmla="*/ 1020 w 1581"/>
                <a:gd name="T21" fmla="*/ 70 h 88"/>
                <a:gd name="T22" fmla="*/ 1050 w 1581"/>
                <a:gd name="T23" fmla="*/ 50 h 88"/>
                <a:gd name="T24" fmla="*/ 1028 w 1581"/>
                <a:gd name="T25" fmla="*/ 16 h 88"/>
                <a:gd name="T26" fmla="*/ 1067 w 1581"/>
                <a:gd name="T27" fmla="*/ 33 h 88"/>
                <a:gd name="T28" fmla="*/ 1051 w 1581"/>
                <a:gd name="T29" fmla="*/ 82 h 88"/>
                <a:gd name="T30" fmla="*/ 1002 w 1581"/>
                <a:gd name="T31" fmla="*/ 79 h 88"/>
                <a:gd name="T32" fmla="*/ 993 w 1581"/>
                <a:gd name="T33" fmla="*/ 23 h 88"/>
                <a:gd name="T34" fmla="*/ 957 w 1581"/>
                <a:gd name="T35" fmla="*/ 62 h 88"/>
                <a:gd name="T36" fmla="*/ 911 w 1581"/>
                <a:gd name="T37" fmla="*/ 86 h 88"/>
                <a:gd name="T38" fmla="*/ 884 w 1581"/>
                <a:gd name="T39" fmla="*/ 51 h 88"/>
                <a:gd name="T40" fmla="*/ 907 w 1581"/>
                <a:gd name="T41" fmla="*/ 3 h 88"/>
                <a:gd name="T42" fmla="*/ 957 w 1581"/>
                <a:gd name="T43" fmla="*/ 22 h 88"/>
                <a:gd name="T44" fmla="*/ 928 w 1581"/>
                <a:gd name="T45" fmla="*/ 16 h 88"/>
                <a:gd name="T46" fmla="*/ 902 w 1581"/>
                <a:gd name="T47" fmla="*/ 44 h 88"/>
                <a:gd name="T48" fmla="*/ 927 w 1581"/>
                <a:gd name="T49" fmla="*/ 71 h 88"/>
                <a:gd name="T50" fmla="*/ 786 w 1581"/>
                <a:gd name="T51" fmla="*/ 40 h 88"/>
                <a:gd name="T52" fmla="*/ 776 w 1581"/>
                <a:gd name="T53" fmla="*/ 88 h 88"/>
                <a:gd name="T54" fmla="*/ 743 w 1581"/>
                <a:gd name="T55" fmla="*/ 57 h 88"/>
                <a:gd name="T56" fmla="*/ 761 w 1581"/>
                <a:gd name="T57" fmla="*/ 7 h 88"/>
                <a:gd name="T58" fmla="*/ 811 w 1581"/>
                <a:gd name="T59" fmla="*/ 8 h 88"/>
                <a:gd name="T60" fmla="*/ 802 w 1581"/>
                <a:gd name="T61" fmla="*/ 24 h 88"/>
                <a:gd name="T62" fmla="*/ 766 w 1581"/>
                <a:gd name="T63" fmla="*/ 23 h 88"/>
                <a:gd name="T64" fmla="*/ 772 w 1581"/>
                <a:gd name="T65" fmla="*/ 69 h 88"/>
                <a:gd name="T66" fmla="*/ 803 w 1581"/>
                <a:gd name="T67" fmla="*/ 58 h 88"/>
                <a:gd name="T68" fmla="*/ 709 w 1581"/>
                <a:gd name="T69" fmla="*/ 86 h 88"/>
                <a:gd name="T70" fmla="*/ 588 w 1581"/>
                <a:gd name="T71" fmla="*/ 86 h 88"/>
                <a:gd name="T72" fmla="*/ 494 w 1581"/>
                <a:gd name="T73" fmla="*/ 17 h 88"/>
                <a:gd name="T74" fmla="*/ 455 w 1581"/>
                <a:gd name="T75" fmla="*/ 86 h 88"/>
                <a:gd name="T76" fmla="*/ 343 w 1581"/>
                <a:gd name="T77" fmla="*/ 38 h 88"/>
                <a:gd name="T78" fmla="*/ 338 w 1581"/>
                <a:gd name="T79" fmla="*/ 17 h 88"/>
                <a:gd name="T80" fmla="*/ 365 w 1581"/>
                <a:gd name="T81" fmla="*/ 13 h 88"/>
                <a:gd name="T82" fmla="*/ 366 w 1581"/>
                <a:gd name="T83" fmla="*/ 55 h 88"/>
                <a:gd name="T84" fmla="*/ 353 w 1581"/>
                <a:gd name="T85" fmla="*/ 86 h 88"/>
                <a:gd name="T86" fmla="*/ 346 w 1581"/>
                <a:gd name="T87" fmla="*/ 57 h 88"/>
                <a:gd name="T88" fmla="*/ 267 w 1581"/>
                <a:gd name="T89" fmla="*/ 17 h 88"/>
                <a:gd name="T90" fmla="*/ 206 w 1581"/>
                <a:gd name="T91" fmla="*/ 86 h 88"/>
                <a:gd name="T92" fmla="*/ 159 w 1581"/>
                <a:gd name="T93" fmla="*/ 26 h 88"/>
                <a:gd name="T94" fmla="*/ 153 w 1581"/>
                <a:gd name="T95" fmla="*/ 1 h 88"/>
                <a:gd name="T96" fmla="*/ 175 w 1581"/>
                <a:gd name="T97" fmla="*/ 40 h 88"/>
                <a:gd name="T98" fmla="*/ 113 w 1581"/>
                <a:gd name="T99" fmla="*/ 86 h 88"/>
                <a:gd name="T100" fmla="*/ 19 w 1581"/>
                <a:gd name="T101" fmla="*/ 37 h 88"/>
                <a:gd name="T102" fmla="*/ 40 w 1581"/>
                <a:gd name="T103" fmla="*/ 71 h 88"/>
                <a:gd name="T104" fmla="*/ 63 w 1581"/>
                <a:gd name="T105" fmla="*/ 37 h 88"/>
                <a:gd name="T106" fmla="*/ 49 w 1581"/>
                <a:gd name="T107" fmla="*/ 1 h 88"/>
                <a:gd name="T108" fmla="*/ 81 w 1581"/>
                <a:gd name="T109" fmla="*/ 44 h 88"/>
                <a:gd name="T110" fmla="*/ 55 w 1581"/>
                <a:gd name="T111" fmla="*/ 86 h 88"/>
                <a:gd name="T112" fmla="*/ 5 w 1581"/>
                <a:gd name="T113" fmla="*/ 65 h 88"/>
                <a:gd name="T114" fmla="*/ 11 w 1581"/>
                <a:gd name="T115" fmla="*/ 12 h 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81" h="88">
                  <a:moveTo>
                    <a:pt x="1507" y="1"/>
                  </a:moveTo>
                  <a:lnTo>
                    <a:pt x="1527" y="1"/>
                  </a:lnTo>
                  <a:lnTo>
                    <a:pt x="1544" y="34"/>
                  </a:lnTo>
                  <a:lnTo>
                    <a:pt x="1561" y="1"/>
                  </a:lnTo>
                  <a:lnTo>
                    <a:pt x="1581" y="1"/>
                  </a:lnTo>
                  <a:lnTo>
                    <a:pt x="1553" y="54"/>
                  </a:lnTo>
                  <a:lnTo>
                    <a:pt x="1553" y="86"/>
                  </a:lnTo>
                  <a:lnTo>
                    <a:pt x="1535" y="86"/>
                  </a:lnTo>
                  <a:lnTo>
                    <a:pt x="1535" y="54"/>
                  </a:lnTo>
                  <a:lnTo>
                    <a:pt x="1507" y="1"/>
                  </a:lnTo>
                  <a:close/>
                  <a:moveTo>
                    <a:pt x="1411" y="1"/>
                  </a:moveTo>
                  <a:lnTo>
                    <a:pt x="1429" y="1"/>
                  </a:lnTo>
                  <a:lnTo>
                    <a:pt x="1463" y="56"/>
                  </a:lnTo>
                  <a:lnTo>
                    <a:pt x="1463" y="1"/>
                  </a:lnTo>
                  <a:lnTo>
                    <a:pt x="1481" y="1"/>
                  </a:lnTo>
                  <a:lnTo>
                    <a:pt x="1481" y="86"/>
                  </a:lnTo>
                  <a:lnTo>
                    <a:pt x="1463" y="86"/>
                  </a:lnTo>
                  <a:lnTo>
                    <a:pt x="1429" y="32"/>
                  </a:lnTo>
                  <a:lnTo>
                    <a:pt x="1429" y="86"/>
                  </a:lnTo>
                  <a:lnTo>
                    <a:pt x="1411" y="86"/>
                  </a:lnTo>
                  <a:lnTo>
                    <a:pt x="1411" y="1"/>
                  </a:lnTo>
                  <a:close/>
                  <a:moveTo>
                    <a:pt x="1336" y="53"/>
                  </a:moveTo>
                  <a:lnTo>
                    <a:pt x="1354" y="53"/>
                  </a:lnTo>
                  <a:lnTo>
                    <a:pt x="1345" y="25"/>
                  </a:lnTo>
                  <a:lnTo>
                    <a:pt x="1336" y="53"/>
                  </a:lnTo>
                  <a:close/>
                  <a:moveTo>
                    <a:pt x="1336" y="1"/>
                  </a:moveTo>
                  <a:lnTo>
                    <a:pt x="1354" y="1"/>
                  </a:lnTo>
                  <a:lnTo>
                    <a:pt x="1385" y="86"/>
                  </a:lnTo>
                  <a:lnTo>
                    <a:pt x="1364" y="86"/>
                  </a:lnTo>
                  <a:lnTo>
                    <a:pt x="1359" y="68"/>
                  </a:lnTo>
                  <a:lnTo>
                    <a:pt x="1331" y="68"/>
                  </a:lnTo>
                  <a:lnTo>
                    <a:pt x="1325" y="86"/>
                  </a:lnTo>
                  <a:lnTo>
                    <a:pt x="1305" y="86"/>
                  </a:lnTo>
                  <a:lnTo>
                    <a:pt x="1336" y="1"/>
                  </a:lnTo>
                  <a:close/>
                  <a:moveTo>
                    <a:pt x="1238" y="17"/>
                  </a:moveTo>
                  <a:lnTo>
                    <a:pt x="1238" y="40"/>
                  </a:lnTo>
                  <a:lnTo>
                    <a:pt x="1254" y="40"/>
                  </a:lnTo>
                  <a:lnTo>
                    <a:pt x="1259" y="39"/>
                  </a:lnTo>
                  <a:lnTo>
                    <a:pt x="1262" y="37"/>
                  </a:lnTo>
                  <a:lnTo>
                    <a:pt x="1265" y="33"/>
                  </a:lnTo>
                  <a:lnTo>
                    <a:pt x="1266" y="28"/>
                  </a:lnTo>
                  <a:lnTo>
                    <a:pt x="1266" y="26"/>
                  </a:lnTo>
                  <a:lnTo>
                    <a:pt x="1265" y="23"/>
                  </a:lnTo>
                  <a:lnTo>
                    <a:pt x="1264" y="21"/>
                  </a:lnTo>
                  <a:lnTo>
                    <a:pt x="1262" y="20"/>
                  </a:lnTo>
                  <a:lnTo>
                    <a:pt x="1258" y="17"/>
                  </a:lnTo>
                  <a:lnTo>
                    <a:pt x="1252" y="17"/>
                  </a:lnTo>
                  <a:lnTo>
                    <a:pt x="1238" y="17"/>
                  </a:lnTo>
                  <a:close/>
                  <a:moveTo>
                    <a:pt x="1219" y="1"/>
                  </a:moveTo>
                  <a:lnTo>
                    <a:pt x="1253" y="1"/>
                  </a:lnTo>
                  <a:lnTo>
                    <a:pt x="1260" y="1"/>
                  </a:lnTo>
                  <a:lnTo>
                    <a:pt x="1266" y="2"/>
                  </a:lnTo>
                  <a:lnTo>
                    <a:pt x="1271" y="4"/>
                  </a:lnTo>
                  <a:lnTo>
                    <a:pt x="1275" y="7"/>
                  </a:lnTo>
                  <a:lnTo>
                    <a:pt x="1279" y="11"/>
                  </a:lnTo>
                  <a:lnTo>
                    <a:pt x="1281" y="16"/>
                  </a:lnTo>
                  <a:lnTo>
                    <a:pt x="1283" y="22"/>
                  </a:lnTo>
                  <a:lnTo>
                    <a:pt x="1284" y="28"/>
                  </a:lnTo>
                  <a:lnTo>
                    <a:pt x="1283" y="34"/>
                  </a:lnTo>
                  <a:lnTo>
                    <a:pt x="1282" y="40"/>
                  </a:lnTo>
                  <a:lnTo>
                    <a:pt x="1279" y="44"/>
                  </a:lnTo>
                  <a:lnTo>
                    <a:pt x="1276" y="49"/>
                  </a:lnTo>
                  <a:lnTo>
                    <a:pt x="1272" y="52"/>
                  </a:lnTo>
                  <a:lnTo>
                    <a:pt x="1267" y="54"/>
                  </a:lnTo>
                  <a:lnTo>
                    <a:pt x="1262" y="56"/>
                  </a:lnTo>
                  <a:lnTo>
                    <a:pt x="1256" y="56"/>
                  </a:lnTo>
                  <a:lnTo>
                    <a:pt x="1238" y="56"/>
                  </a:lnTo>
                  <a:lnTo>
                    <a:pt x="1238" y="86"/>
                  </a:lnTo>
                  <a:lnTo>
                    <a:pt x="1219" y="86"/>
                  </a:lnTo>
                  <a:lnTo>
                    <a:pt x="1219" y="1"/>
                  </a:lnTo>
                  <a:close/>
                  <a:moveTo>
                    <a:pt x="1100" y="1"/>
                  </a:moveTo>
                  <a:lnTo>
                    <a:pt x="1126" y="1"/>
                  </a:lnTo>
                  <a:lnTo>
                    <a:pt x="1142" y="62"/>
                  </a:lnTo>
                  <a:lnTo>
                    <a:pt x="1159" y="1"/>
                  </a:lnTo>
                  <a:lnTo>
                    <a:pt x="1184" y="1"/>
                  </a:lnTo>
                  <a:lnTo>
                    <a:pt x="1184" y="86"/>
                  </a:lnTo>
                  <a:lnTo>
                    <a:pt x="1168" y="86"/>
                  </a:lnTo>
                  <a:lnTo>
                    <a:pt x="1168" y="24"/>
                  </a:lnTo>
                  <a:lnTo>
                    <a:pt x="1150" y="86"/>
                  </a:lnTo>
                  <a:lnTo>
                    <a:pt x="1135" y="86"/>
                  </a:lnTo>
                  <a:lnTo>
                    <a:pt x="1117" y="24"/>
                  </a:lnTo>
                  <a:lnTo>
                    <a:pt x="1117" y="86"/>
                  </a:lnTo>
                  <a:lnTo>
                    <a:pt x="1100" y="86"/>
                  </a:lnTo>
                  <a:lnTo>
                    <a:pt x="1100" y="1"/>
                  </a:lnTo>
                  <a:close/>
                  <a:moveTo>
                    <a:pt x="1028" y="16"/>
                  </a:moveTo>
                  <a:lnTo>
                    <a:pt x="1024" y="16"/>
                  </a:lnTo>
                  <a:lnTo>
                    <a:pt x="1020" y="18"/>
                  </a:lnTo>
                  <a:lnTo>
                    <a:pt x="1016" y="20"/>
                  </a:lnTo>
                  <a:lnTo>
                    <a:pt x="1013" y="23"/>
                  </a:lnTo>
                  <a:lnTo>
                    <a:pt x="1010" y="27"/>
                  </a:lnTo>
                  <a:lnTo>
                    <a:pt x="1008" y="32"/>
                  </a:lnTo>
                  <a:lnTo>
                    <a:pt x="1007" y="37"/>
                  </a:lnTo>
                  <a:lnTo>
                    <a:pt x="1006" y="43"/>
                  </a:lnTo>
                  <a:lnTo>
                    <a:pt x="1007" y="50"/>
                  </a:lnTo>
                  <a:lnTo>
                    <a:pt x="1008" y="56"/>
                  </a:lnTo>
                  <a:lnTo>
                    <a:pt x="1010" y="60"/>
                  </a:lnTo>
                  <a:lnTo>
                    <a:pt x="1013" y="65"/>
                  </a:lnTo>
                  <a:lnTo>
                    <a:pt x="1016" y="68"/>
                  </a:lnTo>
                  <a:lnTo>
                    <a:pt x="1020" y="70"/>
                  </a:lnTo>
                  <a:lnTo>
                    <a:pt x="1024" y="71"/>
                  </a:lnTo>
                  <a:lnTo>
                    <a:pt x="1028" y="71"/>
                  </a:lnTo>
                  <a:lnTo>
                    <a:pt x="1033" y="71"/>
                  </a:lnTo>
                  <a:lnTo>
                    <a:pt x="1037" y="70"/>
                  </a:lnTo>
                  <a:lnTo>
                    <a:pt x="1040" y="68"/>
                  </a:lnTo>
                  <a:lnTo>
                    <a:pt x="1044" y="65"/>
                  </a:lnTo>
                  <a:lnTo>
                    <a:pt x="1047" y="61"/>
                  </a:lnTo>
                  <a:lnTo>
                    <a:pt x="1049" y="56"/>
                  </a:lnTo>
                  <a:lnTo>
                    <a:pt x="1050" y="50"/>
                  </a:lnTo>
                  <a:lnTo>
                    <a:pt x="1050" y="43"/>
                  </a:lnTo>
                  <a:lnTo>
                    <a:pt x="1050" y="37"/>
                  </a:lnTo>
                  <a:lnTo>
                    <a:pt x="1049" y="31"/>
                  </a:lnTo>
                  <a:lnTo>
                    <a:pt x="1047" y="27"/>
                  </a:lnTo>
                  <a:lnTo>
                    <a:pt x="1044" y="23"/>
                  </a:lnTo>
                  <a:lnTo>
                    <a:pt x="1041" y="20"/>
                  </a:lnTo>
                  <a:lnTo>
                    <a:pt x="1037" y="18"/>
                  </a:lnTo>
                  <a:lnTo>
                    <a:pt x="1033" y="16"/>
                  </a:lnTo>
                  <a:lnTo>
                    <a:pt x="1028" y="16"/>
                  </a:lnTo>
                  <a:close/>
                  <a:moveTo>
                    <a:pt x="1028" y="0"/>
                  </a:moveTo>
                  <a:lnTo>
                    <a:pt x="1036" y="1"/>
                  </a:lnTo>
                  <a:lnTo>
                    <a:pt x="1043" y="2"/>
                  </a:lnTo>
                  <a:lnTo>
                    <a:pt x="1049" y="5"/>
                  </a:lnTo>
                  <a:lnTo>
                    <a:pt x="1054" y="10"/>
                  </a:lnTo>
                  <a:lnTo>
                    <a:pt x="1060" y="15"/>
                  </a:lnTo>
                  <a:lnTo>
                    <a:pt x="1064" y="22"/>
                  </a:lnTo>
                  <a:lnTo>
                    <a:pt x="1066" y="27"/>
                  </a:lnTo>
                  <a:lnTo>
                    <a:pt x="1067" y="33"/>
                  </a:lnTo>
                  <a:lnTo>
                    <a:pt x="1068" y="38"/>
                  </a:lnTo>
                  <a:lnTo>
                    <a:pt x="1068" y="44"/>
                  </a:lnTo>
                  <a:lnTo>
                    <a:pt x="1068" y="51"/>
                  </a:lnTo>
                  <a:lnTo>
                    <a:pt x="1066" y="58"/>
                  </a:lnTo>
                  <a:lnTo>
                    <a:pt x="1064" y="65"/>
                  </a:lnTo>
                  <a:lnTo>
                    <a:pt x="1060" y="71"/>
                  </a:lnTo>
                  <a:lnTo>
                    <a:pt x="1057" y="76"/>
                  </a:lnTo>
                  <a:lnTo>
                    <a:pt x="1054" y="79"/>
                  </a:lnTo>
                  <a:lnTo>
                    <a:pt x="1051" y="82"/>
                  </a:lnTo>
                  <a:lnTo>
                    <a:pt x="1047" y="84"/>
                  </a:lnTo>
                  <a:lnTo>
                    <a:pt x="1043" y="86"/>
                  </a:lnTo>
                  <a:lnTo>
                    <a:pt x="1038" y="87"/>
                  </a:lnTo>
                  <a:lnTo>
                    <a:pt x="1033" y="88"/>
                  </a:lnTo>
                  <a:lnTo>
                    <a:pt x="1028" y="88"/>
                  </a:lnTo>
                  <a:lnTo>
                    <a:pt x="1021" y="88"/>
                  </a:lnTo>
                  <a:lnTo>
                    <a:pt x="1014" y="86"/>
                  </a:lnTo>
                  <a:lnTo>
                    <a:pt x="1008" y="83"/>
                  </a:lnTo>
                  <a:lnTo>
                    <a:pt x="1002" y="79"/>
                  </a:lnTo>
                  <a:lnTo>
                    <a:pt x="997" y="73"/>
                  </a:lnTo>
                  <a:lnTo>
                    <a:pt x="993" y="65"/>
                  </a:lnTo>
                  <a:lnTo>
                    <a:pt x="991" y="60"/>
                  </a:lnTo>
                  <a:lnTo>
                    <a:pt x="989" y="55"/>
                  </a:lnTo>
                  <a:lnTo>
                    <a:pt x="989" y="49"/>
                  </a:lnTo>
                  <a:lnTo>
                    <a:pt x="988" y="43"/>
                  </a:lnTo>
                  <a:lnTo>
                    <a:pt x="989" y="36"/>
                  </a:lnTo>
                  <a:lnTo>
                    <a:pt x="990" y="29"/>
                  </a:lnTo>
                  <a:lnTo>
                    <a:pt x="993" y="23"/>
                  </a:lnTo>
                  <a:lnTo>
                    <a:pt x="996" y="17"/>
                  </a:lnTo>
                  <a:lnTo>
                    <a:pt x="999" y="12"/>
                  </a:lnTo>
                  <a:lnTo>
                    <a:pt x="1003" y="9"/>
                  </a:lnTo>
                  <a:lnTo>
                    <a:pt x="1007" y="6"/>
                  </a:lnTo>
                  <a:lnTo>
                    <a:pt x="1012" y="3"/>
                  </a:lnTo>
                  <a:lnTo>
                    <a:pt x="1020" y="1"/>
                  </a:lnTo>
                  <a:lnTo>
                    <a:pt x="1028" y="0"/>
                  </a:lnTo>
                  <a:close/>
                  <a:moveTo>
                    <a:pt x="958" y="56"/>
                  </a:moveTo>
                  <a:lnTo>
                    <a:pt x="957" y="62"/>
                  </a:lnTo>
                  <a:lnTo>
                    <a:pt x="956" y="68"/>
                  </a:lnTo>
                  <a:lnTo>
                    <a:pt x="953" y="74"/>
                  </a:lnTo>
                  <a:lnTo>
                    <a:pt x="949" y="78"/>
                  </a:lnTo>
                  <a:lnTo>
                    <a:pt x="943" y="82"/>
                  </a:lnTo>
                  <a:lnTo>
                    <a:pt x="937" y="85"/>
                  </a:lnTo>
                  <a:lnTo>
                    <a:pt x="930" y="87"/>
                  </a:lnTo>
                  <a:lnTo>
                    <a:pt x="923" y="88"/>
                  </a:lnTo>
                  <a:lnTo>
                    <a:pt x="916" y="87"/>
                  </a:lnTo>
                  <a:lnTo>
                    <a:pt x="911" y="86"/>
                  </a:lnTo>
                  <a:lnTo>
                    <a:pt x="905" y="84"/>
                  </a:lnTo>
                  <a:lnTo>
                    <a:pt x="900" y="81"/>
                  </a:lnTo>
                  <a:lnTo>
                    <a:pt x="897" y="79"/>
                  </a:lnTo>
                  <a:lnTo>
                    <a:pt x="894" y="76"/>
                  </a:lnTo>
                  <a:lnTo>
                    <a:pt x="891" y="73"/>
                  </a:lnTo>
                  <a:lnTo>
                    <a:pt x="889" y="68"/>
                  </a:lnTo>
                  <a:lnTo>
                    <a:pt x="887" y="63"/>
                  </a:lnTo>
                  <a:lnTo>
                    <a:pt x="885" y="57"/>
                  </a:lnTo>
                  <a:lnTo>
                    <a:pt x="884" y="51"/>
                  </a:lnTo>
                  <a:lnTo>
                    <a:pt x="884" y="45"/>
                  </a:lnTo>
                  <a:lnTo>
                    <a:pt x="884" y="37"/>
                  </a:lnTo>
                  <a:lnTo>
                    <a:pt x="886" y="30"/>
                  </a:lnTo>
                  <a:lnTo>
                    <a:pt x="888" y="23"/>
                  </a:lnTo>
                  <a:lnTo>
                    <a:pt x="891" y="17"/>
                  </a:lnTo>
                  <a:lnTo>
                    <a:pt x="895" y="12"/>
                  </a:lnTo>
                  <a:lnTo>
                    <a:pt x="898" y="9"/>
                  </a:lnTo>
                  <a:lnTo>
                    <a:pt x="903" y="6"/>
                  </a:lnTo>
                  <a:lnTo>
                    <a:pt x="907" y="3"/>
                  </a:lnTo>
                  <a:lnTo>
                    <a:pt x="915" y="1"/>
                  </a:lnTo>
                  <a:lnTo>
                    <a:pt x="924" y="0"/>
                  </a:lnTo>
                  <a:lnTo>
                    <a:pt x="929" y="1"/>
                  </a:lnTo>
                  <a:lnTo>
                    <a:pt x="935" y="2"/>
                  </a:lnTo>
                  <a:lnTo>
                    <a:pt x="940" y="3"/>
                  </a:lnTo>
                  <a:lnTo>
                    <a:pt x="945" y="5"/>
                  </a:lnTo>
                  <a:lnTo>
                    <a:pt x="950" y="10"/>
                  </a:lnTo>
                  <a:lnTo>
                    <a:pt x="954" y="15"/>
                  </a:lnTo>
                  <a:lnTo>
                    <a:pt x="957" y="22"/>
                  </a:lnTo>
                  <a:lnTo>
                    <a:pt x="958" y="29"/>
                  </a:lnTo>
                  <a:lnTo>
                    <a:pt x="958" y="30"/>
                  </a:lnTo>
                  <a:lnTo>
                    <a:pt x="940" y="30"/>
                  </a:lnTo>
                  <a:lnTo>
                    <a:pt x="939" y="25"/>
                  </a:lnTo>
                  <a:lnTo>
                    <a:pt x="937" y="21"/>
                  </a:lnTo>
                  <a:lnTo>
                    <a:pt x="934" y="19"/>
                  </a:lnTo>
                  <a:lnTo>
                    <a:pt x="931" y="17"/>
                  </a:lnTo>
                  <a:lnTo>
                    <a:pt x="928" y="16"/>
                  </a:lnTo>
                  <a:lnTo>
                    <a:pt x="924" y="16"/>
                  </a:lnTo>
                  <a:lnTo>
                    <a:pt x="919" y="16"/>
                  </a:lnTo>
                  <a:lnTo>
                    <a:pt x="915" y="18"/>
                  </a:lnTo>
                  <a:lnTo>
                    <a:pt x="911" y="20"/>
                  </a:lnTo>
                  <a:lnTo>
                    <a:pt x="908" y="22"/>
                  </a:lnTo>
                  <a:lnTo>
                    <a:pt x="906" y="26"/>
                  </a:lnTo>
                  <a:lnTo>
                    <a:pt x="904" y="31"/>
                  </a:lnTo>
                  <a:lnTo>
                    <a:pt x="902" y="37"/>
                  </a:lnTo>
                  <a:lnTo>
                    <a:pt x="902" y="44"/>
                  </a:lnTo>
                  <a:lnTo>
                    <a:pt x="903" y="51"/>
                  </a:lnTo>
                  <a:lnTo>
                    <a:pt x="904" y="58"/>
                  </a:lnTo>
                  <a:lnTo>
                    <a:pt x="907" y="63"/>
                  </a:lnTo>
                  <a:lnTo>
                    <a:pt x="911" y="67"/>
                  </a:lnTo>
                  <a:lnTo>
                    <a:pt x="914" y="69"/>
                  </a:lnTo>
                  <a:lnTo>
                    <a:pt x="917" y="70"/>
                  </a:lnTo>
                  <a:lnTo>
                    <a:pt x="920" y="71"/>
                  </a:lnTo>
                  <a:lnTo>
                    <a:pt x="924" y="71"/>
                  </a:lnTo>
                  <a:lnTo>
                    <a:pt x="927" y="71"/>
                  </a:lnTo>
                  <a:lnTo>
                    <a:pt x="930" y="70"/>
                  </a:lnTo>
                  <a:lnTo>
                    <a:pt x="933" y="68"/>
                  </a:lnTo>
                  <a:lnTo>
                    <a:pt x="936" y="67"/>
                  </a:lnTo>
                  <a:lnTo>
                    <a:pt x="938" y="64"/>
                  </a:lnTo>
                  <a:lnTo>
                    <a:pt x="939" y="62"/>
                  </a:lnTo>
                  <a:lnTo>
                    <a:pt x="940" y="59"/>
                  </a:lnTo>
                  <a:lnTo>
                    <a:pt x="940" y="56"/>
                  </a:lnTo>
                  <a:lnTo>
                    <a:pt x="958" y="56"/>
                  </a:lnTo>
                  <a:close/>
                  <a:moveTo>
                    <a:pt x="786" y="40"/>
                  </a:moveTo>
                  <a:lnTo>
                    <a:pt x="822" y="40"/>
                  </a:lnTo>
                  <a:lnTo>
                    <a:pt x="822" y="86"/>
                  </a:lnTo>
                  <a:lnTo>
                    <a:pt x="809" y="86"/>
                  </a:lnTo>
                  <a:lnTo>
                    <a:pt x="806" y="76"/>
                  </a:lnTo>
                  <a:lnTo>
                    <a:pt x="802" y="82"/>
                  </a:lnTo>
                  <a:lnTo>
                    <a:pt x="796" y="85"/>
                  </a:lnTo>
                  <a:lnTo>
                    <a:pt x="789" y="88"/>
                  </a:lnTo>
                  <a:lnTo>
                    <a:pt x="782" y="88"/>
                  </a:lnTo>
                  <a:lnTo>
                    <a:pt x="776" y="88"/>
                  </a:lnTo>
                  <a:lnTo>
                    <a:pt x="770" y="87"/>
                  </a:lnTo>
                  <a:lnTo>
                    <a:pt x="765" y="85"/>
                  </a:lnTo>
                  <a:lnTo>
                    <a:pt x="761" y="83"/>
                  </a:lnTo>
                  <a:lnTo>
                    <a:pt x="757" y="80"/>
                  </a:lnTo>
                  <a:lnTo>
                    <a:pt x="754" y="77"/>
                  </a:lnTo>
                  <a:lnTo>
                    <a:pt x="751" y="74"/>
                  </a:lnTo>
                  <a:lnTo>
                    <a:pt x="748" y="69"/>
                  </a:lnTo>
                  <a:lnTo>
                    <a:pt x="745" y="63"/>
                  </a:lnTo>
                  <a:lnTo>
                    <a:pt x="743" y="57"/>
                  </a:lnTo>
                  <a:lnTo>
                    <a:pt x="742" y="51"/>
                  </a:lnTo>
                  <a:lnTo>
                    <a:pt x="741" y="44"/>
                  </a:lnTo>
                  <a:lnTo>
                    <a:pt x="742" y="37"/>
                  </a:lnTo>
                  <a:lnTo>
                    <a:pt x="743" y="30"/>
                  </a:lnTo>
                  <a:lnTo>
                    <a:pt x="745" y="24"/>
                  </a:lnTo>
                  <a:lnTo>
                    <a:pt x="748" y="18"/>
                  </a:lnTo>
                  <a:lnTo>
                    <a:pt x="753" y="14"/>
                  </a:lnTo>
                  <a:lnTo>
                    <a:pt x="756" y="10"/>
                  </a:lnTo>
                  <a:lnTo>
                    <a:pt x="761" y="7"/>
                  </a:lnTo>
                  <a:lnTo>
                    <a:pt x="765" y="4"/>
                  </a:lnTo>
                  <a:lnTo>
                    <a:pt x="770" y="2"/>
                  </a:lnTo>
                  <a:lnTo>
                    <a:pt x="775" y="1"/>
                  </a:lnTo>
                  <a:lnTo>
                    <a:pt x="780" y="0"/>
                  </a:lnTo>
                  <a:lnTo>
                    <a:pt x="785" y="0"/>
                  </a:lnTo>
                  <a:lnTo>
                    <a:pt x="795" y="1"/>
                  </a:lnTo>
                  <a:lnTo>
                    <a:pt x="804" y="3"/>
                  </a:lnTo>
                  <a:lnTo>
                    <a:pt x="807" y="5"/>
                  </a:lnTo>
                  <a:lnTo>
                    <a:pt x="811" y="8"/>
                  </a:lnTo>
                  <a:lnTo>
                    <a:pt x="814" y="10"/>
                  </a:lnTo>
                  <a:lnTo>
                    <a:pt x="816" y="13"/>
                  </a:lnTo>
                  <a:lnTo>
                    <a:pt x="818" y="17"/>
                  </a:lnTo>
                  <a:lnTo>
                    <a:pt x="820" y="21"/>
                  </a:lnTo>
                  <a:lnTo>
                    <a:pt x="821" y="25"/>
                  </a:lnTo>
                  <a:lnTo>
                    <a:pt x="822" y="29"/>
                  </a:lnTo>
                  <a:lnTo>
                    <a:pt x="804" y="29"/>
                  </a:lnTo>
                  <a:lnTo>
                    <a:pt x="803" y="26"/>
                  </a:lnTo>
                  <a:lnTo>
                    <a:pt x="802" y="24"/>
                  </a:lnTo>
                  <a:lnTo>
                    <a:pt x="800" y="22"/>
                  </a:lnTo>
                  <a:lnTo>
                    <a:pt x="798" y="20"/>
                  </a:lnTo>
                  <a:lnTo>
                    <a:pt x="795" y="18"/>
                  </a:lnTo>
                  <a:lnTo>
                    <a:pt x="791" y="17"/>
                  </a:lnTo>
                  <a:lnTo>
                    <a:pt x="788" y="16"/>
                  </a:lnTo>
                  <a:lnTo>
                    <a:pt x="784" y="16"/>
                  </a:lnTo>
                  <a:lnTo>
                    <a:pt x="777" y="17"/>
                  </a:lnTo>
                  <a:lnTo>
                    <a:pt x="771" y="19"/>
                  </a:lnTo>
                  <a:lnTo>
                    <a:pt x="766" y="23"/>
                  </a:lnTo>
                  <a:lnTo>
                    <a:pt x="763" y="29"/>
                  </a:lnTo>
                  <a:lnTo>
                    <a:pt x="761" y="35"/>
                  </a:lnTo>
                  <a:lnTo>
                    <a:pt x="761" y="43"/>
                  </a:lnTo>
                  <a:lnTo>
                    <a:pt x="761" y="48"/>
                  </a:lnTo>
                  <a:lnTo>
                    <a:pt x="762" y="53"/>
                  </a:lnTo>
                  <a:lnTo>
                    <a:pt x="763" y="57"/>
                  </a:lnTo>
                  <a:lnTo>
                    <a:pt x="765" y="61"/>
                  </a:lnTo>
                  <a:lnTo>
                    <a:pt x="768" y="65"/>
                  </a:lnTo>
                  <a:lnTo>
                    <a:pt x="772" y="69"/>
                  </a:lnTo>
                  <a:lnTo>
                    <a:pt x="777" y="71"/>
                  </a:lnTo>
                  <a:lnTo>
                    <a:pt x="783" y="71"/>
                  </a:lnTo>
                  <a:lnTo>
                    <a:pt x="787" y="71"/>
                  </a:lnTo>
                  <a:lnTo>
                    <a:pt x="791" y="70"/>
                  </a:lnTo>
                  <a:lnTo>
                    <a:pt x="794" y="69"/>
                  </a:lnTo>
                  <a:lnTo>
                    <a:pt x="797" y="67"/>
                  </a:lnTo>
                  <a:lnTo>
                    <a:pt x="800" y="64"/>
                  </a:lnTo>
                  <a:lnTo>
                    <a:pt x="802" y="62"/>
                  </a:lnTo>
                  <a:lnTo>
                    <a:pt x="803" y="58"/>
                  </a:lnTo>
                  <a:lnTo>
                    <a:pt x="804" y="55"/>
                  </a:lnTo>
                  <a:lnTo>
                    <a:pt x="786" y="55"/>
                  </a:lnTo>
                  <a:lnTo>
                    <a:pt x="786" y="40"/>
                  </a:lnTo>
                  <a:close/>
                  <a:moveTo>
                    <a:pt x="640" y="1"/>
                  </a:moveTo>
                  <a:lnTo>
                    <a:pt x="658" y="1"/>
                  </a:lnTo>
                  <a:lnTo>
                    <a:pt x="691" y="56"/>
                  </a:lnTo>
                  <a:lnTo>
                    <a:pt x="691" y="1"/>
                  </a:lnTo>
                  <a:lnTo>
                    <a:pt x="709" y="1"/>
                  </a:lnTo>
                  <a:lnTo>
                    <a:pt x="709" y="86"/>
                  </a:lnTo>
                  <a:lnTo>
                    <a:pt x="691" y="86"/>
                  </a:lnTo>
                  <a:lnTo>
                    <a:pt x="658" y="32"/>
                  </a:lnTo>
                  <a:lnTo>
                    <a:pt x="658" y="86"/>
                  </a:lnTo>
                  <a:lnTo>
                    <a:pt x="640" y="86"/>
                  </a:lnTo>
                  <a:lnTo>
                    <a:pt x="640" y="1"/>
                  </a:lnTo>
                  <a:close/>
                  <a:moveTo>
                    <a:pt x="588" y="1"/>
                  </a:moveTo>
                  <a:lnTo>
                    <a:pt x="606" y="1"/>
                  </a:lnTo>
                  <a:lnTo>
                    <a:pt x="606" y="86"/>
                  </a:lnTo>
                  <a:lnTo>
                    <a:pt x="588" y="86"/>
                  </a:lnTo>
                  <a:lnTo>
                    <a:pt x="588" y="1"/>
                  </a:lnTo>
                  <a:close/>
                  <a:moveTo>
                    <a:pt x="494" y="1"/>
                  </a:moveTo>
                  <a:lnTo>
                    <a:pt x="562" y="1"/>
                  </a:lnTo>
                  <a:lnTo>
                    <a:pt x="562" y="17"/>
                  </a:lnTo>
                  <a:lnTo>
                    <a:pt x="537" y="17"/>
                  </a:lnTo>
                  <a:lnTo>
                    <a:pt x="537" y="86"/>
                  </a:lnTo>
                  <a:lnTo>
                    <a:pt x="519" y="86"/>
                  </a:lnTo>
                  <a:lnTo>
                    <a:pt x="519" y="17"/>
                  </a:lnTo>
                  <a:lnTo>
                    <a:pt x="494" y="17"/>
                  </a:lnTo>
                  <a:lnTo>
                    <a:pt x="494" y="1"/>
                  </a:lnTo>
                  <a:close/>
                  <a:moveTo>
                    <a:pt x="426" y="53"/>
                  </a:moveTo>
                  <a:lnTo>
                    <a:pt x="445" y="53"/>
                  </a:lnTo>
                  <a:lnTo>
                    <a:pt x="436" y="25"/>
                  </a:lnTo>
                  <a:lnTo>
                    <a:pt x="426" y="53"/>
                  </a:lnTo>
                  <a:close/>
                  <a:moveTo>
                    <a:pt x="427" y="1"/>
                  </a:moveTo>
                  <a:lnTo>
                    <a:pt x="444" y="1"/>
                  </a:lnTo>
                  <a:lnTo>
                    <a:pt x="475" y="86"/>
                  </a:lnTo>
                  <a:lnTo>
                    <a:pt x="455" y="86"/>
                  </a:lnTo>
                  <a:lnTo>
                    <a:pt x="450" y="68"/>
                  </a:lnTo>
                  <a:lnTo>
                    <a:pt x="422" y="68"/>
                  </a:lnTo>
                  <a:lnTo>
                    <a:pt x="416" y="86"/>
                  </a:lnTo>
                  <a:lnTo>
                    <a:pt x="396" y="86"/>
                  </a:lnTo>
                  <a:lnTo>
                    <a:pt x="427" y="1"/>
                  </a:lnTo>
                  <a:close/>
                  <a:moveTo>
                    <a:pt x="319" y="17"/>
                  </a:moveTo>
                  <a:lnTo>
                    <a:pt x="319" y="39"/>
                  </a:lnTo>
                  <a:lnTo>
                    <a:pt x="338" y="39"/>
                  </a:lnTo>
                  <a:lnTo>
                    <a:pt x="343" y="38"/>
                  </a:lnTo>
                  <a:lnTo>
                    <a:pt x="346" y="36"/>
                  </a:lnTo>
                  <a:lnTo>
                    <a:pt x="348" y="34"/>
                  </a:lnTo>
                  <a:lnTo>
                    <a:pt x="349" y="32"/>
                  </a:lnTo>
                  <a:lnTo>
                    <a:pt x="349" y="30"/>
                  </a:lnTo>
                  <a:lnTo>
                    <a:pt x="350" y="28"/>
                  </a:lnTo>
                  <a:lnTo>
                    <a:pt x="349" y="23"/>
                  </a:lnTo>
                  <a:lnTo>
                    <a:pt x="346" y="20"/>
                  </a:lnTo>
                  <a:lnTo>
                    <a:pt x="343" y="18"/>
                  </a:lnTo>
                  <a:lnTo>
                    <a:pt x="338" y="17"/>
                  </a:lnTo>
                  <a:lnTo>
                    <a:pt x="319" y="17"/>
                  </a:lnTo>
                  <a:close/>
                  <a:moveTo>
                    <a:pt x="302" y="1"/>
                  </a:moveTo>
                  <a:lnTo>
                    <a:pt x="337" y="1"/>
                  </a:lnTo>
                  <a:lnTo>
                    <a:pt x="345" y="1"/>
                  </a:lnTo>
                  <a:lnTo>
                    <a:pt x="350" y="2"/>
                  </a:lnTo>
                  <a:lnTo>
                    <a:pt x="354" y="3"/>
                  </a:lnTo>
                  <a:lnTo>
                    <a:pt x="358" y="5"/>
                  </a:lnTo>
                  <a:lnTo>
                    <a:pt x="362" y="9"/>
                  </a:lnTo>
                  <a:lnTo>
                    <a:pt x="365" y="13"/>
                  </a:lnTo>
                  <a:lnTo>
                    <a:pt x="367" y="19"/>
                  </a:lnTo>
                  <a:lnTo>
                    <a:pt x="368" y="26"/>
                  </a:lnTo>
                  <a:lnTo>
                    <a:pt x="367" y="32"/>
                  </a:lnTo>
                  <a:lnTo>
                    <a:pt x="365" y="37"/>
                  </a:lnTo>
                  <a:lnTo>
                    <a:pt x="362" y="42"/>
                  </a:lnTo>
                  <a:lnTo>
                    <a:pt x="357" y="46"/>
                  </a:lnTo>
                  <a:lnTo>
                    <a:pt x="362" y="48"/>
                  </a:lnTo>
                  <a:lnTo>
                    <a:pt x="365" y="51"/>
                  </a:lnTo>
                  <a:lnTo>
                    <a:pt x="366" y="55"/>
                  </a:lnTo>
                  <a:lnTo>
                    <a:pt x="367" y="61"/>
                  </a:lnTo>
                  <a:lnTo>
                    <a:pt x="367" y="76"/>
                  </a:lnTo>
                  <a:lnTo>
                    <a:pt x="367" y="79"/>
                  </a:lnTo>
                  <a:lnTo>
                    <a:pt x="368" y="81"/>
                  </a:lnTo>
                  <a:lnTo>
                    <a:pt x="369" y="84"/>
                  </a:lnTo>
                  <a:lnTo>
                    <a:pt x="372" y="86"/>
                  </a:lnTo>
                  <a:lnTo>
                    <a:pt x="356" y="86"/>
                  </a:lnTo>
                  <a:lnTo>
                    <a:pt x="354" y="86"/>
                  </a:lnTo>
                  <a:lnTo>
                    <a:pt x="353" y="86"/>
                  </a:lnTo>
                  <a:lnTo>
                    <a:pt x="352" y="86"/>
                  </a:lnTo>
                  <a:lnTo>
                    <a:pt x="351" y="85"/>
                  </a:lnTo>
                  <a:lnTo>
                    <a:pt x="350" y="83"/>
                  </a:lnTo>
                  <a:lnTo>
                    <a:pt x="349" y="82"/>
                  </a:lnTo>
                  <a:lnTo>
                    <a:pt x="349" y="80"/>
                  </a:lnTo>
                  <a:lnTo>
                    <a:pt x="349" y="76"/>
                  </a:lnTo>
                  <a:lnTo>
                    <a:pt x="349" y="64"/>
                  </a:lnTo>
                  <a:lnTo>
                    <a:pt x="348" y="60"/>
                  </a:lnTo>
                  <a:lnTo>
                    <a:pt x="346" y="57"/>
                  </a:lnTo>
                  <a:lnTo>
                    <a:pt x="343" y="55"/>
                  </a:lnTo>
                  <a:lnTo>
                    <a:pt x="339" y="54"/>
                  </a:lnTo>
                  <a:lnTo>
                    <a:pt x="319" y="54"/>
                  </a:lnTo>
                  <a:lnTo>
                    <a:pt x="319" y="86"/>
                  </a:lnTo>
                  <a:lnTo>
                    <a:pt x="302" y="86"/>
                  </a:lnTo>
                  <a:lnTo>
                    <a:pt x="302" y="1"/>
                  </a:lnTo>
                  <a:close/>
                  <a:moveTo>
                    <a:pt x="206" y="1"/>
                  </a:moveTo>
                  <a:lnTo>
                    <a:pt x="267" y="1"/>
                  </a:lnTo>
                  <a:lnTo>
                    <a:pt x="267" y="17"/>
                  </a:lnTo>
                  <a:lnTo>
                    <a:pt x="224" y="17"/>
                  </a:lnTo>
                  <a:lnTo>
                    <a:pt x="224" y="33"/>
                  </a:lnTo>
                  <a:lnTo>
                    <a:pt x="262" y="33"/>
                  </a:lnTo>
                  <a:lnTo>
                    <a:pt x="262" y="49"/>
                  </a:lnTo>
                  <a:lnTo>
                    <a:pt x="224" y="49"/>
                  </a:lnTo>
                  <a:lnTo>
                    <a:pt x="224" y="69"/>
                  </a:lnTo>
                  <a:lnTo>
                    <a:pt x="270" y="69"/>
                  </a:lnTo>
                  <a:lnTo>
                    <a:pt x="270" y="86"/>
                  </a:lnTo>
                  <a:lnTo>
                    <a:pt x="206" y="86"/>
                  </a:lnTo>
                  <a:lnTo>
                    <a:pt x="206" y="1"/>
                  </a:lnTo>
                  <a:close/>
                  <a:moveTo>
                    <a:pt x="131" y="17"/>
                  </a:moveTo>
                  <a:lnTo>
                    <a:pt x="131" y="40"/>
                  </a:lnTo>
                  <a:lnTo>
                    <a:pt x="147" y="40"/>
                  </a:lnTo>
                  <a:lnTo>
                    <a:pt x="152" y="39"/>
                  </a:lnTo>
                  <a:lnTo>
                    <a:pt x="155" y="37"/>
                  </a:lnTo>
                  <a:lnTo>
                    <a:pt x="158" y="33"/>
                  </a:lnTo>
                  <a:lnTo>
                    <a:pt x="159" y="28"/>
                  </a:lnTo>
                  <a:lnTo>
                    <a:pt x="159" y="26"/>
                  </a:lnTo>
                  <a:lnTo>
                    <a:pt x="158" y="23"/>
                  </a:lnTo>
                  <a:lnTo>
                    <a:pt x="157" y="21"/>
                  </a:lnTo>
                  <a:lnTo>
                    <a:pt x="155" y="20"/>
                  </a:lnTo>
                  <a:lnTo>
                    <a:pt x="151" y="17"/>
                  </a:lnTo>
                  <a:lnTo>
                    <a:pt x="145" y="17"/>
                  </a:lnTo>
                  <a:lnTo>
                    <a:pt x="131" y="17"/>
                  </a:lnTo>
                  <a:close/>
                  <a:moveTo>
                    <a:pt x="113" y="1"/>
                  </a:moveTo>
                  <a:lnTo>
                    <a:pt x="146" y="1"/>
                  </a:lnTo>
                  <a:lnTo>
                    <a:pt x="153" y="1"/>
                  </a:lnTo>
                  <a:lnTo>
                    <a:pt x="159" y="2"/>
                  </a:lnTo>
                  <a:lnTo>
                    <a:pt x="164" y="4"/>
                  </a:lnTo>
                  <a:lnTo>
                    <a:pt x="168" y="7"/>
                  </a:lnTo>
                  <a:lnTo>
                    <a:pt x="172" y="11"/>
                  </a:lnTo>
                  <a:lnTo>
                    <a:pt x="175" y="16"/>
                  </a:lnTo>
                  <a:lnTo>
                    <a:pt x="176" y="22"/>
                  </a:lnTo>
                  <a:lnTo>
                    <a:pt x="177" y="28"/>
                  </a:lnTo>
                  <a:lnTo>
                    <a:pt x="176" y="34"/>
                  </a:lnTo>
                  <a:lnTo>
                    <a:pt x="175" y="40"/>
                  </a:lnTo>
                  <a:lnTo>
                    <a:pt x="172" y="44"/>
                  </a:lnTo>
                  <a:lnTo>
                    <a:pt x="169" y="49"/>
                  </a:lnTo>
                  <a:lnTo>
                    <a:pt x="165" y="52"/>
                  </a:lnTo>
                  <a:lnTo>
                    <a:pt x="160" y="54"/>
                  </a:lnTo>
                  <a:lnTo>
                    <a:pt x="155" y="56"/>
                  </a:lnTo>
                  <a:lnTo>
                    <a:pt x="149" y="56"/>
                  </a:lnTo>
                  <a:lnTo>
                    <a:pt x="131" y="56"/>
                  </a:lnTo>
                  <a:lnTo>
                    <a:pt x="131" y="86"/>
                  </a:lnTo>
                  <a:lnTo>
                    <a:pt x="113" y="86"/>
                  </a:lnTo>
                  <a:lnTo>
                    <a:pt x="113" y="1"/>
                  </a:lnTo>
                  <a:close/>
                  <a:moveTo>
                    <a:pt x="40" y="16"/>
                  </a:moveTo>
                  <a:lnTo>
                    <a:pt x="36" y="16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20" y="32"/>
                  </a:lnTo>
                  <a:lnTo>
                    <a:pt x="19" y="37"/>
                  </a:lnTo>
                  <a:lnTo>
                    <a:pt x="18" y="43"/>
                  </a:lnTo>
                  <a:lnTo>
                    <a:pt x="19" y="50"/>
                  </a:lnTo>
                  <a:lnTo>
                    <a:pt x="20" y="56"/>
                  </a:lnTo>
                  <a:lnTo>
                    <a:pt x="22" y="60"/>
                  </a:lnTo>
                  <a:lnTo>
                    <a:pt x="25" y="65"/>
                  </a:lnTo>
                  <a:lnTo>
                    <a:pt x="28" y="68"/>
                  </a:lnTo>
                  <a:lnTo>
                    <a:pt x="31" y="70"/>
                  </a:lnTo>
                  <a:lnTo>
                    <a:pt x="35" y="71"/>
                  </a:lnTo>
                  <a:lnTo>
                    <a:pt x="40" y="71"/>
                  </a:lnTo>
                  <a:lnTo>
                    <a:pt x="46" y="71"/>
                  </a:lnTo>
                  <a:lnTo>
                    <a:pt x="50" y="70"/>
                  </a:lnTo>
                  <a:lnTo>
                    <a:pt x="53" y="68"/>
                  </a:lnTo>
                  <a:lnTo>
                    <a:pt x="57" y="65"/>
                  </a:lnTo>
                  <a:lnTo>
                    <a:pt x="59" y="61"/>
                  </a:lnTo>
                  <a:lnTo>
                    <a:pt x="61" y="56"/>
                  </a:lnTo>
                  <a:lnTo>
                    <a:pt x="63" y="50"/>
                  </a:lnTo>
                  <a:lnTo>
                    <a:pt x="63" y="43"/>
                  </a:lnTo>
                  <a:lnTo>
                    <a:pt x="63" y="37"/>
                  </a:lnTo>
                  <a:lnTo>
                    <a:pt x="62" y="31"/>
                  </a:lnTo>
                  <a:lnTo>
                    <a:pt x="60" y="27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0" y="18"/>
                  </a:lnTo>
                  <a:lnTo>
                    <a:pt x="46" y="16"/>
                  </a:lnTo>
                  <a:lnTo>
                    <a:pt x="40" y="16"/>
                  </a:lnTo>
                  <a:close/>
                  <a:moveTo>
                    <a:pt x="40" y="0"/>
                  </a:moveTo>
                  <a:lnTo>
                    <a:pt x="49" y="1"/>
                  </a:lnTo>
                  <a:lnTo>
                    <a:pt x="55" y="2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2" y="15"/>
                  </a:lnTo>
                  <a:lnTo>
                    <a:pt x="76" y="22"/>
                  </a:lnTo>
                  <a:lnTo>
                    <a:pt x="78" y="27"/>
                  </a:lnTo>
                  <a:lnTo>
                    <a:pt x="80" y="33"/>
                  </a:lnTo>
                  <a:lnTo>
                    <a:pt x="81" y="38"/>
                  </a:lnTo>
                  <a:lnTo>
                    <a:pt x="81" y="44"/>
                  </a:lnTo>
                  <a:lnTo>
                    <a:pt x="80" y="51"/>
                  </a:lnTo>
                  <a:lnTo>
                    <a:pt x="79" y="58"/>
                  </a:lnTo>
                  <a:lnTo>
                    <a:pt x="77" y="65"/>
                  </a:lnTo>
                  <a:lnTo>
                    <a:pt x="73" y="71"/>
                  </a:lnTo>
                  <a:lnTo>
                    <a:pt x="70" y="76"/>
                  </a:lnTo>
                  <a:lnTo>
                    <a:pt x="67" y="79"/>
                  </a:lnTo>
                  <a:lnTo>
                    <a:pt x="63" y="82"/>
                  </a:lnTo>
                  <a:lnTo>
                    <a:pt x="60" y="84"/>
                  </a:lnTo>
                  <a:lnTo>
                    <a:pt x="55" y="86"/>
                  </a:lnTo>
                  <a:lnTo>
                    <a:pt x="51" y="87"/>
                  </a:lnTo>
                  <a:lnTo>
                    <a:pt x="46" y="88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26" y="86"/>
                  </a:lnTo>
                  <a:lnTo>
                    <a:pt x="20" y="83"/>
                  </a:lnTo>
                  <a:lnTo>
                    <a:pt x="14" y="79"/>
                  </a:lnTo>
                  <a:lnTo>
                    <a:pt x="9" y="73"/>
                  </a:lnTo>
                  <a:lnTo>
                    <a:pt x="5" y="65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2" y="29"/>
                  </a:lnTo>
                  <a:lnTo>
                    <a:pt x="5" y="23"/>
                  </a:lnTo>
                  <a:lnTo>
                    <a:pt x="8" y="17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244601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90 w 312"/>
                <a:gd name="T9" fmla="*/ 87 h 368"/>
                <a:gd name="T10" fmla="*/ 171 w 312"/>
                <a:gd name="T11" fmla="*/ 92 h 368"/>
                <a:gd name="T12" fmla="*/ 154 w 312"/>
                <a:gd name="T13" fmla="*/ 101 h 368"/>
                <a:gd name="T14" fmla="*/ 139 w 312"/>
                <a:gd name="T15" fmla="*/ 115 h 368"/>
                <a:gd name="T16" fmla="*/ 126 w 312"/>
                <a:gd name="T17" fmla="*/ 130 h 368"/>
                <a:gd name="T18" fmla="*/ 116 w 312"/>
                <a:gd name="T19" fmla="*/ 146 h 368"/>
                <a:gd name="T20" fmla="*/ 111 w 312"/>
                <a:gd name="T21" fmla="*/ 163 h 368"/>
                <a:gd name="T22" fmla="*/ 109 w 312"/>
                <a:gd name="T23" fmla="*/ 181 h 368"/>
                <a:gd name="T24" fmla="*/ 111 w 312"/>
                <a:gd name="T25" fmla="*/ 201 h 368"/>
                <a:gd name="T26" fmla="*/ 116 w 312"/>
                <a:gd name="T27" fmla="*/ 220 h 368"/>
                <a:gd name="T28" fmla="*/ 125 w 312"/>
                <a:gd name="T29" fmla="*/ 237 h 368"/>
                <a:gd name="T30" fmla="*/ 138 w 312"/>
                <a:gd name="T31" fmla="*/ 253 h 368"/>
                <a:gd name="T32" fmla="*/ 153 w 312"/>
                <a:gd name="T33" fmla="*/ 266 h 368"/>
                <a:gd name="T34" fmla="*/ 170 w 312"/>
                <a:gd name="T35" fmla="*/ 275 h 368"/>
                <a:gd name="T36" fmla="*/ 189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1 w 312"/>
                <a:gd name="T47" fmla="*/ 368 h 368"/>
                <a:gd name="T48" fmla="*/ 126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8 w 312"/>
                <a:gd name="T73" fmla="*/ 21 h 368"/>
                <a:gd name="T74" fmla="*/ 130 w 312"/>
                <a:gd name="T75" fmla="*/ 7 h 368"/>
                <a:gd name="T76" fmla="*/ 164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1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200" y="85"/>
                  </a:lnTo>
                  <a:lnTo>
                    <a:pt x="190" y="87"/>
                  </a:lnTo>
                  <a:lnTo>
                    <a:pt x="181" y="89"/>
                  </a:lnTo>
                  <a:lnTo>
                    <a:pt x="171" y="92"/>
                  </a:lnTo>
                  <a:lnTo>
                    <a:pt x="163" y="96"/>
                  </a:lnTo>
                  <a:lnTo>
                    <a:pt x="154" y="101"/>
                  </a:lnTo>
                  <a:lnTo>
                    <a:pt x="146" y="107"/>
                  </a:lnTo>
                  <a:lnTo>
                    <a:pt x="139" y="115"/>
                  </a:lnTo>
                  <a:lnTo>
                    <a:pt x="132" y="123"/>
                  </a:lnTo>
                  <a:lnTo>
                    <a:pt x="126" y="130"/>
                  </a:lnTo>
                  <a:lnTo>
                    <a:pt x="120" y="138"/>
                  </a:lnTo>
                  <a:lnTo>
                    <a:pt x="116" y="146"/>
                  </a:lnTo>
                  <a:lnTo>
                    <a:pt x="113" y="154"/>
                  </a:lnTo>
                  <a:lnTo>
                    <a:pt x="111" y="163"/>
                  </a:lnTo>
                  <a:lnTo>
                    <a:pt x="109" y="172"/>
                  </a:lnTo>
                  <a:lnTo>
                    <a:pt x="109" y="181"/>
                  </a:lnTo>
                  <a:lnTo>
                    <a:pt x="109" y="191"/>
                  </a:lnTo>
                  <a:lnTo>
                    <a:pt x="111" y="201"/>
                  </a:lnTo>
                  <a:lnTo>
                    <a:pt x="113" y="211"/>
                  </a:lnTo>
                  <a:lnTo>
                    <a:pt x="116" y="220"/>
                  </a:lnTo>
                  <a:lnTo>
                    <a:pt x="120" y="229"/>
                  </a:lnTo>
                  <a:lnTo>
                    <a:pt x="125" y="237"/>
                  </a:lnTo>
                  <a:lnTo>
                    <a:pt x="131" y="245"/>
                  </a:lnTo>
                  <a:lnTo>
                    <a:pt x="138" y="253"/>
                  </a:lnTo>
                  <a:lnTo>
                    <a:pt x="145" y="260"/>
                  </a:lnTo>
                  <a:lnTo>
                    <a:pt x="153" y="266"/>
                  </a:lnTo>
                  <a:lnTo>
                    <a:pt x="161" y="271"/>
                  </a:lnTo>
                  <a:lnTo>
                    <a:pt x="170" y="275"/>
                  </a:lnTo>
                  <a:lnTo>
                    <a:pt x="180" y="278"/>
                  </a:lnTo>
                  <a:lnTo>
                    <a:pt x="189" y="280"/>
                  </a:lnTo>
                  <a:lnTo>
                    <a:pt x="200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80" y="368"/>
                  </a:lnTo>
                  <a:lnTo>
                    <a:pt x="161" y="368"/>
                  </a:lnTo>
                  <a:lnTo>
                    <a:pt x="143" y="365"/>
                  </a:lnTo>
                  <a:lnTo>
                    <a:pt x="126" y="361"/>
                  </a:lnTo>
                  <a:lnTo>
                    <a:pt x="110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8" y="21"/>
                  </a:lnTo>
                  <a:lnTo>
                    <a:pt x="114" y="13"/>
                  </a:lnTo>
                  <a:lnTo>
                    <a:pt x="130" y="7"/>
                  </a:lnTo>
                  <a:lnTo>
                    <a:pt x="146" y="3"/>
                  </a:lnTo>
                  <a:lnTo>
                    <a:pt x="164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436688" y="415925"/>
              <a:ext cx="225425" cy="206375"/>
            </a:xfrm>
            <a:custGeom>
              <a:avLst/>
              <a:gdLst>
                <a:gd name="T0" fmla="*/ 190 w 425"/>
                <a:gd name="T1" fmla="*/ 87 h 388"/>
                <a:gd name="T2" fmla="*/ 160 w 425"/>
                <a:gd name="T3" fmla="*/ 97 h 388"/>
                <a:gd name="T4" fmla="*/ 137 w 425"/>
                <a:gd name="T5" fmla="*/ 116 h 388"/>
                <a:gd name="T6" fmla="*/ 119 w 425"/>
                <a:gd name="T7" fmla="*/ 142 h 388"/>
                <a:gd name="T8" fmla="*/ 110 w 425"/>
                <a:gd name="T9" fmla="*/ 172 h 388"/>
                <a:gd name="T10" fmla="*/ 108 w 425"/>
                <a:gd name="T11" fmla="*/ 206 h 388"/>
                <a:gd name="T12" fmla="*/ 115 w 425"/>
                <a:gd name="T13" fmla="*/ 236 h 388"/>
                <a:gd name="T14" fmla="*/ 124 w 425"/>
                <a:gd name="T15" fmla="*/ 254 h 388"/>
                <a:gd name="T16" fmla="*/ 136 w 425"/>
                <a:gd name="T17" fmla="*/ 270 h 388"/>
                <a:gd name="T18" fmla="*/ 160 w 425"/>
                <a:gd name="T19" fmla="*/ 289 h 388"/>
                <a:gd name="T20" fmla="*/ 190 w 425"/>
                <a:gd name="T21" fmla="*/ 300 h 388"/>
                <a:gd name="T22" fmla="*/ 224 w 425"/>
                <a:gd name="T23" fmla="*/ 301 h 388"/>
                <a:gd name="T24" fmla="*/ 256 w 425"/>
                <a:gd name="T25" fmla="*/ 294 h 388"/>
                <a:gd name="T26" fmla="*/ 281 w 425"/>
                <a:gd name="T27" fmla="*/ 279 h 388"/>
                <a:gd name="T28" fmla="*/ 301 w 425"/>
                <a:gd name="T29" fmla="*/ 257 h 388"/>
                <a:gd name="T30" fmla="*/ 313 w 425"/>
                <a:gd name="T31" fmla="*/ 229 h 388"/>
                <a:gd name="T32" fmla="*/ 317 w 425"/>
                <a:gd name="T33" fmla="*/ 195 h 388"/>
                <a:gd name="T34" fmla="*/ 313 w 425"/>
                <a:gd name="T35" fmla="*/ 161 h 388"/>
                <a:gd name="T36" fmla="*/ 300 w 425"/>
                <a:gd name="T37" fmla="*/ 133 h 388"/>
                <a:gd name="T38" fmla="*/ 281 w 425"/>
                <a:gd name="T39" fmla="*/ 109 h 388"/>
                <a:gd name="T40" fmla="*/ 255 w 425"/>
                <a:gd name="T41" fmla="*/ 93 h 388"/>
                <a:gd name="T42" fmla="*/ 224 w 425"/>
                <a:gd name="T43" fmla="*/ 86 h 388"/>
                <a:gd name="T44" fmla="*/ 190 w 425"/>
                <a:gd name="T45" fmla="*/ 387 h 388"/>
                <a:gd name="T46" fmla="*/ 130 w 425"/>
                <a:gd name="T47" fmla="*/ 376 h 388"/>
                <a:gd name="T48" fmla="*/ 79 w 425"/>
                <a:gd name="T49" fmla="*/ 351 h 388"/>
                <a:gd name="T50" fmla="*/ 49 w 425"/>
                <a:gd name="T51" fmla="*/ 324 h 388"/>
                <a:gd name="T52" fmla="*/ 30 w 425"/>
                <a:gd name="T53" fmla="*/ 301 h 388"/>
                <a:gd name="T54" fmla="*/ 16 w 425"/>
                <a:gd name="T55" fmla="*/ 276 h 388"/>
                <a:gd name="T56" fmla="*/ 6 w 425"/>
                <a:gd name="T57" fmla="*/ 248 h 388"/>
                <a:gd name="T58" fmla="*/ 1 w 425"/>
                <a:gd name="T59" fmla="*/ 217 h 388"/>
                <a:gd name="T60" fmla="*/ 0 w 425"/>
                <a:gd name="T61" fmla="*/ 184 h 388"/>
                <a:gd name="T62" fmla="*/ 4 w 425"/>
                <a:gd name="T63" fmla="*/ 152 h 388"/>
                <a:gd name="T64" fmla="*/ 12 w 425"/>
                <a:gd name="T65" fmla="*/ 122 h 388"/>
                <a:gd name="T66" fmla="*/ 25 w 425"/>
                <a:gd name="T67" fmla="*/ 96 h 388"/>
                <a:gd name="T68" fmla="*/ 42 w 425"/>
                <a:gd name="T69" fmla="*/ 72 h 388"/>
                <a:gd name="T70" fmla="*/ 64 w 425"/>
                <a:gd name="T71" fmla="*/ 50 h 388"/>
                <a:gd name="T72" fmla="*/ 95 w 425"/>
                <a:gd name="T73" fmla="*/ 28 h 388"/>
                <a:gd name="T74" fmla="*/ 149 w 425"/>
                <a:gd name="T75" fmla="*/ 7 h 388"/>
                <a:gd name="T76" fmla="*/ 213 w 425"/>
                <a:gd name="T77" fmla="*/ 0 h 388"/>
                <a:gd name="T78" fmla="*/ 275 w 425"/>
                <a:gd name="T79" fmla="*/ 7 h 388"/>
                <a:gd name="T80" fmla="*/ 330 w 425"/>
                <a:gd name="T81" fmla="*/ 28 h 388"/>
                <a:gd name="T82" fmla="*/ 369 w 425"/>
                <a:gd name="T83" fmla="*/ 57 h 388"/>
                <a:gd name="T84" fmla="*/ 389 w 425"/>
                <a:gd name="T85" fmla="*/ 79 h 388"/>
                <a:gd name="T86" fmla="*/ 405 w 425"/>
                <a:gd name="T87" fmla="*/ 104 h 388"/>
                <a:gd name="T88" fmla="*/ 416 w 425"/>
                <a:gd name="T89" fmla="*/ 132 h 388"/>
                <a:gd name="T90" fmla="*/ 422 w 425"/>
                <a:gd name="T91" fmla="*/ 162 h 388"/>
                <a:gd name="T92" fmla="*/ 425 w 425"/>
                <a:gd name="T93" fmla="*/ 195 h 388"/>
                <a:gd name="T94" fmla="*/ 422 w 425"/>
                <a:gd name="T95" fmla="*/ 227 h 388"/>
                <a:gd name="T96" fmla="*/ 416 w 425"/>
                <a:gd name="T97" fmla="*/ 257 h 388"/>
                <a:gd name="T98" fmla="*/ 404 w 425"/>
                <a:gd name="T99" fmla="*/ 285 h 388"/>
                <a:gd name="T100" fmla="*/ 389 w 425"/>
                <a:gd name="T101" fmla="*/ 309 h 388"/>
                <a:gd name="T102" fmla="*/ 368 w 425"/>
                <a:gd name="T103" fmla="*/ 332 h 388"/>
                <a:gd name="T104" fmla="*/ 329 w 425"/>
                <a:gd name="T105" fmla="*/ 361 h 388"/>
                <a:gd name="T106" fmla="*/ 275 w 425"/>
                <a:gd name="T107" fmla="*/ 381 h 388"/>
                <a:gd name="T108" fmla="*/ 213 w 425"/>
                <a:gd name="T109" fmla="*/ 388 h 3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5" h="388">
                  <a:moveTo>
                    <a:pt x="213" y="85"/>
                  </a:moveTo>
                  <a:lnTo>
                    <a:pt x="200" y="86"/>
                  </a:lnTo>
                  <a:lnTo>
                    <a:pt x="190" y="87"/>
                  </a:lnTo>
                  <a:lnTo>
                    <a:pt x="179" y="90"/>
                  </a:lnTo>
                  <a:lnTo>
                    <a:pt x="170" y="93"/>
                  </a:lnTo>
                  <a:lnTo>
                    <a:pt x="160" y="97"/>
                  </a:lnTo>
                  <a:lnTo>
                    <a:pt x="152" y="102"/>
                  </a:lnTo>
                  <a:lnTo>
                    <a:pt x="144" y="109"/>
                  </a:lnTo>
                  <a:lnTo>
                    <a:pt x="137" y="116"/>
                  </a:lnTo>
                  <a:lnTo>
                    <a:pt x="130" y="124"/>
                  </a:lnTo>
                  <a:lnTo>
                    <a:pt x="124" y="133"/>
                  </a:lnTo>
                  <a:lnTo>
                    <a:pt x="119" y="142"/>
                  </a:lnTo>
                  <a:lnTo>
                    <a:pt x="115" y="151"/>
                  </a:lnTo>
                  <a:lnTo>
                    <a:pt x="112" y="161"/>
                  </a:lnTo>
                  <a:lnTo>
                    <a:pt x="110" y="172"/>
                  </a:lnTo>
                  <a:lnTo>
                    <a:pt x="108" y="183"/>
                  </a:lnTo>
                  <a:lnTo>
                    <a:pt x="108" y="195"/>
                  </a:lnTo>
                  <a:lnTo>
                    <a:pt x="108" y="206"/>
                  </a:lnTo>
                  <a:lnTo>
                    <a:pt x="110" y="216"/>
                  </a:lnTo>
                  <a:lnTo>
                    <a:pt x="112" y="226"/>
                  </a:lnTo>
                  <a:lnTo>
                    <a:pt x="115" y="236"/>
                  </a:lnTo>
                  <a:lnTo>
                    <a:pt x="119" y="245"/>
                  </a:lnTo>
                  <a:lnTo>
                    <a:pt x="124" y="254"/>
                  </a:lnTo>
                  <a:lnTo>
                    <a:pt x="129" y="262"/>
                  </a:lnTo>
                  <a:lnTo>
                    <a:pt x="136" y="270"/>
                  </a:lnTo>
                  <a:lnTo>
                    <a:pt x="144" y="277"/>
                  </a:lnTo>
                  <a:lnTo>
                    <a:pt x="152" y="284"/>
                  </a:lnTo>
                  <a:lnTo>
                    <a:pt x="160" y="289"/>
                  </a:lnTo>
                  <a:lnTo>
                    <a:pt x="170" y="294"/>
                  </a:lnTo>
                  <a:lnTo>
                    <a:pt x="179" y="297"/>
                  </a:lnTo>
                  <a:lnTo>
                    <a:pt x="190" y="300"/>
                  </a:lnTo>
                  <a:lnTo>
                    <a:pt x="200" y="301"/>
                  </a:lnTo>
                  <a:lnTo>
                    <a:pt x="213" y="302"/>
                  </a:lnTo>
                  <a:lnTo>
                    <a:pt x="224" y="301"/>
                  </a:lnTo>
                  <a:lnTo>
                    <a:pt x="235" y="300"/>
                  </a:lnTo>
                  <a:lnTo>
                    <a:pt x="246" y="298"/>
                  </a:lnTo>
                  <a:lnTo>
                    <a:pt x="256" y="294"/>
                  </a:lnTo>
                  <a:lnTo>
                    <a:pt x="265" y="290"/>
                  </a:lnTo>
                  <a:lnTo>
                    <a:pt x="273" y="285"/>
                  </a:lnTo>
                  <a:lnTo>
                    <a:pt x="281" y="279"/>
                  </a:lnTo>
                  <a:lnTo>
                    <a:pt x="288" y="273"/>
                  </a:lnTo>
                  <a:lnTo>
                    <a:pt x="295" y="265"/>
                  </a:lnTo>
                  <a:lnTo>
                    <a:pt x="301" y="257"/>
                  </a:lnTo>
                  <a:lnTo>
                    <a:pt x="306" y="248"/>
                  </a:lnTo>
                  <a:lnTo>
                    <a:pt x="310" y="239"/>
                  </a:lnTo>
                  <a:lnTo>
                    <a:pt x="313" y="229"/>
                  </a:lnTo>
                  <a:lnTo>
                    <a:pt x="315" y="218"/>
                  </a:lnTo>
                  <a:lnTo>
                    <a:pt x="316" y="207"/>
                  </a:lnTo>
                  <a:lnTo>
                    <a:pt x="317" y="195"/>
                  </a:lnTo>
                  <a:lnTo>
                    <a:pt x="316" y="183"/>
                  </a:lnTo>
                  <a:lnTo>
                    <a:pt x="315" y="172"/>
                  </a:lnTo>
                  <a:lnTo>
                    <a:pt x="313" y="161"/>
                  </a:lnTo>
                  <a:lnTo>
                    <a:pt x="309" y="151"/>
                  </a:lnTo>
                  <a:lnTo>
                    <a:pt x="305" y="142"/>
                  </a:lnTo>
                  <a:lnTo>
                    <a:pt x="300" y="133"/>
                  </a:lnTo>
                  <a:lnTo>
                    <a:pt x="295" y="124"/>
                  </a:lnTo>
                  <a:lnTo>
                    <a:pt x="288" y="116"/>
                  </a:lnTo>
                  <a:lnTo>
                    <a:pt x="281" y="109"/>
                  </a:lnTo>
                  <a:lnTo>
                    <a:pt x="273" y="102"/>
                  </a:lnTo>
                  <a:lnTo>
                    <a:pt x="264" y="97"/>
                  </a:lnTo>
                  <a:lnTo>
                    <a:pt x="255" y="93"/>
                  </a:lnTo>
                  <a:lnTo>
                    <a:pt x="245" y="90"/>
                  </a:lnTo>
                  <a:lnTo>
                    <a:pt x="235" y="87"/>
                  </a:lnTo>
                  <a:lnTo>
                    <a:pt x="224" y="86"/>
                  </a:lnTo>
                  <a:lnTo>
                    <a:pt x="213" y="85"/>
                  </a:lnTo>
                  <a:close/>
                  <a:moveTo>
                    <a:pt x="213" y="388"/>
                  </a:moveTo>
                  <a:lnTo>
                    <a:pt x="190" y="387"/>
                  </a:lnTo>
                  <a:lnTo>
                    <a:pt x="169" y="385"/>
                  </a:lnTo>
                  <a:lnTo>
                    <a:pt x="149" y="381"/>
                  </a:lnTo>
                  <a:lnTo>
                    <a:pt x="130" y="376"/>
                  </a:lnTo>
                  <a:lnTo>
                    <a:pt x="112" y="369"/>
                  </a:lnTo>
                  <a:lnTo>
                    <a:pt x="95" y="361"/>
                  </a:lnTo>
                  <a:lnTo>
                    <a:pt x="79" y="351"/>
                  </a:lnTo>
                  <a:lnTo>
                    <a:pt x="64" y="339"/>
                  </a:lnTo>
                  <a:lnTo>
                    <a:pt x="56" y="332"/>
                  </a:lnTo>
                  <a:lnTo>
                    <a:pt x="49" y="324"/>
                  </a:lnTo>
                  <a:lnTo>
                    <a:pt x="42" y="317"/>
                  </a:lnTo>
                  <a:lnTo>
                    <a:pt x="36" y="309"/>
                  </a:lnTo>
                  <a:lnTo>
                    <a:pt x="30" y="301"/>
                  </a:lnTo>
                  <a:lnTo>
                    <a:pt x="25" y="293"/>
                  </a:lnTo>
                  <a:lnTo>
                    <a:pt x="20" y="285"/>
                  </a:lnTo>
                  <a:lnTo>
                    <a:pt x="16" y="276"/>
                  </a:lnTo>
                  <a:lnTo>
                    <a:pt x="12" y="267"/>
                  </a:lnTo>
                  <a:lnTo>
                    <a:pt x="9" y="257"/>
                  </a:lnTo>
                  <a:lnTo>
                    <a:pt x="6" y="248"/>
                  </a:lnTo>
                  <a:lnTo>
                    <a:pt x="4" y="238"/>
                  </a:lnTo>
                  <a:lnTo>
                    <a:pt x="2" y="227"/>
                  </a:lnTo>
                  <a:lnTo>
                    <a:pt x="1" y="217"/>
                  </a:lnTo>
                  <a:lnTo>
                    <a:pt x="0" y="206"/>
                  </a:lnTo>
                  <a:lnTo>
                    <a:pt x="0" y="195"/>
                  </a:lnTo>
                  <a:lnTo>
                    <a:pt x="0" y="184"/>
                  </a:lnTo>
                  <a:lnTo>
                    <a:pt x="1" y="173"/>
                  </a:lnTo>
                  <a:lnTo>
                    <a:pt x="2" y="162"/>
                  </a:lnTo>
                  <a:lnTo>
                    <a:pt x="4" y="152"/>
                  </a:lnTo>
                  <a:lnTo>
                    <a:pt x="6" y="142"/>
                  </a:lnTo>
                  <a:lnTo>
                    <a:pt x="9" y="132"/>
                  </a:lnTo>
                  <a:lnTo>
                    <a:pt x="12" y="122"/>
                  </a:lnTo>
                  <a:lnTo>
                    <a:pt x="16" y="113"/>
                  </a:lnTo>
                  <a:lnTo>
                    <a:pt x="20" y="104"/>
                  </a:lnTo>
                  <a:lnTo>
                    <a:pt x="25" y="96"/>
                  </a:lnTo>
                  <a:lnTo>
                    <a:pt x="30" y="87"/>
                  </a:lnTo>
                  <a:lnTo>
                    <a:pt x="36" y="79"/>
                  </a:lnTo>
                  <a:lnTo>
                    <a:pt x="42" y="72"/>
                  </a:lnTo>
                  <a:lnTo>
                    <a:pt x="49" y="64"/>
                  </a:lnTo>
                  <a:lnTo>
                    <a:pt x="56" y="57"/>
                  </a:lnTo>
                  <a:lnTo>
                    <a:pt x="64" y="50"/>
                  </a:lnTo>
                  <a:lnTo>
                    <a:pt x="79" y="38"/>
                  </a:lnTo>
                  <a:lnTo>
                    <a:pt x="95" y="28"/>
                  </a:lnTo>
                  <a:lnTo>
                    <a:pt x="112" y="20"/>
                  </a:lnTo>
                  <a:lnTo>
                    <a:pt x="131" y="13"/>
                  </a:lnTo>
                  <a:lnTo>
                    <a:pt x="149" y="7"/>
                  </a:lnTo>
                  <a:lnTo>
                    <a:pt x="169" y="3"/>
                  </a:lnTo>
                  <a:lnTo>
                    <a:pt x="190" y="1"/>
                  </a:lnTo>
                  <a:lnTo>
                    <a:pt x="213" y="0"/>
                  </a:lnTo>
                  <a:lnTo>
                    <a:pt x="235" y="1"/>
                  </a:lnTo>
                  <a:lnTo>
                    <a:pt x="255" y="3"/>
                  </a:lnTo>
                  <a:lnTo>
                    <a:pt x="275" y="7"/>
                  </a:lnTo>
                  <a:lnTo>
                    <a:pt x="294" y="13"/>
                  </a:lnTo>
                  <a:lnTo>
                    <a:pt x="312" y="20"/>
                  </a:lnTo>
                  <a:lnTo>
                    <a:pt x="330" y="28"/>
                  </a:lnTo>
                  <a:lnTo>
                    <a:pt x="346" y="38"/>
                  </a:lnTo>
                  <a:lnTo>
                    <a:pt x="361" y="50"/>
                  </a:lnTo>
                  <a:lnTo>
                    <a:pt x="369" y="57"/>
                  </a:lnTo>
                  <a:lnTo>
                    <a:pt x="376" y="64"/>
                  </a:lnTo>
                  <a:lnTo>
                    <a:pt x="383" y="72"/>
                  </a:lnTo>
                  <a:lnTo>
                    <a:pt x="389" y="79"/>
                  </a:lnTo>
                  <a:lnTo>
                    <a:pt x="395" y="87"/>
                  </a:lnTo>
                  <a:lnTo>
                    <a:pt x="400" y="96"/>
                  </a:lnTo>
                  <a:lnTo>
                    <a:pt x="405" y="104"/>
                  </a:lnTo>
                  <a:lnTo>
                    <a:pt x="409" y="113"/>
                  </a:lnTo>
                  <a:lnTo>
                    <a:pt x="413" y="122"/>
                  </a:lnTo>
                  <a:lnTo>
                    <a:pt x="416" y="132"/>
                  </a:lnTo>
                  <a:lnTo>
                    <a:pt x="418" y="142"/>
                  </a:lnTo>
                  <a:lnTo>
                    <a:pt x="421" y="152"/>
                  </a:lnTo>
                  <a:lnTo>
                    <a:pt x="422" y="162"/>
                  </a:lnTo>
                  <a:lnTo>
                    <a:pt x="424" y="173"/>
                  </a:lnTo>
                  <a:lnTo>
                    <a:pt x="424" y="184"/>
                  </a:lnTo>
                  <a:lnTo>
                    <a:pt x="425" y="195"/>
                  </a:lnTo>
                  <a:lnTo>
                    <a:pt x="424" y="206"/>
                  </a:lnTo>
                  <a:lnTo>
                    <a:pt x="424" y="217"/>
                  </a:lnTo>
                  <a:lnTo>
                    <a:pt x="422" y="227"/>
                  </a:lnTo>
                  <a:lnTo>
                    <a:pt x="421" y="238"/>
                  </a:lnTo>
                  <a:lnTo>
                    <a:pt x="418" y="248"/>
                  </a:lnTo>
                  <a:lnTo>
                    <a:pt x="416" y="257"/>
                  </a:lnTo>
                  <a:lnTo>
                    <a:pt x="412" y="267"/>
                  </a:lnTo>
                  <a:lnTo>
                    <a:pt x="409" y="276"/>
                  </a:lnTo>
                  <a:lnTo>
                    <a:pt x="404" y="285"/>
                  </a:lnTo>
                  <a:lnTo>
                    <a:pt x="400" y="293"/>
                  </a:lnTo>
                  <a:lnTo>
                    <a:pt x="394" y="301"/>
                  </a:lnTo>
                  <a:lnTo>
                    <a:pt x="389" y="309"/>
                  </a:lnTo>
                  <a:lnTo>
                    <a:pt x="382" y="317"/>
                  </a:lnTo>
                  <a:lnTo>
                    <a:pt x="376" y="324"/>
                  </a:lnTo>
                  <a:lnTo>
                    <a:pt x="368" y="332"/>
                  </a:lnTo>
                  <a:lnTo>
                    <a:pt x="361" y="339"/>
                  </a:lnTo>
                  <a:lnTo>
                    <a:pt x="345" y="351"/>
                  </a:lnTo>
                  <a:lnTo>
                    <a:pt x="329" y="361"/>
                  </a:lnTo>
                  <a:lnTo>
                    <a:pt x="312" y="369"/>
                  </a:lnTo>
                  <a:lnTo>
                    <a:pt x="294" y="376"/>
                  </a:lnTo>
                  <a:lnTo>
                    <a:pt x="275" y="381"/>
                  </a:lnTo>
                  <a:lnTo>
                    <a:pt x="255" y="385"/>
                  </a:lnTo>
                  <a:lnTo>
                    <a:pt x="235" y="387"/>
                  </a:lnTo>
                  <a:lnTo>
                    <a:pt x="213" y="38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685926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89 w 312"/>
                <a:gd name="T9" fmla="*/ 87 h 368"/>
                <a:gd name="T10" fmla="*/ 170 w 312"/>
                <a:gd name="T11" fmla="*/ 92 h 368"/>
                <a:gd name="T12" fmla="*/ 153 w 312"/>
                <a:gd name="T13" fmla="*/ 101 h 368"/>
                <a:gd name="T14" fmla="*/ 138 w 312"/>
                <a:gd name="T15" fmla="*/ 115 h 368"/>
                <a:gd name="T16" fmla="*/ 125 w 312"/>
                <a:gd name="T17" fmla="*/ 130 h 368"/>
                <a:gd name="T18" fmla="*/ 115 w 312"/>
                <a:gd name="T19" fmla="*/ 146 h 368"/>
                <a:gd name="T20" fmla="*/ 110 w 312"/>
                <a:gd name="T21" fmla="*/ 163 h 368"/>
                <a:gd name="T22" fmla="*/ 108 w 312"/>
                <a:gd name="T23" fmla="*/ 181 h 368"/>
                <a:gd name="T24" fmla="*/ 110 w 312"/>
                <a:gd name="T25" fmla="*/ 201 h 368"/>
                <a:gd name="T26" fmla="*/ 115 w 312"/>
                <a:gd name="T27" fmla="*/ 220 h 368"/>
                <a:gd name="T28" fmla="*/ 124 w 312"/>
                <a:gd name="T29" fmla="*/ 237 h 368"/>
                <a:gd name="T30" fmla="*/ 137 w 312"/>
                <a:gd name="T31" fmla="*/ 253 h 368"/>
                <a:gd name="T32" fmla="*/ 152 w 312"/>
                <a:gd name="T33" fmla="*/ 266 h 368"/>
                <a:gd name="T34" fmla="*/ 169 w 312"/>
                <a:gd name="T35" fmla="*/ 275 h 368"/>
                <a:gd name="T36" fmla="*/ 188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0 w 312"/>
                <a:gd name="T47" fmla="*/ 368 h 368"/>
                <a:gd name="T48" fmla="*/ 125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7 w 312"/>
                <a:gd name="T73" fmla="*/ 21 h 368"/>
                <a:gd name="T74" fmla="*/ 129 w 312"/>
                <a:gd name="T75" fmla="*/ 7 h 368"/>
                <a:gd name="T76" fmla="*/ 163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0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9" y="87"/>
                  </a:lnTo>
                  <a:lnTo>
                    <a:pt x="180" y="89"/>
                  </a:lnTo>
                  <a:lnTo>
                    <a:pt x="170" y="92"/>
                  </a:lnTo>
                  <a:lnTo>
                    <a:pt x="162" y="96"/>
                  </a:lnTo>
                  <a:lnTo>
                    <a:pt x="153" y="101"/>
                  </a:lnTo>
                  <a:lnTo>
                    <a:pt x="145" y="107"/>
                  </a:lnTo>
                  <a:lnTo>
                    <a:pt x="138" y="115"/>
                  </a:lnTo>
                  <a:lnTo>
                    <a:pt x="131" y="123"/>
                  </a:lnTo>
                  <a:lnTo>
                    <a:pt x="125" y="130"/>
                  </a:lnTo>
                  <a:lnTo>
                    <a:pt x="120" y="138"/>
                  </a:lnTo>
                  <a:lnTo>
                    <a:pt x="115" y="146"/>
                  </a:lnTo>
                  <a:lnTo>
                    <a:pt x="112" y="154"/>
                  </a:lnTo>
                  <a:lnTo>
                    <a:pt x="110" y="163"/>
                  </a:lnTo>
                  <a:lnTo>
                    <a:pt x="108" y="172"/>
                  </a:lnTo>
                  <a:lnTo>
                    <a:pt x="108" y="181"/>
                  </a:lnTo>
                  <a:lnTo>
                    <a:pt x="108" y="191"/>
                  </a:lnTo>
                  <a:lnTo>
                    <a:pt x="110" y="201"/>
                  </a:lnTo>
                  <a:lnTo>
                    <a:pt x="112" y="211"/>
                  </a:lnTo>
                  <a:lnTo>
                    <a:pt x="115" y="220"/>
                  </a:lnTo>
                  <a:lnTo>
                    <a:pt x="119" y="229"/>
                  </a:lnTo>
                  <a:lnTo>
                    <a:pt x="124" y="237"/>
                  </a:lnTo>
                  <a:lnTo>
                    <a:pt x="130" y="245"/>
                  </a:lnTo>
                  <a:lnTo>
                    <a:pt x="137" y="253"/>
                  </a:lnTo>
                  <a:lnTo>
                    <a:pt x="144" y="260"/>
                  </a:lnTo>
                  <a:lnTo>
                    <a:pt x="152" y="266"/>
                  </a:lnTo>
                  <a:lnTo>
                    <a:pt x="160" y="271"/>
                  </a:lnTo>
                  <a:lnTo>
                    <a:pt x="169" y="275"/>
                  </a:lnTo>
                  <a:lnTo>
                    <a:pt x="179" y="278"/>
                  </a:lnTo>
                  <a:lnTo>
                    <a:pt x="188" y="280"/>
                  </a:lnTo>
                  <a:lnTo>
                    <a:pt x="199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79" y="368"/>
                  </a:lnTo>
                  <a:lnTo>
                    <a:pt x="160" y="368"/>
                  </a:lnTo>
                  <a:lnTo>
                    <a:pt x="142" y="365"/>
                  </a:lnTo>
                  <a:lnTo>
                    <a:pt x="125" y="361"/>
                  </a:lnTo>
                  <a:lnTo>
                    <a:pt x="109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7" y="21"/>
                  </a:lnTo>
                  <a:lnTo>
                    <a:pt x="113" y="13"/>
                  </a:lnTo>
                  <a:lnTo>
                    <a:pt x="129" y="7"/>
                  </a:lnTo>
                  <a:lnTo>
                    <a:pt x="145" y="3"/>
                  </a:lnTo>
                  <a:lnTo>
                    <a:pt x="16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022351" y="422275"/>
              <a:ext cx="185738" cy="193675"/>
            </a:xfrm>
            <a:custGeom>
              <a:avLst/>
              <a:gdLst>
                <a:gd name="T0" fmla="*/ 248 w 349"/>
                <a:gd name="T1" fmla="*/ 0 h 368"/>
                <a:gd name="T2" fmla="*/ 349 w 349"/>
                <a:gd name="T3" fmla="*/ 0 h 368"/>
                <a:gd name="T4" fmla="*/ 349 w 349"/>
                <a:gd name="T5" fmla="*/ 368 h 368"/>
                <a:gd name="T6" fmla="*/ 248 w 349"/>
                <a:gd name="T7" fmla="*/ 368 h 368"/>
                <a:gd name="T8" fmla="*/ 104 w 349"/>
                <a:gd name="T9" fmla="*/ 170 h 368"/>
                <a:gd name="T10" fmla="*/ 104 w 349"/>
                <a:gd name="T11" fmla="*/ 368 h 368"/>
                <a:gd name="T12" fmla="*/ 0 w 349"/>
                <a:gd name="T13" fmla="*/ 368 h 368"/>
                <a:gd name="T14" fmla="*/ 0 w 349"/>
                <a:gd name="T15" fmla="*/ 0 h 368"/>
                <a:gd name="T16" fmla="*/ 104 w 349"/>
                <a:gd name="T17" fmla="*/ 0 h 368"/>
                <a:gd name="T18" fmla="*/ 248 w 349"/>
                <a:gd name="T19" fmla="*/ 198 h 368"/>
                <a:gd name="T20" fmla="*/ 248 w 349"/>
                <a:gd name="T21" fmla="*/ 0 h 3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" h="368">
                  <a:moveTo>
                    <a:pt x="248" y="0"/>
                  </a:moveTo>
                  <a:lnTo>
                    <a:pt x="349" y="0"/>
                  </a:lnTo>
                  <a:lnTo>
                    <a:pt x="349" y="368"/>
                  </a:lnTo>
                  <a:lnTo>
                    <a:pt x="248" y="368"/>
                  </a:lnTo>
                  <a:lnTo>
                    <a:pt x="104" y="170"/>
                  </a:lnTo>
                  <a:lnTo>
                    <a:pt x="104" y="368"/>
                  </a:lnTo>
                  <a:lnTo>
                    <a:pt x="0" y="36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248" y="19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Chart Placeholder 34"/>
          <p:cNvSpPr>
            <a:spLocks noGrp="1"/>
          </p:cNvSpPr>
          <p:nvPr>
            <p:ph type="chart" sz="quarter" idx="16"/>
          </p:nvPr>
        </p:nvSpPr>
        <p:spPr>
          <a:xfrm>
            <a:off x="477838" y="1785938"/>
            <a:ext cx="4151312" cy="20002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36" name="Chart Placeholder 34"/>
          <p:cNvSpPr>
            <a:spLocks noGrp="1"/>
          </p:cNvSpPr>
          <p:nvPr>
            <p:ph type="chart" sz="quarter" idx="17"/>
          </p:nvPr>
        </p:nvSpPr>
        <p:spPr>
          <a:xfrm>
            <a:off x="477838" y="4136232"/>
            <a:ext cx="4151312" cy="20002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37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829141" y="1358126"/>
            <a:ext cx="4005072" cy="420668"/>
          </a:xfrm>
        </p:spPr>
        <p:txBody>
          <a:bodyPr/>
          <a:lstStyle>
            <a:lvl1pPr algn="l">
              <a:defRPr sz="1200" b="1">
                <a:solidFill>
                  <a:srgbClr val="00AAD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4829141" y="3744140"/>
            <a:ext cx="4005072" cy="420668"/>
          </a:xfrm>
        </p:spPr>
        <p:txBody>
          <a:bodyPr/>
          <a:lstStyle>
            <a:lvl1pPr algn="l">
              <a:defRPr sz="1200" b="1">
                <a:solidFill>
                  <a:srgbClr val="00AAD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4829141" y="1793875"/>
            <a:ext cx="4005072" cy="1935163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4829141" y="4172744"/>
            <a:ext cx="4005072" cy="1935163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itle 25"/>
          <p:cNvSpPr>
            <a:spLocks noGrp="1"/>
          </p:cNvSpPr>
          <p:nvPr>
            <p:ph type="title"/>
          </p:nvPr>
        </p:nvSpPr>
        <p:spPr>
          <a:xfrm>
            <a:off x="3131004" y="6357875"/>
            <a:ext cx="2860221" cy="363600"/>
          </a:xfrm>
        </p:spPr>
        <p:txBody>
          <a:bodyPr>
            <a:norm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5153025" y="413544"/>
            <a:ext cx="3551255" cy="396000"/>
          </a:xfr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1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7619-65DA-44E5-B604-703FBE2FC73E}" type="datetime3">
              <a:rPr lang="en-US"/>
              <a:pPr>
                <a:defRPr/>
              </a:pPr>
              <a:t>7 August 2013</a:t>
            </a:fld>
            <a:endParaRPr lang="en-US" dirty="0"/>
          </a:p>
        </p:txBody>
      </p:sp>
      <p:sp>
        <p:nvSpPr>
          <p:cNvPr id="20" name="Slide Number Placeholder 1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06AD-DA62-48DE-99A6-9F5EE4EDA9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17"/>
          <p:cNvSpPr>
            <a:spLocks noGrp="1"/>
          </p:cNvSpPr>
          <p:nvPr>
            <p:ph type="ftr" sz="quarter" idx="26"/>
          </p:nvPr>
        </p:nvSpPr>
        <p:spPr>
          <a:xfrm>
            <a:off x="2181225" y="412750"/>
            <a:ext cx="2895600" cy="396875"/>
          </a:xfrm>
        </p:spPr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2081213" y="414338"/>
            <a:ext cx="6775450" cy="401637"/>
          </a:xfrm>
          <a:prstGeom prst="rect">
            <a:avLst/>
          </a:prstGeom>
          <a:gradFill rotWithShape="1">
            <a:gsLst>
              <a:gs pos="0">
                <a:srgbClr val="1DA6CD"/>
              </a:gs>
              <a:gs pos="100000">
                <a:srgbClr val="00658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Group 7"/>
          <p:cNvGrpSpPr>
            <a:grpSpLocks/>
          </p:cNvGrpSpPr>
          <p:nvPr userDrawn="1"/>
        </p:nvGrpSpPr>
        <p:grpSpPr bwMode="auto">
          <a:xfrm>
            <a:off x="288925" y="320675"/>
            <a:ext cx="1501775" cy="536575"/>
            <a:chOff x="357188" y="320675"/>
            <a:chExt cx="1501776" cy="536575"/>
          </a:xfrm>
        </p:grpSpPr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57188" y="320675"/>
              <a:ext cx="536575" cy="536575"/>
            </a:xfrm>
            <a:custGeom>
              <a:avLst/>
              <a:gdLst>
                <a:gd name="T0" fmla="*/ 328 w 1013"/>
                <a:gd name="T1" fmla="*/ 25 h 1014"/>
                <a:gd name="T2" fmla="*/ 401 w 1013"/>
                <a:gd name="T3" fmla="*/ 5 h 1014"/>
                <a:gd name="T4" fmla="*/ 590 w 1013"/>
                <a:gd name="T5" fmla="*/ 193 h 1014"/>
                <a:gd name="T6" fmla="*/ 658 w 1013"/>
                <a:gd name="T7" fmla="*/ 195 h 1014"/>
                <a:gd name="T8" fmla="*/ 565 w 1013"/>
                <a:gd name="T9" fmla="*/ 161 h 1014"/>
                <a:gd name="T10" fmla="*/ 781 w 1013"/>
                <a:gd name="T11" fmla="*/ 87 h 1014"/>
                <a:gd name="T12" fmla="*/ 837 w 1013"/>
                <a:gd name="T13" fmla="*/ 137 h 1014"/>
                <a:gd name="T14" fmla="*/ 796 w 1013"/>
                <a:gd name="T15" fmla="*/ 353 h 1014"/>
                <a:gd name="T16" fmla="*/ 843 w 1013"/>
                <a:gd name="T17" fmla="*/ 438 h 1014"/>
                <a:gd name="T18" fmla="*/ 844 w 1013"/>
                <a:gd name="T19" fmla="*/ 368 h 1014"/>
                <a:gd name="T20" fmla="*/ 1005 w 1013"/>
                <a:gd name="T21" fmla="*/ 478 h 1014"/>
                <a:gd name="T22" fmla="*/ 992 w 1013"/>
                <a:gd name="T23" fmla="*/ 550 h 1014"/>
                <a:gd name="T24" fmla="*/ 753 w 1013"/>
                <a:gd name="T25" fmla="*/ 703 h 1014"/>
                <a:gd name="T26" fmla="*/ 781 w 1013"/>
                <a:gd name="T27" fmla="*/ 730 h 1014"/>
                <a:gd name="T28" fmla="*/ 840 w 1013"/>
                <a:gd name="T29" fmla="*/ 808 h 1014"/>
                <a:gd name="T30" fmla="*/ 820 w 1013"/>
                <a:gd name="T31" fmla="*/ 910 h 1014"/>
                <a:gd name="T32" fmla="*/ 700 w 1013"/>
                <a:gd name="T33" fmla="*/ 899 h 1014"/>
                <a:gd name="T34" fmla="*/ 503 w 1013"/>
                <a:gd name="T35" fmla="*/ 837 h 1014"/>
                <a:gd name="T36" fmla="*/ 474 w 1013"/>
                <a:gd name="T37" fmla="*/ 865 h 1014"/>
                <a:gd name="T38" fmla="*/ 540 w 1013"/>
                <a:gd name="T39" fmla="*/ 880 h 1014"/>
                <a:gd name="T40" fmla="*/ 397 w 1013"/>
                <a:gd name="T41" fmla="*/ 1012 h 1014"/>
                <a:gd name="T42" fmla="*/ 328 w 1013"/>
                <a:gd name="T43" fmla="*/ 984 h 1014"/>
                <a:gd name="T44" fmla="*/ 266 w 1013"/>
                <a:gd name="T45" fmla="*/ 752 h 1014"/>
                <a:gd name="T46" fmla="*/ 191 w 1013"/>
                <a:gd name="T47" fmla="*/ 726 h 1014"/>
                <a:gd name="T48" fmla="*/ 183 w 1013"/>
                <a:gd name="T49" fmla="*/ 784 h 1014"/>
                <a:gd name="T50" fmla="*/ 20 w 1013"/>
                <a:gd name="T51" fmla="*/ 752 h 1014"/>
                <a:gd name="T52" fmla="*/ 9 w 1013"/>
                <a:gd name="T53" fmla="*/ 679 h 1014"/>
                <a:gd name="T54" fmla="*/ 170 w 1013"/>
                <a:gd name="T55" fmla="*/ 396 h 1014"/>
                <a:gd name="T56" fmla="*/ 120 w 1013"/>
                <a:gd name="T57" fmla="*/ 457 h 1014"/>
                <a:gd name="T58" fmla="*/ 15 w 1013"/>
                <a:gd name="T59" fmla="*/ 350 h 1014"/>
                <a:gd name="T60" fmla="*/ 19 w 1013"/>
                <a:gd name="T61" fmla="*/ 267 h 1014"/>
                <a:gd name="T62" fmla="*/ 168 w 1013"/>
                <a:gd name="T63" fmla="*/ 243 h 1014"/>
                <a:gd name="T64" fmla="*/ 361 w 1013"/>
                <a:gd name="T65" fmla="*/ 190 h 1014"/>
                <a:gd name="T66" fmla="*/ 282 w 1013"/>
                <a:gd name="T67" fmla="*/ 204 h 1014"/>
                <a:gd name="T68" fmla="*/ 578 w 1013"/>
                <a:gd name="T69" fmla="*/ 259 h 1014"/>
                <a:gd name="T70" fmla="*/ 691 w 1013"/>
                <a:gd name="T71" fmla="*/ 339 h 1014"/>
                <a:gd name="T72" fmla="*/ 748 w 1013"/>
                <a:gd name="T73" fmla="*/ 466 h 1014"/>
                <a:gd name="T74" fmla="*/ 731 w 1013"/>
                <a:gd name="T75" fmla="*/ 610 h 1014"/>
                <a:gd name="T76" fmla="*/ 646 w 1013"/>
                <a:gd name="T77" fmla="*/ 719 h 1014"/>
                <a:gd name="T78" fmla="*/ 514 w 1013"/>
                <a:gd name="T79" fmla="*/ 770 h 1014"/>
                <a:gd name="T80" fmla="*/ 373 w 1013"/>
                <a:gd name="T81" fmla="*/ 745 h 1014"/>
                <a:gd name="T82" fmla="*/ 269 w 1013"/>
                <a:gd name="T83" fmla="*/ 654 h 1014"/>
                <a:gd name="T84" fmla="*/ 224 w 1013"/>
                <a:gd name="T85" fmla="*/ 521 h 1014"/>
                <a:gd name="T86" fmla="*/ 255 w 1013"/>
                <a:gd name="T87" fmla="*/ 381 h 1014"/>
                <a:gd name="T88" fmla="*/ 350 w 1013"/>
                <a:gd name="T89" fmla="*/ 281 h 1014"/>
                <a:gd name="T90" fmla="*/ 487 w 1013"/>
                <a:gd name="T91" fmla="*/ 243 h 1014"/>
                <a:gd name="T92" fmla="*/ 487 w 1013"/>
                <a:gd name="T93" fmla="*/ 285 h 1014"/>
                <a:gd name="T94" fmla="*/ 633 w 1013"/>
                <a:gd name="T95" fmla="*/ 340 h 1014"/>
                <a:gd name="T96" fmla="*/ 682 w 1013"/>
                <a:gd name="T97" fmla="*/ 612 h 1014"/>
                <a:gd name="T98" fmla="*/ 705 w 1013"/>
                <a:gd name="T99" fmla="*/ 465 h 1014"/>
                <a:gd name="T100" fmla="*/ 660 w 1013"/>
                <a:gd name="T101" fmla="*/ 646 h 1014"/>
                <a:gd name="T102" fmla="*/ 501 w 1013"/>
                <a:gd name="T103" fmla="*/ 471 h 1014"/>
                <a:gd name="T104" fmla="*/ 624 w 1013"/>
                <a:gd name="T105" fmla="*/ 681 h 1014"/>
                <a:gd name="T106" fmla="*/ 465 w 1013"/>
                <a:gd name="T107" fmla="*/ 508 h 1014"/>
                <a:gd name="T108" fmla="*/ 408 w 1013"/>
                <a:gd name="T109" fmla="*/ 714 h 1014"/>
                <a:gd name="T110" fmla="*/ 553 w 1013"/>
                <a:gd name="T111" fmla="*/ 719 h 1014"/>
                <a:gd name="T112" fmla="*/ 414 w 1013"/>
                <a:gd name="T113" fmla="*/ 529 h 1014"/>
                <a:gd name="T114" fmla="*/ 270 w 1013"/>
                <a:gd name="T115" fmla="*/ 467 h 1014"/>
                <a:gd name="T116" fmla="*/ 291 w 1013"/>
                <a:gd name="T117" fmla="*/ 609 h 10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13" h="1014">
                  <a:moveTo>
                    <a:pt x="257" y="232"/>
                  </a:moveTo>
                  <a:lnTo>
                    <a:pt x="267" y="197"/>
                  </a:lnTo>
                  <a:lnTo>
                    <a:pt x="277" y="161"/>
                  </a:lnTo>
                  <a:lnTo>
                    <a:pt x="286" y="125"/>
                  </a:lnTo>
                  <a:lnTo>
                    <a:pt x="296" y="89"/>
                  </a:lnTo>
                  <a:lnTo>
                    <a:pt x="300" y="75"/>
                  </a:lnTo>
                  <a:lnTo>
                    <a:pt x="305" y="62"/>
                  </a:lnTo>
                  <a:lnTo>
                    <a:pt x="312" y="49"/>
                  </a:lnTo>
                  <a:lnTo>
                    <a:pt x="319" y="37"/>
                  </a:lnTo>
                  <a:lnTo>
                    <a:pt x="323" y="31"/>
                  </a:lnTo>
                  <a:lnTo>
                    <a:pt x="328" y="25"/>
                  </a:lnTo>
                  <a:lnTo>
                    <a:pt x="333" y="20"/>
                  </a:lnTo>
                  <a:lnTo>
                    <a:pt x="338" y="16"/>
                  </a:lnTo>
                  <a:lnTo>
                    <a:pt x="344" y="12"/>
                  </a:lnTo>
                  <a:lnTo>
                    <a:pt x="350" y="8"/>
                  </a:lnTo>
                  <a:lnTo>
                    <a:pt x="358" y="5"/>
                  </a:lnTo>
                  <a:lnTo>
                    <a:pt x="365" y="2"/>
                  </a:lnTo>
                  <a:lnTo>
                    <a:pt x="373" y="1"/>
                  </a:lnTo>
                  <a:lnTo>
                    <a:pt x="380" y="0"/>
                  </a:lnTo>
                  <a:lnTo>
                    <a:pt x="387" y="1"/>
                  </a:lnTo>
                  <a:lnTo>
                    <a:pt x="394" y="2"/>
                  </a:lnTo>
                  <a:lnTo>
                    <a:pt x="401" y="5"/>
                  </a:lnTo>
                  <a:lnTo>
                    <a:pt x="407" y="8"/>
                  </a:lnTo>
                  <a:lnTo>
                    <a:pt x="413" y="12"/>
                  </a:lnTo>
                  <a:lnTo>
                    <a:pt x="419" y="17"/>
                  </a:lnTo>
                  <a:lnTo>
                    <a:pt x="441" y="40"/>
                  </a:lnTo>
                  <a:lnTo>
                    <a:pt x="462" y="66"/>
                  </a:lnTo>
                  <a:lnTo>
                    <a:pt x="478" y="83"/>
                  </a:lnTo>
                  <a:lnTo>
                    <a:pt x="502" y="113"/>
                  </a:lnTo>
                  <a:lnTo>
                    <a:pt x="532" y="148"/>
                  </a:lnTo>
                  <a:lnTo>
                    <a:pt x="563" y="186"/>
                  </a:lnTo>
                  <a:lnTo>
                    <a:pt x="577" y="189"/>
                  </a:lnTo>
                  <a:lnTo>
                    <a:pt x="590" y="193"/>
                  </a:lnTo>
                  <a:lnTo>
                    <a:pt x="604" y="198"/>
                  </a:lnTo>
                  <a:lnTo>
                    <a:pt x="617" y="203"/>
                  </a:lnTo>
                  <a:lnTo>
                    <a:pt x="629" y="208"/>
                  </a:lnTo>
                  <a:lnTo>
                    <a:pt x="642" y="215"/>
                  </a:lnTo>
                  <a:lnTo>
                    <a:pt x="654" y="221"/>
                  </a:lnTo>
                  <a:lnTo>
                    <a:pt x="665" y="228"/>
                  </a:lnTo>
                  <a:lnTo>
                    <a:pt x="665" y="221"/>
                  </a:lnTo>
                  <a:lnTo>
                    <a:pt x="664" y="214"/>
                  </a:lnTo>
                  <a:lnTo>
                    <a:pt x="663" y="207"/>
                  </a:lnTo>
                  <a:lnTo>
                    <a:pt x="660" y="201"/>
                  </a:lnTo>
                  <a:lnTo>
                    <a:pt x="658" y="195"/>
                  </a:lnTo>
                  <a:lnTo>
                    <a:pt x="654" y="189"/>
                  </a:lnTo>
                  <a:lnTo>
                    <a:pt x="650" y="184"/>
                  </a:lnTo>
                  <a:lnTo>
                    <a:pt x="644" y="179"/>
                  </a:lnTo>
                  <a:lnTo>
                    <a:pt x="638" y="174"/>
                  </a:lnTo>
                  <a:lnTo>
                    <a:pt x="631" y="171"/>
                  </a:lnTo>
                  <a:lnTo>
                    <a:pt x="623" y="167"/>
                  </a:lnTo>
                  <a:lnTo>
                    <a:pt x="614" y="165"/>
                  </a:lnTo>
                  <a:lnTo>
                    <a:pt x="604" y="163"/>
                  </a:lnTo>
                  <a:lnTo>
                    <a:pt x="593" y="161"/>
                  </a:lnTo>
                  <a:lnTo>
                    <a:pt x="579" y="161"/>
                  </a:lnTo>
                  <a:lnTo>
                    <a:pt x="565" y="161"/>
                  </a:lnTo>
                  <a:lnTo>
                    <a:pt x="601" y="146"/>
                  </a:lnTo>
                  <a:lnTo>
                    <a:pt x="635" y="131"/>
                  </a:lnTo>
                  <a:lnTo>
                    <a:pt x="669" y="117"/>
                  </a:lnTo>
                  <a:lnTo>
                    <a:pt x="704" y="102"/>
                  </a:lnTo>
                  <a:lnTo>
                    <a:pt x="717" y="96"/>
                  </a:lnTo>
                  <a:lnTo>
                    <a:pt x="731" y="92"/>
                  </a:lnTo>
                  <a:lnTo>
                    <a:pt x="745" y="88"/>
                  </a:lnTo>
                  <a:lnTo>
                    <a:pt x="759" y="87"/>
                  </a:lnTo>
                  <a:lnTo>
                    <a:pt x="767" y="86"/>
                  </a:lnTo>
                  <a:lnTo>
                    <a:pt x="774" y="87"/>
                  </a:lnTo>
                  <a:lnTo>
                    <a:pt x="781" y="87"/>
                  </a:lnTo>
                  <a:lnTo>
                    <a:pt x="788" y="89"/>
                  </a:lnTo>
                  <a:lnTo>
                    <a:pt x="795" y="91"/>
                  </a:lnTo>
                  <a:lnTo>
                    <a:pt x="802" y="93"/>
                  </a:lnTo>
                  <a:lnTo>
                    <a:pt x="808" y="96"/>
                  </a:lnTo>
                  <a:lnTo>
                    <a:pt x="815" y="100"/>
                  </a:lnTo>
                  <a:lnTo>
                    <a:pt x="821" y="106"/>
                  </a:lnTo>
                  <a:lnTo>
                    <a:pt x="826" y="112"/>
                  </a:lnTo>
                  <a:lnTo>
                    <a:pt x="831" y="117"/>
                  </a:lnTo>
                  <a:lnTo>
                    <a:pt x="834" y="124"/>
                  </a:lnTo>
                  <a:lnTo>
                    <a:pt x="836" y="130"/>
                  </a:lnTo>
                  <a:lnTo>
                    <a:pt x="837" y="137"/>
                  </a:lnTo>
                  <a:lnTo>
                    <a:pt x="837" y="144"/>
                  </a:lnTo>
                  <a:lnTo>
                    <a:pt x="837" y="152"/>
                  </a:lnTo>
                  <a:lnTo>
                    <a:pt x="832" y="183"/>
                  </a:lnTo>
                  <a:lnTo>
                    <a:pt x="825" y="216"/>
                  </a:lnTo>
                  <a:lnTo>
                    <a:pt x="823" y="225"/>
                  </a:lnTo>
                  <a:lnTo>
                    <a:pt x="820" y="240"/>
                  </a:lnTo>
                  <a:lnTo>
                    <a:pt x="816" y="259"/>
                  </a:lnTo>
                  <a:lnTo>
                    <a:pt x="812" y="280"/>
                  </a:lnTo>
                  <a:lnTo>
                    <a:pt x="807" y="303"/>
                  </a:lnTo>
                  <a:lnTo>
                    <a:pt x="802" y="329"/>
                  </a:lnTo>
                  <a:lnTo>
                    <a:pt x="796" y="353"/>
                  </a:lnTo>
                  <a:lnTo>
                    <a:pt x="791" y="377"/>
                  </a:lnTo>
                  <a:lnTo>
                    <a:pt x="800" y="400"/>
                  </a:lnTo>
                  <a:lnTo>
                    <a:pt x="807" y="423"/>
                  </a:lnTo>
                  <a:lnTo>
                    <a:pt x="812" y="447"/>
                  </a:lnTo>
                  <a:lnTo>
                    <a:pt x="815" y="472"/>
                  </a:lnTo>
                  <a:lnTo>
                    <a:pt x="821" y="467"/>
                  </a:lnTo>
                  <a:lnTo>
                    <a:pt x="828" y="462"/>
                  </a:lnTo>
                  <a:lnTo>
                    <a:pt x="832" y="456"/>
                  </a:lnTo>
                  <a:lnTo>
                    <a:pt x="837" y="451"/>
                  </a:lnTo>
                  <a:lnTo>
                    <a:pt x="840" y="445"/>
                  </a:lnTo>
                  <a:lnTo>
                    <a:pt x="843" y="438"/>
                  </a:lnTo>
                  <a:lnTo>
                    <a:pt x="844" y="431"/>
                  </a:lnTo>
                  <a:lnTo>
                    <a:pt x="845" y="424"/>
                  </a:lnTo>
                  <a:lnTo>
                    <a:pt x="845" y="417"/>
                  </a:lnTo>
                  <a:lnTo>
                    <a:pt x="844" y="409"/>
                  </a:lnTo>
                  <a:lnTo>
                    <a:pt x="842" y="400"/>
                  </a:lnTo>
                  <a:lnTo>
                    <a:pt x="838" y="391"/>
                  </a:lnTo>
                  <a:lnTo>
                    <a:pt x="833" y="382"/>
                  </a:lnTo>
                  <a:lnTo>
                    <a:pt x="826" y="372"/>
                  </a:lnTo>
                  <a:lnTo>
                    <a:pt x="819" y="362"/>
                  </a:lnTo>
                  <a:lnTo>
                    <a:pt x="810" y="351"/>
                  </a:lnTo>
                  <a:lnTo>
                    <a:pt x="844" y="368"/>
                  </a:lnTo>
                  <a:lnTo>
                    <a:pt x="877" y="386"/>
                  </a:lnTo>
                  <a:lnTo>
                    <a:pt x="910" y="403"/>
                  </a:lnTo>
                  <a:lnTo>
                    <a:pt x="943" y="420"/>
                  </a:lnTo>
                  <a:lnTo>
                    <a:pt x="955" y="427"/>
                  </a:lnTo>
                  <a:lnTo>
                    <a:pt x="968" y="435"/>
                  </a:lnTo>
                  <a:lnTo>
                    <a:pt x="979" y="444"/>
                  </a:lnTo>
                  <a:lnTo>
                    <a:pt x="989" y="454"/>
                  </a:lnTo>
                  <a:lnTo>
                    <a:pt x="994" y="460"/>
                  </a:lnTo>
                  <a:lnTo>
                    <a:pt x="998" y="465"/>
                  </a:lnTo>
                  <a:lnTo>
                    <a:pt x="1002" y="471"/>
                  </a:lnTo>
                  <a:lnTo>
                    <a:pt x="1005" y="478"/>
                  </a:lnTo>
                  <a:lnTo>
                    <a:pt x="1008" y="484"/>
                  </a:lnTo>
                  <a:lnTo>
                    <a:pt x="1010" y="491"/>
                  </a:lnTo>
                  <a:lnTo>
                    <a:pt x="1012" y="498"/>
                  </a:lnTo>
                  <a:lnTo>
                    <a:pt x="1013" y="505"/>
                  </a:lnTo>
                  <a:lnTo>
                    <a:pt x="1013" y="514"/>
                  </a:lnTo>
                  <a:lnTo>
                    <a:pt x="1012" y="521"/>
                  </a:lnTo>
                  <a:lnTo>
                    <a:pt x="1010" y="528"/>
                  </a:lnTo>
                  <a:lnTo>
                    <a:pt x="1007" y="534"/>
                  </a:lnTo>
                  <a:lnTo>
                    <a:pt x="1003" y="540"/>
                  </a:lnTo>
                  <a:lnTo>
                    <a:pt x="998" y="545"/>
                  </a:lnTo>
                  <a:lnTo>
                    <a:pt x="992" y="550"/>
                  </a:lnTo>
                  <a:lnTo>
                    <a:pt x="986" y="555"/>
                  </a:lnTo>
                  <a:lnTo>
                    <a:pt x="958" y="570"/>
                  </a:lnTo>
                  <a:lnTo>
                    <a:pt x="929" y="585"/>
                  </a:lnTo>
                  <a:lnTo>
                    <a:pt x="906" y="597"/>
                  </a:lnTo>
                  <a:lnTo>
                    <a:pt x="870" y="615"/>
                  </a:lnTo>
                  <a:lnTo>
                    <a:pt x="825" y="637"/>
                  </a:lnTo>
                  <a:lnTo>
                    <a:pt x="780" y="659"/>
                  </a:lnTo>
                  <a:lnTo>
                    <a:pt x="774" y="671"/>
                  </a:lnTo>
                  <a:lnTo>
                    <a:pt x="767" y="682"/>
                  </a:lnTo>
                  <a:lnTo>
                    <a:pt x="760" y="692"/>
                  </a:lnTo>
                  <a:lnTo>
                    <a:pt x="753" y="703"/>
                  </a:lnTo>
                  <a:lnTo>
                    <a:pt x="737" y="724"/>
                  </a:lnTo>
                  <a:lnTo>
                    <a:pt x="719" y="742"/>
                  </a:lnTo>
                  <a:lnTo>
                    <a:pt x="727" y="744"/>
                  </a:lnTo>
                  <a:lnTo>
                    <a:pt x="734" y="745"/>
                  </a:lnTo>
                  <a:lnTo>
                    <a:pt x="742" y="745"/>
                  </a:lnTo>
                  <a:lnTo>
                    <a:pt x="749" y="745"/>
                  </a:lnTo>
                  <a:lnTo>
                    <a:pt x="756" y="744"/>
                  </a:lnTo>
                  <a:lnTo>
                    <a:pt x="762" y="742"/>
                  </a:lnTo>
                  <a:lnTo>
                    <a:pt x="769" y="739"/>
                  </a:lnTo>
                  <a:lnTo>
                    <a:pt x="775" y="735"/>
                  </a:lnTo>
                  <a:lnTo>
                    <a:pt x="781" y="730"/>
                  </a:lnTo>
                  <a:lnTo>
                    <a:pt x="786" y="724"/>
                  </a:lnTo>
                  <a:lnTo>
                    <a:pt x="792" y="717"/>
                  </a:lnTo>
                  <a:lnTo>
                    <a:pt x="796" y="708"/>
                  </a:lnTo>
                  <a:lnTo>
                    <a:pt x="801" y="698"/>
                  </a:lnTo>
                  <a:lnTo>
                    <a:pt x="805" y="688"/>
                  </a:lnTo>
                  <a:lnTo>
                    <a:pt x="808" y="676"/>
                  </a:lnTo>
                  <a:lnTo>
                    <a:pt x="811" y="662"/>
                  </a:lnTo>
                  <a:lnTo>
                    <a:pt x="818" y="698"/>
                  </a:lnTo>
                  <a:lnTo>
                    <a:pt x="825" y="735"/>
                  </a:lnTo>
                  <a:lnTo>
                    <a:pt x="833" y="772"/>
                  </a:lnTo>
                  <a:lnTo>
                    <a:pt x="840" y="808"/>
                  </a:lnTo>
                  <a:lnTo>
                    <a:pt x="842" y="822"/>
                  </a:lnTo>
                  <a:lnTo>
                    <a:pt x="843" y="836"/>
                  </a:lnTo>
                  <a:lnTo>
                    <a:pt x="843" y="851"/>
                  </a:lnTo>
                  <a:lnTo>
                    <a:pt x="842" y="865"/>
                  </a:lnTo>
                  <a:lnTo>
                    <a:pt x="840" y="872"/>
                  </a:lnTo>
                  <a:lnTo>
                    <a:pt x="839" y="879"/>
                  </a:lnTo>
                  <a:lnTo>
                    <a:pt x="836" y="885"/>
                  </a:lnTo>
                  <a:lnTo>
                    <a:pt x="833" y="892"/>
                  </a:lnTo>
                  <a:lnTo>
                    <a:pt x="830" y="898"/>
                  </a:lnTo>
                  <a:lnTo>
                    <a:pt x="825" y="904"/>
                  </a:lnTo>
                  <a:lnTo>
                    <a:pt x="820" y="910"/>
                  </a:lnTo>
                  <a:lnTo>
                    <a:pt x="815" y="916"/>
                  </a:lnTo>
                  <a:lnTo>
                    <a:pt x="809" y="921"/>
                  </a:lnTo>
                  <a:lnTo>
                    <a:pt x="802" y="924"/>
                  </a:lnTo>
                  <a:lnTo>
                    <a:pt x="796" y="927"/>
                  </a:lnTo>
                  <a:lnTo>
                    <a:pt x="789" y="928"/>
                  </a:lnTo>
                  <a:lnTo>
                    <a:pt x="782" y="929"/>
                  </a:lnTo>
                  <a:lnTo>
                    <a:pt x="775" y="928"/>
                  </a:lnTo>
                  <a:lnTo>
                    <a:pt x="768" y="927"/>
                  </a:lnTo>
                  <a:lnTo>
                    <a:pt x="760" y="925"/>
                  </a:lnTo>
                  <a:lnTo>
                    <a:pt x="730" y="914"/>
                  </a:lnTo>
                  <a:lnTo>
                    <a:pt x="700" y="899"/>
                  </a:lnTo>
                  <a:lnTo>
                    <a:pt x="691" y="895"/>
                  </a:lnTo>
                  <a:lnTo>
                    <a:pt x="677" y="889"/>
                  </a:lnTo>
                  <a:lnTo>
                    <a:pt x="660" y="882"/>
                  </a:lnTo>
                  <a:lnTo>
                    <a:pt x="640" y="873"/>
                  </a:lnTo>
                  <a:lnTo>
                    <a:pt x="618" y="863"/>
                  </a:lnTo>
                  <a:lnTo>
                    <a:pt x="595" y="853"/>
                  </a:lnTo>
                  <a:lnTo>
                    <a:pt x="571" y="842"/>
                  </a:lnTo>
                  <a:lnTo>
                    <a:pt x="548" y="832"/>
                  </a:lnTo>
                  <a:lnTo>
                    <a:pt x="533" y="834"/>
                  </a:lnTo>
                  <a:lnTo>
                    <a:pt x="518" y="836"/>
                  </a:lnTo>
                  <a:lnTo>
                    <a:pt x="503" y="837"/>
                  </a:lnTo>
                  <a:lnTo>
                    <a:pt x="487" y="837"/>
                  </a:lnTo>
                  <a:lnTo>
                    <a:pt x="477" y="837"/>
                  </a:lnTo>
                  <a:lnTo>
                    <a:pt x="467" y="837"/>
                  </a:lnTo>
                  <a:lnTo>
                    <a:pt x="456" y="836"/>
                  </a:lnTo>
                  <a:lnTo>
                    <a:pt x="446" y="835"/>
                  </a:lnTo>
                  <a:lnTo>
                    <a:pt x="450" y="841"/>
                  </a:lnTo>
                  <a:lnTo>
                    <a:pt x="454" y="847"/>
                  </a:lnTo>
                  <a:lnTo>
                    <a:pt x="458" y="852"/>
                  </a:lnTo>
                  <a:lnTo>
                    <a:pt x="463" y="857"/>
                  </a:lnTo>
                  <a:lnTo>
                    <a:pt x="468" y="861"/>
                  </a:lnTo>
                  <a:lnTo>
                    <a:pt x="474" y="865"/>
                  </a:lnTo>
                  <a:lnTo>
                    <a:pt x="480" y="867"/>
                  </a:lnTo>
                  <a:lnTo>
                    <a:pt x="487" y="869"/>
                  </a:lnTo>
                  <a:lnTo>
                    <a:pt x="494" y="871"/>
                  </a:lnTo>
                  <a:lnTo>
                    <a:pt x="502" y="871"/>
                  </a:lnTo>
                  <a:lnTo>
                    <a:pt x="511" y="870"/>
                  </a:lnTo>
                  <a:lnTo>
                    <a:pt x="520" y="869"/>
                  </a:lnTo>
                  <a:lnTo>
                    <a:pt x="530" y="866"/>
                  </a:lnTo>
                  <a:lnTo>
                    <a:pt x="541" y="863"/>
                  </a:lnTo>
                  <a:lnTo>
                    <a:pt x="553" y="858"/>
                  </a:lnTo>
                  <a:lnTo>
                    <a:pt x="565" y="852"/>
                  </a:lnTo>
                  <a:lnTo>
                    <a:pt x="540" y="880"/>
                  </a:lnTo>
                  <a:lnTo>
                    <a:pt x="516" y="908"/>
                  </a:lnTo>
                  <a:lnTo>
                    <a:pt x="491" y="937"/>
                  </a:lnTo>
                  <a:lnTo>
                    <a:pt x="467" y="965"/>
                  </a:lnTo>
                  <a:lnTo>
                    <a:pt x="457" y="975"/>
                  </a:lnTo>
                  <a:lnTo>
                    <a:pt x="447" y="985"/>
                  </a:lnTo>
                  <a:lnTo>
                    <a:pt x="435" y="994"/>
                  </a:lnTo>
                  <a:lnTo>
                    <a:pt x="423" y="1002"/>
                  </a:lnTo>
                  <a:lnTo>
                    <a:pt x="417" y="1005"/>
                  </a:lnTo>
                  <a:lnTo>
                    <a:pt x="410" y="1008"/>
                  </a:lnTo>
                  <a:lnTo>
                    <a:pt x="404" y="1010"/>
                  </a:lnTo>
                  <a:lnTo>
                    <a:pt x="397" y="1012"/>
                  </a:lnTo>
                  <a:lnTo>
                    <a:pt x="390" y="1013"/>
                  </a:lnTo>
                  <a:lnTo>
                    <a:pt x="382" y="1014"/>
                  </a:lnTo>
                  <a:lnTo>
                    <a:pt x="375" y="1014"/>
                  </a:lnTo>
                  <a:lnTo>
                    <a:pt x="368" y="1013"/>
                  </a:lnTo>
                  <a:lnTo>
                    <a:pt x="360" y="1011"/>
                  </a:lnTo>
                  <a:lnTo>
                    <a:pt x="352" y="1009"/>
                  </a:lnTo>
                  <a:lnTo>
                    <a:pt x="346" y="1005"/>
                  </a:lnTo>
                  <a:lnTo>
                    <a:pt x="340" y="1001"/>
                  </a:lnTo>
                  <a:lnTo>
                    <a:pt x="336" y="996"/>
                  </a:lnTo>
                  <a:lnTo>
                    <a:pt x="332" y="990"/>
                  </a:lnTo>
                  <a:lnTo>
                    <a:pt x="328" y="984"/>
                  </a:lnTo>
                  <a:lnTo>
                    <a:pt x="325" y="977"/>
                  </a:lnTo>
                  <a:lnTo>
                    <a:pt x="315" y="946"/>
                  </a:lnTo>
                  <a:lnTo>
                    <a:pt x="307" y="915"/>
                  </a:lnTo>
                  <a:lnTo>
                    <a:pt x="304" y="904"/>
                  </a:lnTo>
                  <a:lnTo>
                    <a:pt x="300" y="889"/>
                  </a:lnTo>
                  <a:lnTo>
                    <a:pt x="296" y="871"/>
                  </a:lnTo>
                  <a:lnTo>
                    <a:pt x="290" y="849"/>
                  </a:lnTo>
                  <a:lnTo>
                    <a:pt x="284" y="826"/>
                  </a:lnTo>
                  <a:lnTo>
                    <a:pt x="278" y="801"/>
                  </a:lnTo>
                  <a:lnTo>
                    <a:pt x="272" y="777"/>
                  </a:lnTo>
                  <a:lnTo>
                    <a:pt x="266" y="752"/>
                  </a:lnTo>
                  <a:lnTo>
                    <a:pt x="248" y="735"/>
                  </a:lnTo>
                  <a:lnTo>
                    <a:pt x="231" y="716"/>
                  </a:lnTo>
                  <a:lnTo>
                    <a:pt x="216" y="695"/>
                  </a:lnTo>
                  <a:lnTo>
                    <a:pt x="203" y="674"/>
                  </a:lnTo>
                  <a:lnTo>
                    <a:pt x="199" y="681"/>
                  </a:lnTo>
                  <a:lnTo>
                    <a:pt x="196" y="688"/>
                  </a:lnTo>
                  <a:lnTo>
                    <a:pt x="193" y="695"/>
                  </a:lnTo>
                  <a:lnTo>
                    <a:pt x="191" y="703"/>
                  </a:lnTo>
                  <a:lnTo>
                    <a:pt x="190" y="711"/>
                  </a:lnTo>
                  <a:lnTo>
                    <a:pt x="190" y="718"/>
                  </a:lnTo>
                  <a:lnTo>
                    <a:pt x="191" y="726"/>
                  </a:lnTo>
                  <a:lnTo>
                    <a:pt x="193" y="733"/>
                  </a:lnTo>
                  <a:lnTo>
                    <a:pt x="196" y="740"/>
                  </a:lnTo>
                  <a:lnTo>
                    <a:pt x="201" y="747"/>
                  </a:lnTo>
                  <a:lnTo>
                    <a:pt x="207" y="754"/>
                  </a:lnTo>
                  <a:lnTo>
                    <a:pt x="214" y="761"/>
                  </a:lnTo>
                  <a:lnTo>
                    <a:pt x="222" y="768"/>
                  </a:lnTo>
                  <a:lnTo>
                    <a:pt x="232" y="774"/>
                  </a:lnTo>
                  <a:lnTo>
                    <a:pt x="244" y="781"/>
                  </a:lnTo>
                  <a:lnTo>
                    <a:pt x="258" y="787"/>
                  </a:lnTo>
                  <a:lnTo>
                    <a:pt x="220" y="786"/>
                  </a:lnTo>
                  <a:lnTo>
                    <a:pt x="183" y="784"/>
                  </a:lnTo>
                  <a:lnTo>
                    <a:pt x="146" y="783"/>
                  </a:lnTo>
                  <a:lnTo>
                    <a:pt x="107" y="781"/>
                  </a:lnTo>
                  <a:lnTo>
                    <a:pt x="93" y="780"/>
                  </a:lnTo>
                  <a:lnTo>
                    <a:pt x="78" y="778"/>
                  </a:lnTo>
                  <a:lnTo>
                    <a:pt x="64" y="775"/>
                  </a:lnTo>
                  <a:lnTo>
                    <a:pt x="51" y="771"/>
                  </a:lnTo>
                  <a:lnTo>
                    <a:pt x="44" y="768"/>
                  </a:lnTo>
                  <a:lnTo>
                    <a:pt x="38" y="764"/>
                  </a:lnTo>
                  <a:lnTo>
                    <a:pt x="32" y="761"/>
                  </a:lnTo>
                  <a:lnTo>
                    <a:pt x="26" y="757"/>
                  </a:lnTo>
                  <a:lnTo>
                    <a:pt x="20" y="752"/>
                  </a:lnTo>
                  <a:lnTo>
                    <a:pt x="15" y="747"/>
                  </a:lnTo>
                  <a:lnTo>
                    <a:pt x="11" y="741"/>
                  </a:lnTo>
                  <a:lnTo>
                    <a:pt x="7" y="735"/>
                  </a:lnTo>
                  <a:lnTo>
                    <a:pt x="3" y="728"/>
                  </a:lnTo>
                  <a:lnTo>
                    <a:pt x="1" y="721"/>
                  </a:lnTo>
                  <a:lnTo>
                    <a:pt x="0" y="714"/>
                  </a:lnTo>
                  <a:lnTo>
                    <a:pt x="0" y="706"/>
                  </a:lnTo>
                  <a:lnTo>
                    <a:pt x="1" y="699"/>
                  </a:lnTo>
                  <a:lnTo>
                    <a:pt x="3" y="692"/>
                  </a:lnTo>
                  <a:lnTo>
                    <a:pt x="6" y="686"/>
                  </a:lnTo>
                  <a:lnTo>
                    <a:pt x="9" y="679"/>
                  </a:lnTo>
                  <a:lnTo>
                    <a:pt x="28" y="653"/>
                  </a:lnTo>
                  <a:lnTo>
                    <a:pt x="48" y="627"/>
                  </a:lnTo>
                  <a:lnTo>
                    <a:pt x="64" y="604"/>
                  </a:lnTo>
                  <a:lnTo>
                    <a:pt x="92" y="568"/>
                  </a:lnTo>
                  <a:lnTo>
                    <a:pt x="125" y="526"/>
                  </a:lnTo>
                  <a:lnTo>
                    <a:pt x="158" y="484"/>
                  </a:lnTo>
                  <a:lnTo>
                    <a:pt x="161" y="461"/>
                  </a:lnTo>
                  <a:lnTo>
                    <a:pt x="165" y="438"/>
                  </a:lnTo>
                  <a:lnTo>
                    <a:pt x="170" y="416"/>
                  </a:lnTo>
                  <a:lnTo>
                    <a:pt x="177" y="394"/>
                  </a:lnTo>
                  <a:lnTo>
                    <a:pt x="170" y="396"/>
                  </a:lnTo>
                  <a:lnTo>
                    <a:pt x="162" y="398"/>
                  </a:lnTo>
                  <a:lnTo>
                    <a:pt x="155" y="401"/>
                  </a:lnTo>
                  <a:lnTo>
                    <a:pt x="149" y="404"/>
                  </a:lnTo>
                  <a:lnTo>
                    <a:pt x="143" y="408"/>
                  </a:lnTo>
                  <a:lnTo>
                    <a:pt x="137" y="413"/>
                  </a:lnTo>
                  <a:lnTo>
                    <a:pt x="132" y="418"/>
                  </a:lnTo>
                  <a:lnTo>
                    <a:pt x="128" y="424"/>
                  </a:lnTo>
                  <a:lnTo>
                    <a:pt x="125" y="431"/>
                  </a:lnTo>
                  <a:lnTo>
                    <a:pt x="122" y="439"/>
                  </a:lnTo>
                  <a:lnTo>
                    <a:pt x="121" y="447"/>
                  </a:lnTo>
                  <a:lnTo>
                    <a:pt x="120" y="457"/>
                  </a:lnTo>
                  <a:lnTo>
                    <a:pt x="120" y="468"/>
                  </a:lnTo>
                  <a:lnTo>
                    <a:pt x="121" y="479"/>
                  </a:lnTo>
                  <a:lnTo>
                    <a:pt x="123" y="492"/>
                  </a:lnTo>
                  <a:lnTo>
                    <a:pt x="127" y="506"/>
                  </a:lnTo>
                  <a:lnTo>
                    <a:pt x="103" y="476"/>
                  </a:lnTo>
                  <a:lnTo>
                    <a:pt x="81" y="447"/>
                  </a:lnTo>
                  <a:lnTo>
                    <a:pt x="59" y="417"/>
                  </a:lnTo>
                  <a:lnTo>
                    <a:pt x="37" y="387"/>
                  </a:lnTo>
                  <a:lnTo>
                    <a:pt x="29" y="376"/>
                  </a:lnTo>
                  <a:lnTo>
                    <a:pt x="21" y="363"/>
                  </a:lnTo>
                  <a:lnTo>
                    <a:pt x="15" y="350"/>
                  </a:lnTo>
                  <a:lnTo>
                    <a:pt x="10" y="337"/>
                  </a:lnTo>
                  <a:lnTo>
                    <a:pt x="8" y="330"/>
                  </a:lnTo>
                  <a:lnTo>
                    <a:pt x="7" y="323"/>
                  </a:lnTo>
                  <a:lnTo>
                    <a:pt x="6" y="316"/>
                  </a:lnTo>
                  <a:lnTo>
                    <a:pt x="6" y="309"/>
                  </a:lnTo>
                  <a:lnTo>
                    <a:pt x="6" y="301"/>
                  </a:lnTo>
                  <a:lnTo>
                    <a:pt x="7" y="294"/>
                  </a:lnTo>
                  <a:lnTo>
                    <a:pt x="9" y="287"/>
                  </a:lnTo>
                  <a:lnTo>
                    <a:pt x="11" y="280"/>
                  </a:lnTo>
                  <a:lnTo>
                    <a:pt x="14" y="273"/>
                  </a:lnTo>
                  <a:lnTo>
                    <a:pt x="19" y="267"/>
                  </a:lnTo>
                  <a:lnTo>
                    <a:pt x="23" y="261"/>
                  </a:lnTo>
                  <a:lnTo>
                    <a:pt x="29" y="257"/>
                  </a:lnTo>
                  <a:lnTo>
                    <a:pt x="35" y="254"/>
                  </a:lnTo>
                  <a:lnTo>
                    <a:pt x="42" y="251"/>
                  </a:lnTo>
                  <a:lnTo>
                    <a:pt x="49" y="249"/>
                  </a:lnTo>
                  <a:lnTo>
                    <a:pt x="56" y="248"/>
                  </a:lnTo>
                  <a:lnTo>
                    <a:pt x="88" y="245"/>
                  </a:lnTo>
                  <a:lnTo>
                    <a:pt x="123" y="244"/>
                  </a:lnTo>
                  <a:lnTo>
                    <a:pt x="133" y="244"/>
                  </a:lnTo>
                  <a:lnTo>
                    <a:pt x="148" y="243"/>
                  </a:lnTo>
                  <a:lnTo>
                    <a:pt x="168" y="243"/>
                  </a:lnTo>
                  <a:lnTo>
                    <a:pt x="190" y="242"/>
                  </a:lnTo>
                  <a:lnTo>
                    <a:pt x="215" y="242"/>
                  </a:lnTo>
                  <a:lnTo>
                    <a:pt x="241" y="241"/>
                  </a:lnTo>
                  <a:lnTo>
                    <a:pt x="267" y="241"/>
                  </a:lnTo>
                  <a:lnTo>
                    <a:pt x="292" y="241"/>
                  </a:lnTo>
                  <a:lnTo>
                    <a:pt x="310" y="228"/>
                  </a:lnTo>
                  <a:lnTo>
                    <a:pt x="330" y="216"/>
                  </a:lnTo>
                  <a:lnTo>
                    <a:pt x="351" y="206"/>
                  </a:lnTo>
                  <a:lnTo>
                    <a:pt x="373" y="197"/>
                  </a:lnTo>
                  <a:lnTo>
                    <a:pt x="367" y="193"/>
                  </a:lnTo>
                  <a:lnTo>
                    <a:pt x="361" y="190"/>
                  </a:lnTo>
                  <a:lnTo>
                    <a:pt x="353" y="187"/>
                  </a:lnTo>
                  <a:lnTo>
                    <a:pt x="347" y="184"/>
                  </a:lnTo>
                  <a:lnTo>
                    <a:pt x="340" y="183"/>
                  </a:lnTo>
                  <a:lnTo>
                    <a:pt x="334" y="182"/>
                  </a:lnTo>
                  <a:lnTo>
                    <a:pt x="327" y="182"/>
                  </a:lnTo>
                  <a:lnTo>
                    <a:pt x="320" y="183"/>
                  </a:lnTo>
                  <a:lnTo>
                    <a:pt x="312" y="185"/>
                  </a:lnTo>
                  <a:lnTo>
                    <a:pt x="305" y="188"/>
                  </a:lnTo>
                  <a:lnTo>
                    <a:pt x="298" y="192"/>
                  </a:lnTo>
                  <a:lnTo>
                    <a:pt x="290" y="198"/>
                  </a:lnTo>
                  <a:lnTo>
                    <a:pt x="282" y="204"/>
                  </a:lnTo>
                  <a:lnTo>
                    <a:pt x="274" y="212"/>
                  </a:lnTo>
                  <a:lnTo>
                    <a:pt x="266" y="222"/>
                  </a:lnTo>
                  <a:lnTo>
                    <a:pt x="257" y="232"/>
                  </a:lnTo>
                  <a:close/>
                  <a:moveTo>
                    <a:pt x="487" y="243"/>
                  </a:moveTo>
                  <a:lnTo>
                    <a:pt x="501" y="243"/>
                  </a:lnTo>
                  <a:lnTo>
                    <a:pt x="514" y="244"/>
                  </a:lnTo>
                  <a:lnTo>
                    <a:pt x="527" y="246"/>
                  </a:lnTo>
                  <a:lnTo>
                    <a:pt x="540" y="248"/>
                  </a:lnTo>
                  <a:lnTo>
                    <a:pt x="553" y="251"/>
                  </a:lnTo>
                  <a:lnTo>
                    <a:pt x="566" y="255"/>
                  </a:lnTo>
                  <a:lnTo>
                    <a:pt x="578" y="259"/>
                  </a:lnTo>
                  <a:lnTo>
                    <a:pt x="590" y="263"/>
                  </a:lnTo>
                  <a:lnTo>
                    <a:pt x="602" y="269"/>
                  </a:lnTo>
                  <a:lnTo>
                    <a:pt x="614" y="274"/>
                  </a:lnTo>
                  <a:lnTo>
                    <a:pt x="625" y="281"/>
                  </a:lnTo>
                  <a:lnTo>
                    <a:pt x="635" y="288"/>
                  </a:lnTo>
                  <a:lnTo>
                    <a:pt x="646" y="295"/>
                  </a:lnTo>
                  <a:lnTo>
                    <a:pt x="656" y="303"/>
                  </a:lnTo>
                  <a:lnTo>
                    <a:pt x="665" y="312"/>
                  </a:lnTo>
                  <a:lnTo>
                    <a:pt x="674" y="321"/>
                  </a:lnTo>
                  <a:lnTo>
                    <a:pt x="683" y="330"/>
                  </a:lnTo>
                  <a:lnTo>
                    <a:pt x="691" y="339"/>
                  </a:lnTo>
                  <a:lnTo>
                    <a:pt x="699" y="349"/>
                  </a:lnTo>
                  <a:lnTo>
                    <a:pt x="706" y="360"/>
                  </a:lnTo>
                  <a:lnTo>
                    <a:pt x="713" y="370"/>
                  </a:lnTo>
                  <a:lnTo>
                    <a:pt x="720" y="381"/>
                  </a:lnTo>
                  <a:lnTo>
                    <a:pt x="725" y="393"/>
                  </a:lnTo>
                  <a:lnTo>
                    <a:pt x="731" y="404"/>
                  </a:lnTo>
                  <a:lnTo>
                    <a:pt x="735" y="416"/>
                  </a:lnTo>
                  <a:lnTo>
                    <a:pt x="739" y="428"/>
                  </a:lnTo>
                  <a:lnTo>
                    <a:pt x="743" y="441"/>
                  </a:lnTo>
                  <a:lnTo>
                    <a:pt x="746" y="454"/>
                  </a:lnTo>
                  <a:lnTo>
                    <a:pt x="748" y="466"/>
                  </a:lnTo>
                  <a:lnTo>
                    <a:pt x="750" y="480"/>
                  </a:lnTo>
                  <a:lnTo>
                    <a:pt x="751" y="493"/>
                  </a:lnTo>
                  <a:lnTo>
                    <a:pt x="751" y="508"/>
                  </a:lnTo>
                  <a:lnTo>
                    <a:pt x="751" y="521"/>
                  </a:lnTo>
                  <a:lnTo>
                    <a:pt x="750" y="534"/>
                  </a:lnTo>
                  <a:lnTo>
                    <a:pt x="748" y="548"/>
                  </a:lnTo>
                  <a:lnTo>
                    <a:pt x="746" y="560"/>
                  </a:lnTo>
                  <a:lnTo>
                    <a:pt x="743" y="573"/>
                  </a:lnTo>
                  <a:lnTo>
                    <a:pt x="739" y="586"/>
                  </a:lnTo>
                  <a:lnTo>
                    <a:pt x="735" y="598"/>
                  </a:lnTo>
                  <a:lnTo>
                    <a:pt x="731" y="610"/>
                  </a:lnTo>
                  <a:lnTo>
                    <a:pt x="725" y="621"/>
                  </a:lnTo>
                  <a:lnTo>
                    <a:pt x="720" y="633"/>
                  </a:lnTo>
                  <a:lnTo>
                    <a:pt x="713" y="644"/>
                  </a:lnTo>
                  <a:lnTo>
                    <a:pt x="706" y="654"/>
                  </a:lnTo>
                  <a:lnTo>
                    <a:pt x="699" y="665"/>
                  </a:lnTo>
                  <a:lnTo>
                    <a:pt x="691" y="675"/>
                  </a:lnTo>
                  <a:lnTo>
                    <a:pt x="683" y="684"/>
                  </a:lnTo>
                  <a:lnTo>
                    <a:pt x="674" y="693"/>
                  </a:lnTo>
                  <a:lnTo>
                    <a:pt x="665" y="702"/>
                  </a:lnTo>
                  <a:lnTo>
                    <a:pt x="656" y="711"/>
                  </a:lnTo>
                  <a:lnTo>
                    <a:pt x="646" y="719"/>
                  </a:lnTo>
                  <a:lnTo>
                    <a:pt x="635" y="726"/>
                  </a:lnTo>
                  <a:lnTo>
                    <a:pt x="625" y="733"/>
                  </a:lnTo>
                  <a:lnTo>
                    <a:pt x="614" y="740"/>
                  </a:lnTo>
                  <a:lnTo>
                    <a:pt x="602" y="745"/>
                  </a:lnTo>
                  <a:lnTo>
                    <a:pt x="590" y="751"/>
                  </a:lnTo>
                  <a:lnTo>
                    <a:pt x="578" y="755"/>
                  </a:lnTo>
                  <a:lnTo>
                    <a:pt x="566" y="759"/>
                  </a:lnTo>
                  <a:lnTo>
                    <a:pt x="553" y="763"/>
                  </a:lnTo>
                  <a:lnTo>
                    <a:pt x="540" y="766"/>
                  </a:lnTo>
                  <a:lnTo>
                    <a:pt x="527" y="768"/>
                  </a:lnTo>
                  <a:lnTo>
                    <a:pt x="514" y="770"/>
                  </a:lnTo>
                  <a:lnTo>
                    <a:pt x="501" y="771"/>
                  </a:lnTo>
                  <a:lnTo>
                    <a:pt x="487" y="771"/>
                  </a:lnTo>
                  <a:lnTo>
                    <a:pt x="474" y="771"/>
                  </a:lnTo>
                  <a:lnTo>
                    <a:pt x="461" y="770"/>
                  </a:lnTo>
                  <a:lnTo>
                    <a:pt x="447" y="768"/>
                  </a:lnTo>
                  <a:lnTo>
                    <a:pt x="434" y="766"/>
                  </a:lnTo>
                  <a:lnTo>
                    <a:pt x="422" y="763"/>
                  </a:lnTo>
                  <a:lnTo>
                    <a:pt x="409" y="759"/>
                  </a:lnTo>
                  <a:lnTo>
                    <a:pt x="397" y="755"/>
                  </a:lnTo>
                  <a:lnTo>
                    <a:pt x="385" y="751"/>
                  </a:lnTo>
                  <a:lnTo>
                    <a:pt x="373" y="745"/>
                  </a:lnTo>
                  <a:lnTo>
                    <a:pt x="362" y="740"/>
                  </a:lnTo>
                  <a:lnTo>
                    <a:pt x="350" y="733"/>
                  </a:lnTo>
                  <a:lnTo>
                    <a:pt x="339" y="726"/>
                  </a:lnTo>
                  <a:lnTo>
                    <a:pt x="329" y="719"/>
                  </a:lnTo>
                  <a:lnTo>
                    <a:pt x="319" y="711"/>
                  </a:lnTo>
                  <a:lnTo>
                    <a:pt x="310" y="702"/>
                  </a:lnTo>
                  <a:lnTo>
                    <a:pt x="301" y="693"/>
                  </a:lnTo>
                  <a:lnTo>
                    <a:pt x="292" y="684"/>
                  </a:lnTo>
                  <a:lnTo>
                    <a:pt x="284" y="675"/>
                  </a:lnTo>
                  <a:lnTo>
                    <a:pt x="276" y="665"/>
                  </a:lnTo>
                  <a:lnTo>
                    <a:pt x="269" y="654"/>
                  </a:lnTo>
                  <a:lnTo>
                    <a:pt x="262" y="644"/>
                  </a:lnTo>
                  <a:lnTo>
                    <a:pt x="255" y="633"/>
                  </a:lnTo>
                  <a:lnTo>
                    <a:pt x="250" y="621"/>
                  </a:lnTo>
                  <a:lnTo>
                    <a:pt x="244" y="610"/>
                  </a:lnTo>
                  <a:lnTo>
                    <a:pt x="240" y="598"/>
                  </a:lnTo>
                  <a:lnTo>
                    <a:pt x="235" y="586"/>
                  </a:lnTo>
                  <a:lnTo>
                    <a:pt x="232" y="573"/>
                  </a:lnTo>
                  <a:lnTo>
                    <a:pt x="229" y="560"/>
                  </a:lnTo>
                  <a:lnTo>
                    <a:pt x="227" y="548"/>
                  </a:lnTo>
                  <a:lnTo>
                    <a:pt x="225" y="534"/>
                  </a:lnTo>
                  <a:lnTo>
                    <a:pt x="224" y="521"/>
                  </a:lnTo>
                  <a:lnTo>
                    <a:pt x="224" y="508"/>
                  </a:lnTo>
                  <a:lnTo>
                    <a:pt x="224" y="493"/>
                  </a:lnTo>
                  <a:lnTo>
                    <a:pt x="225" y="480"/>
                  </a:lnTo>
                  <a:lnTo>
                    <a:pt x="227" y="466"/>
                  </a:lnTo>
                  <a:lnTo>
                    <a:pt x="229" y="454"/>
                  </a:lnTo>
                  <a:lnTo>
                    <a:pt x="232" y="441"/>
                  </a:lnTo>
                  <a:lnTo>
                    <a:pt x="235" y="428"/>
                  </a:lnTo>
                  <a:lnTo>
                    <a:pt x="240" y="416"/>
                  </a:lnTo>
                  <a:lnTo>
                    <a:pt x="244" y="404"/>
                  </a:lnTo>
                  <a:lnTo>
                    <a:pt x="250" y="393"/>
                  </a:lnTo>
                  <a:lnTo>
                    <a:pt x="255" y="381"/>
                  </a:lnTo>
                  <a:lnTo>
                    <a:pt x="262" y="370"/>
                  </a:lnTo>
                  <a:lnTo>
                    <a:pt x="269" y="360"/>
                  </a:lnTo>
                  <a:lnTo>
                    <a:pt x="276" y="349"/>
                  </a:lnTo>
                  <a:lnTo>
                    <a:pt x="284" y="339"/>
                  </a:lnTo>
                  <a:lnTo>
                    <a:pt x="292" y="330"/>
                  </a:lnTo>
                  <a:lnTo>
                    <a:pt x="301" y="321"/>
                  </a:lnTo>
                  <a:lnTo>
                    <a:pt x="310" y="312"/>
                  </a:lnTo>
                  <a:lnTo>
                    <a:pt x="319" y="303"/>
                  </a:lnTo>
                  <a:lnTo>
                    <a:pt x="329" y="295"/>
                  </a:lnTo>
                  <a:lnTo>
                    <a:pt x="339" y="288"/>
                  </a:lnTo>
                  <a:lnTo>
                    <a:pt x="350" y="281"/>
                  </a:lnTo>
                  <a:lnTo>
                    <a:pt x="362" y="274"/>
                  </a:lnTo>
                  <a:lnTo>
                    <a:pt x="373" y="269"/>
                  </a:lnTo>
                  <a:lnTo>
                    <a:pt x="385" y="263"/>
                  </a:lnTo>
                  <a:lnTo>
                    <a:pt x="397" y="259"/>
                  </a:lnTo>
                  <a:lnTo>
                    <a:pt x="409" y="255"/>
                  </a:lnTo>
                  <a:lnTo>
                    <a:pt x="422" y="251"/>
                  </a:lnTo>
                  <a:lnTo>
                    <a:pt x="434" y="248"/>
                  </a:lnTo>
                  <a:lnTo>
                    <a:pt x="447" y="246"/>
                  </a:lnTo>
                  <a:lnTo>
                    <a:pt x="461" y="244"/>
                  </a:lnTo>
                  <a:lnTo>
                    <a:pt x="474" y="243"/>
                  </a:lnTo>
                  <a:lnTo>
                    <a:pt x="487" y="243"/>
                  </a:lnTo>
                  <a:close/>
                  <a:moveTo>
                    <a:pt x="383" y="312"/>
                  </a:moveTo>
                  <a:lnTo>
                    <a:pt x="486" y="415"/>
                  </a:lnTo>
                  <a:lnTo>
                    <a:pt x="589" y="311"/>
                  </a:lnTo>
                  <a:lnTo>
                    <a:pt x="578" y="306"/>
                  </a:lnTo>
                  <a:lnTo>
                    <a:pt x="566" y="300"/>
                  </a:lnTo>
                  <a:lnTo>
                    <a:pt x="553" y="295"/>
                  </a:lnTo>
                  <a:lnTo>
                    <a:pt x="541" y="292"/>
                  </a:lnTo>
                  <a:lnTo>
                    <a:pt x="528" y="289"/>
                  </a:lnTo>
                  <a:lnTo>
                    <a:pt x="515" y="287"/>
                  </a:lnTo>
                  <a:lnTo>
                    <a:pt x="501" y="286"/>
                  </a:lnTo>
                  <a:lnTo>
                    <a:pt x="487" y="285"/>
                  </a:lnTo>
                  <a:lnTo>
                    <a:pt x="473" y="286"/>
                  </a:lnTo>
                  <a:lnTo>
                    <a:pt x="460" y="287"/>
                  </a:lnTo>
                  <a:lnTo>
                    <a:pt x="446" y="289"/>
                  </a:lnTo>
                  <a:lnTo>
                    <a:pt x="433" y="292"/>
                  </a:lnTo>
                  <a:lnTo>
                    <a:pt x="420" y="296"/>
                  </a:lnTo>
                  <a:lnTo>
                    <a:pt x="407" y="300"/>
                  </a:lnTo>
                  <a:lnTo>
                    <a:pt x="395" y="307"/>
                  </a:lnTo>
                  <a:lnTo>
                    <a:pt x="383" y="312"/>
                  </a:lnTo>
                  <a:close/>
                  <a:moveTo>
                    <a:pt x="506" y="435"/>
                  </a:moveTo>
                  <a:lnTo>
                    <a:pt x="521" y="451"/>
                  </a:lnTo>
                  <a:lnTo>
                    <a:pt x="633" y="340"/>
                  </a:lnTo>
                  <a:lnTo>
                    <a:pt x="624" y="333"/>
                  </a:lnTo>
                  <a:lnTo>
                    <a:pt x="616" y="327"/>
                  </a:lnTo>
                  <a:lnTo>
                    <a:pt x="506" y="435"/>
                  </a:lnTo>
                  <a:close/>
                  <a:moveTo>
                    <a:pt x="542" y="471"/>
                  </a:moveTo>
                  <a:lnTo>
                    <a:pt x="557" y="486"/>
                  </a:lnTo>
                  <a:lnTo>
                    <a:pt x="667" y="377"/>
                  </a:lnTo>
                  <a:lnTo>
                    <a:pt x="660" y="369"/>
                  </a:lnTo>
                  <a:lnTo>
                    <a:pt x="653" y="361"/>
                  </a:lnTo>
                  <a:lnTo>
                    <a:pt x="542" y="471"/>
                  </a:lnTo>
                  <a:close/>
                  <a:moveTo>
                    <a:pt x="578" y="508"/>
                  </a:moveTo>
                  <a:lnTo>
                    <a:pt x="682" y="612"/>
                  </a:lnTo>
                  <a:lnTo>
                    <a:pt x="688" y="600"/>
                  </a:lnTo>
                  <a:lnTo>
                    <a:pt x="694" y="588"/>
                  </a:lnTo>
                  <a:lnTo>
                    <a:pt x="698" y="575"/>
                  </a:lnTo>
                  <a:lnTo>
                    <a:pt x="702" y="562"/>
                  </a:lnTo>
                  <a:lnTo>
                    <a:pt x="705" y="549"/>
                  </a:lnTo>
                  <a:lnTo>
                    <a:pt x="707" y="535"/>
                  </a:lnTo>
                  <a:lnTo>
                    <a:pt x="708" y="522"/>
                  </a:lnTo>
                  <a:lnTo>
                    <a:pt x="709" y="508"/>
                  </a:lnTo>
                  <a:lnTo>
                    <a:pt x="708" y="493"/>
                  </a:lnTo>
                  <a:lnTo>
                    <a:pt x="707" y="479"/>
                  </a:lnTo>
                  <a:lnTo>
                    <a:pt x="705" y="465"/>
                  </a:lnTo>
                  <a:lnTo>
                    <a:pt x="702" y="452"/>
                  </a:lnTo>
                  <a:lnTo>
                    <a:pt x="698" y="439"/>
                  </a:lnTo>
                  <a:lnTo>
                    <a:pt x="694" y="427"/>
                  </a:lnTo>
                  <a:lnTo>
                    <a:pt x="688" y="414"/>
                  </a:lnTo>
                  <a:lnTo>
                    <a:pt x="683" y="403"/>
                  </a:lnTo>
                  <a:lnTo>
                    <a:pt x="578" y="508"/>
                  </a:lnTo>
                  <a:close/>
                  <a:moveTo>
                    <a:pt x="667" y="637"/>
                  </a:moveTo>
                  <a:lnTo>
                    <a:pt x="557" y="528"/>
                  </a:lnTo>
                  <a:lnTo>
                    <a:pt x="542" y="544"/>
                  </a:lnTo>
                  <a:lnTo>
                    <a:pt x="653" y="654"/>
                  </a:lnTo>
                  <a:lnTo>
                    <a:pt x="660" y="646"/>
                  </a:lnTo>
                  <a:lnTo>
                    <a:pt x="667" y="637"/>
                  </a:lnTo>
                  <a:close/>
                  <a:moveTo>
                    <a:pt x="536" y="508"/>
                  </a:moveTo>
                  <a:lnTo>
                    <a:pt x="521" y="492"/>
                  </a:lnTo>
                  <a:lnTo>
                    <a:pt x="506" y="508"/>
                  </a:lnTo>
                  <a:lnTo>
                    <a:pt x="521" y="523"/>
                  </a:lnTo>
                  <a:lnTo>
                    <a:pt x="536" y="508"/>
                  </a:lnTo>
                  <a:close/>
                  <a:moveTo>
                    <a:pt x="501" y="471"/>
                  </a:moveTo>
                  <a:lnTo>
                    <a:pt x="486" y="456"/>
                  </a:lnTo>
                  <a:lnTo>
                    <a:pt x="470" y="471"/>
                  </a:lnTo>
                  <a:lnTo>
                    <a:pt x="485" y="486"/>
                  </a:lnTo>
                  <a:lnTo>
                    <a:pt x="501" y="471"/>
                  </a:lnTo>
                  <a:close/>
                  <a:moveTo>
                    <a:pt x="465" y="435"/>
                  </a:moveTo>
                  <a:lnTo>
                    <a:pt x="358" y="328"/>
                  </a:lnTo>
                  <a:lnTo>
                    <a:pt x="348" y="335"/>
                  </a:lnTo>
                  <a:lnTo>
                    <a:pt x="340" y="342"/>
                  </a:lnTo>
                  <a:lnTo>
                    <a:pt x="450" y="451"/>
                  </a:lnTo>
                  <a:lnTo>
                    <a:pt x="465" y="435"/>
                  </a:lnTo>
                  <a:close/>
                  <a:moveTo>
                    <a:pt x="632" y="674"/>
                  </a:moveTo>
                  <a:lnTo>
                    <a:pt x="521" y="564"/>
                  </a:lnTo>
                  <a:lnTo>
                    <a:pt x="506" y="580"/>
                  </a:lnTo>
                  <a:lnTo>
                    <a:pt x="615" y="688"/>
                  </a:lnTo>
                  <a:lnTo>
                    <a:pt x="624" y="681"/>
                  </a:lnTo>
                  <a:lnTo>
                    <a:pt x="632" y="674"/>
                  </a:lnTo>
                  <a:close/>
                  <a:moveTo>
                    <a:pt x="501" y="544"/>
                  </a:moveTo>
                  <a:lnTo>
                    <a:pt x="485" y="529"/>
                  </a:lnTo>
                  <a:lnTo>
                    <a:pt x="470" y="544"/>
                  </a:lnTo>
                  <a:lnTo>
                    <a:pt x="485" y="559"/>
                  </a:lnTo>
                  <a:lnTo>
                    <a:pt x="501" y="544"/>
                  </a:lnTo>
                  <a:close/>
                  <a:moveTo>
                    <a:pt x="465" y="508"/>
                  </a:moveTo>
                  <a:lnTo>
                    <a:pt x="450" y="492"/>
                  </a:lnTo>
                  <a:lnTo>
                    <a:pt x="434" y="508"/>
                  </a:lnTo>
                  <a:lnTo>
                    <a:pt x="450" y="523"/>
                  </a:lnTo>
                  <a:lnTo>
                    <a:pt x="465" y="508"/>
                  </a:lnTo>
                  <a:close/>
                  <a:moveTo>
                    <a:pt x="429" y="471"/>
                  </a:moveTo>
                  <a:lnTo>
                    <a:pt x="320" y="363"/>
                  </a:lnTo>
                  <a:lnTo>
                    <a:pt x="313" y="371"/>
                  </a:lnTo>
                  <a:lnTo>
                    <a:pt x="306" y="380"/>
                  </a:lnTo>
                  <a:lnTo>
                    <a:pt x="414" y="487"/>
                  </a:lnTo>
                  <a:lnTo>
                    <a:pt x="429" y="471"/>
                  </a:lnTo>
                  <a:close/>
                  <a:moveTo>
                    <a:pt x="588" y="703"/>
                  </a:moveTo>
                  <a:lnTo>
                    <a:pt x="485" y="600"/>
                  </a:lnTo>
                  <a:lnTo>
                    <a:pt x="384" y="702"/>
                  </a:lnTo>
                  <a:lnTo>
                    <a:pt x="395" y="708"/>
                  </a:lnTo>
                  <a:lnTo>
                    <a:pt x="408" y="714"/>
                  </a:lnTo>
                  <a:lnTo>
                    <a:pt x="420" y="718"/>
                  </a:lnTo>
                  <a:lnTo>
                    <a:pt x="433" y="722"/>
                  </a:lnTo>
                  <a:lnTo>
                    <a:pt x="446" y="725"/>
                  </a:lnTo>
                  <a:lnTo>
                    <a:pt x="460" y="727"/>
                  </a:lnTo>
                  <a:lnTo>
                    <a:pt x="473" y="728"/>
                  </a:lnTo>
                  <a:lnTo>
                    <a:pt x="487" y="729"/>
                  </a:lnTo>
                  <a:lnTo>
                    <a:pt x="501" y="728"/>
                  </a:lnTo>
                  <a:lnTo>
                    <a:pt x="514" y="727"/>
                  </a:lnTo>
                  <a:lnTo>
                    <a:pt x="527" y="725"/>
                  </a:lnTo>
                  <a:lnTo>
                    <a:pt x="540" y="722"/>
                  </a:lnTo>
                  <a:lnTo>
                    <a:pt x="553" y="719"/>
                  </a:lnTo>
                  <a:lnTo>
                    <a:pt x="565" y="715"/>
                  </a:lnTo>
                  <a:lnTo>
                    <a:pt x="577" y="709"/>
                  </a:lnTo>
                  <a:lnTo>
                    <a:pt x="588" y="703"/>
                  </a:lnTo>
                  <a:close/>
                  <a:moveTo>
                    <a:pt x="465" y="580"/>
                  </a:moveTo>
                  <a:lnTo>
                    <a:pt x="450" y="564"/>
                  </a:lnTo>
                  <a:lnTo>
                    <a:pt x="341" y="672"/>
                  </a:lnTo>
                  <a:lnTo>
                    <a:pt x="349" y="679"/>
                  </a:lnTo>
                  <a:lnTo>
                    <a:pt x="358" y="686"/>
                  </a:lnTo>
                  <a:lnTo>
                    <a:pt x="465" y="580"/>
                  </a:lnTo>
                  <a:close/>
                  <a:moveTo>
                    <a:pt x="429" y="544"/>
                  </a:moveTo>
                  <a:lnTo>
                    <a:pt x="414" y="529"/>
                  </a:lnTo>
                  <a:lnTo>
                    <a:pt x="307" y="635"/>
                  </a:lnTo>
                  <a:lnTo>
                    <a:pt x="313" y="644"/>
                  </a:lnTo>
                  <a:lnTo>
                    <a:pt x="320" y="652"/>
                  </a:lnTo>
                  <a:lnTo>
                    <a:pt x="429" y="544"/>
                  </a:lnTo>
                  <a:close/>
                  <a:moveTo>
                    <a:pt x="393" y="508"/>
                  </a:moveTo>
                  <a:lnTo>
                    <a:pt x="291" y="406"/>
                  </a:lnTo>
                  <a:lnTo>
                    <a:pt x="285" y="417"/>
                  </a:lnTo>
                  <a:lnTo>
                    <a:pt x="280" y="429"/>
                  </a:lnTo>
                  <a:lnTo>
                    <a:pt x="276" y="441"/>
                  </a:lnTo>
                  <a:lnTo>
                    <a:pt x="273" y="454"/>
                  </a:lnTo>
                  <a:lnTo>
                    <a:pt x="270" y="467"/>
                  </a:lnTo>
                  <a:lnTo>
                    <a:pt x="268" y="480"/>
                  </a:lnTo>
                  <a:lnTo>
                    <a:pt x="267" y="493"/>
                  </a:lnTo>
                  <a:lnTo>
                    <a:pt x="266" y="508"/>
                  </a:lnTo>
                  <a:lnTo>
                    <a:pt x="267" y="521"/>
                  </a:lnTo>
                  <a:lnTo>
                    <a:pt x="268" y="535"/>
                  </a:lnTo>
                  <a:lnTo>
                    <a:pt x="270" y="548"/>
                  </a:lnTo>
                  <a:lnTo>
                    <a:pt x="273" y="561"/>
                  </a:lnTo>
                  <a:lnTo>
                    <a:pt x="276" y="573"/>
                  </a:lnTo>
                  <a:lnTo>
                    <a:pt x="281" y="586"/>
                  </a:lnTo>
                  <a:lnTo>
                    <a:pt x="286" y="598"/>
                  </a:lnTo>
                  <a:lnTo>
                    <a:pt x="291" y="609"/>
                  </a:lnTo>
                  <a:lnTo>
                    <a:pt x="393" y="50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2351" y="681038"/>
              <a:ext cx="833438" cy="47625"/>
            </a:xfrm>
            <a:custGeom>
              <a:avLst/>
              <a:gdLst>
                <a:gd name="T0" fmla="*/ 52 w 1574"/>
                <a:gd name="T1" fmla="*/ 87 h 89"/>
                <a:gd name="T2" fmla="*/ 190 w 1574"/>
                <a:gd name="T3" fmla="*/ 3 h 89"/>
                <a:gd name="T4" fmla="*/ 215 w 1574"/>
                <a:gd name="T5" fmla="*/ 40 h 89"/>
                <a:gd name="T6" fmla="*/ 202 w 1574"/>
                <a:gd name="T7" fmla="*/ 80 h 89"/>
                <a:gd name="T8" fmla="*/ 168 w 1574"/>
                <a:gd name="T9" fmla="*/ 88 h 89"/>
                <a:gd name="T10" fmla="*/ 137 w 1574"/>
                <a:gd name="T11" fmla="*/ 56 h 89"/>
                <a:gd name="T12" fmla="*/ 147 w 1574"/>
                <a:gd name="T13" fmla="*/ 13 h 89"/>
                <a:gd name="T14" fmla="*/ 172 w 1574"/>
                <a:gd name="T15" fmla="*/ 17 h 89"/>
                <a:gd name="T16" fmla="*/ 154 w 1574"/>
                <a:gd name="T17" fmla="*/ 45 h 89"/>
                <a:gd name="T18" fmla="*/ 171 w 1574"/>
                <a:gd name="T19" fmla="*/ 73 h 89"/>
                <a:gd name="T20" fmla="*/ 196 w 1574"/>
                <a:gd name="T21" fmla="*/ 57 h 89"/>
                <a:gd name="T22" fmla="*/ 189 w 1574"/>
                <a:gd name="T23" fmla="*/ 21 h 89"/>
                <a:gd name="T24" fmla="*/ 331 w 1574"/>
                <a:gd name="T25" fmla="*/ 2 h 89"/>
                <a:gd name="T26" fmla="*/ 349 w 1574"/>
                <a:gd name="T27" fmla="*/ 33 h 89"/>
                <a:gd name="T28" fmla="*/ 348 w 1574"/>
                <a:gd name="T29" fmla="*/ 63 h 89"/>
                <a:gd name="T30" fmla="*/ 335 w 1574"/>
                <a:gd name="T31" fmla="*/ 87 h 89"/>
                <a:gd name="T32" fmla="*/ 330 w 1574"/>
                <a:gd name="T33" fmla="*/ 76 h 89"/>
                <a:gd name="T34" fmla="*/ 301 w 1574"/>
                <a:gd name="T35" fmla="*/ 87 h 89"/>
                <a:gd name="T36" fmla="*/ 327 w 1574"/>
                <a:gd name="T37" fmla="*/ 38 h 89"/>
                <a:gd name="T38" fmla="*/ 324 w 1574"/>
                <a:gd name="T39" fmla="*/ 18 h 89"/>
                <a:gd name="T40" fmla="*/ 454 w 1574"/>
                <a:gd name="T41" fmla="*/ 87 h 89"/>
                <a:gd name="T42" fmla="*/ 558 w 1574"/>
                <a:gd name="T43" fmla="*/ 35 h 89"/>
                <a:gd name="T44" fmla="*/ 558 w 1574"/>
                <a:gd name="T45" fmla="*/ 50 h 89"/>
                <a:gd name="T46" fmla="*/ 1556 w 1574"/>
                <a:gd name="T47" fmla="*/ 2 h 89"/>
                <a:gd name="T48" fmla="*/ 1505 w 1574"/>
                <a:gd name="T49" fmla="*/ 2 h 89"/>
                <a:gd name="T50" fmla="*/ 1443 w 1574"/>
                <a:gd name="T51" fmla="*/ 87 h 89"/>
                <a:gd name="T52" fmla="*/ 1286 w 1574"/>
                <a:gd name="T53" fmla="*/ 2 h 89"/>
                <a:gd name="T54" fmla="*/ 1192 w 1574"/>
                <a:gd name="T55" fmla="*/ 42 h 89"/>
                <a:gd name="T56" fmla="*/ 1201 w 1574"/>
                <a:gd name="T57" fmla="*/ 22 h 89"/>
                <a:gd name="T58" fmla="*/ 1198 w 1574"/>
                <a:gd name="T59" fmla="*/ 2 h 89"/>
                <a:gd name="T60" fmla="*/ 1221 w 1574"/>
                <a:gd name="T61" fmla="*/ 30 h 89"/>
                <a:gd name="T62" fmla="*/ 1199 w 1574"/>
                <a:gd name="T63" fmla="*/ 57 h 89"/>
                <a:gd name="T64" fmla="*/ 1042 w 1574"/>
                <a:gd name="T65" fmla="*/ 60 h 89"/>
                <a:gd name="T66" fmla="*/ 1056 w 1574"/>
                <a:gd name="T67" fmla="*/ 73 h 89"/>
                <a:gd name="T68" fmla="*/ 1076 w 1574"/>
                <a:gd name="T69" fmla="*/ 64 h 89"/>
                <a:gd name="T70" fmla="*/ 1035 w 1574"/>
                <a:gd name="T71" fmla="*/ 45 h 89"/>
                <a:gd name="T72" fmla="*/ 1031 w 1574"/>
                <a:gd name="T73" fmla="*/ 12 h 89"/>
                <a:gd name="T74" fmla="*/ 1073 w 1574"/>
                <a:gd name="T75" fmla="*/ 2 h 89"/>
                <a:gd name="T76" fmla="*/ 1073 w 1574"/>
                <a:gd name="T77" fmla="*/ 28 h 89"/>
                <a:gd name="T78" fmla="*/ 1053 w 1574"/>
                <a:gd name="T79" fmla="*/ 16 h 89"/>
                <a:gd name="T80" fmla="*/ 1047 w 1574"/>
                <a:gd name="T81" fmla="*/ 31 h 89"/>
                <a:gd name="T82" fmla="*/ 1091 w 1574"/>
                <a:gd name="T83" fmla="*/ 52 h 89"/>
                <a:gd name="T84" fmla="*/ 1086 w 1574"/>
                <a:gd name="T85" fmla="*/ 80 h 89"/>
                <a:gd name="T86" fmla="*/ 1048 w 1574"/>
                <a:gd name="T87" fmla="*/ 88 h 89"/>
                <a:gd name="T88" fmla="*/ 919 w 1574"/>
                <a:gd name="T89" fmla="*/ 55 h 89"/>
                <a:gd name="T90" fmla="*/ 947 w 1574"/>
                <a:gd name="T91" fmla="*/ 87 h 89"/>
                <a:gd name="T92" fmla="*/ 830 w 1574"/>
                <a:gd name="T93" fmla="*/ 64 h 89"/>
                <a:gd name="T94" fmla="*/ 795 w 1574"/>
                <a:gd name="T95" fmla="*/ 89 h 89"/>
                <a:gd name="T96" fmla="*/ 764 w 1574"/>
                <a:gd name="T97" fmla="*/ 74 h 89"/>
                <a:gd name="T98" fmla="*/ 758 w 1574"/>
                <a:gd name="T99" fmla="*/ 31 h 89"/>
                <a:gd name="T100" fmla="*/ 788 w 1574"/>
                <a:gd name="T101" fmla="*/ 2 h 89"/>
                <a:gd name="T102" fmla="*/ 827 w 1574"/>
                <a:gd name="T103" fmla="*/ 16 h 89"/>
                <a:gd name="T104" fmla="*/ 809 w 1574"/>
                <a:gd name="T105" fmla="*/ 22 h 89"/>
                <a:gd name="T106" fmla="*/ 784 w 1574"/>
                <a:gd name="T107" fmla="*/ 20 h 89"/>
                <a:gd name="T108" fmla="*/ 777 w 1574"/>
                <a:gd name="T109" fmla="*/ 59 h 89"/>
                <a:gd name="T110" fmla="*/ 800 w 1574"/>
                <a:gd name="T111" fmla="*/ 72 h 89"/>
                <a:gd name="T112" fmla="*/ 813 w 1574"/>
                <a:gd name="T113" fmla="*/ 57 h 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4" h="89">
                  <a:moveTo>
                    <a:pt x="0" y="2"/>
                  </a:moveTo>
                  <a:lnTo>
                    <a:pt x="18" y="2"/>
                  </a:lnTo>
                  <a:lnTo>
                    <a:pt x="52" y="58"/>
                  </a:lnTo>
                  <a:lnTo>
                    <a:pt x="52" y="2"/>
                  </a:lnTo>
                  <a:lnTo>
                    <a:pt x="70" y="2"/>
                  </a:lnTo>
                  <a:lnTo>
                    <a:pt x="70" y="87"/>
                  </a:lnTo>
                  <a:lnTo>
                    <a:pt x="52" y="87"/>
                  </a:lnTo>
                  <a:lnTo>
                    <a:pt x="18" y="34"/>
                  </a:lnTo>
                  <a:lnTo>
                    <a:pt x="18" y="87"/>
                  </a:lnTo>
                  <a:lnTo>
                    <a:pt x="0" y="87"/>
                  </a:lnTo>
                  <a:lnTo>
                    <a:pt x="0" y="2"/>
                  </a:lnTo>
                  <a:close/>
                  <a:moveTo>
                    <a:pt x="176" y="1"/>
                  </a:moveTo>
                  <a:lnTo>
                    <a:pt x="183" y="1"/>
                  </a:lnTo>
                  <a:lnTo>
                    <a:pt x="190" y="3"/>
                  </a:lnTo>
                  <a:lnTo>
                    <a:pt x="196" y="6"/>
                  </a:lnTo>
                  <a:lnTo>
                    <a:pt x="202" y="10"/>
                  </a:lnTo>
                  <a:lnTo>
                    <a:pt x="207" y="16"/>
                  </a:lnTo>
                  <a:lnTo>
                    <a:pt x="211" y="23"/>
                  </a:lnTo>
                  <a:lnTo>
                    <a:pt x="213" y="28"/>
                  </a:lnTo>
                  <a:lnTo>
                    <a:pt x="215" y="34"/>
                  </a:lnTo>
                  <a:lnTo>
                    <a:pt x="215" y="40"/>
                  </a:lnTo>
                  <a:lnTo>
                    <a:pt x="216" y="45"/>
                  </a:lnTo>
                  <a:lnTo>
                    <a:pt x="215" y="53"/>
                  </a:lnTo>
                  <a:lnTo>
                    <a:pt x="214" y="60"/>
                  </a:lnTo>
                  <a:lnTo>
                    <a:pt x="211" y="67"/>
                  </a:lnTo>
                  <a:lnTo>
                    <a:pt x="208" y="73"/>
                  </a:lnTo>
                  <a:lnTo>
                    <a:pt x="205" y="77"/>
                  </a:lnTo>
                  <a:lnTo>
                    <a:pt x="202" y="80"/>
                  </a:lnTo>
                  <a:lnTo>
                    <a:pt x="198" y="83"/>
                  </a:lnTo>
                  <a:lnTo>
                    <a:pt x="194" y="85"/>
                  </a:lnTo>
                  <a:lnTo>
                    <a:pt x="190" y="87"/>
                  </a:lnTo>
                  <a:lnTo>
                    <a:pt x="186" y="88"/>
                  </a:lnTo>
                  <a:lnTo>
                    <a:pt x="181" y="89"/>
                  </a:lnTo>
                  <a:lnTo>
                    <a:pt x="176" y="89"/>
                  </a:lnTo>
                  <a:lnTo>
                    <a:pt x="168" y="88"/>
                  </a:lnTo>
                  <a:lnTo>
                    <a:pt x="162" y="87"/>
                  </a:lnTo>
                  <a:lnTo>
                    <a:pt x="156" y="84"/>
                  </a:lnTo>
                  <a:lnTo>
                    <a:pt x="150" y="80"/>
                  </a:lnTo>
                  <a:lnTo>
                    <a:pt x="145" y="74"/>
                  </a:lnTo>
                  <a:lnTo>
                    <a:pt x="141" y="67"/>
                  </a:lnTo>
                  <a:lnTo>
                    <a:pt x="139" y="62"/>
                  </a:lnTo>
                  <a:lnTo>
                    <a:pt x="137" y="56"/>
                  </a:lnTo>
                  <a:lnTo>
                    <a:pt x="136" y="51"/>
                  </a:lnTo>
                  <a:lnTo>
                    <a:pt x="136" y="45"/>
                  </a:lnTo>
                  <a:lnTo>
                    <a:pt x="137" y="38"/>
                  </a:lnTo>
                  <a:lnTo>
                    <a:pt x="138" y="31"/>
                  </a:lnTo>
                  <a:lnTo>
                    <a:pt x="141" y="23"/>
                  </a:lnTo>
                  <a:lnTo>
                    <a:pt x="144" y="17"/>
                  </a:lnTo>
                  <a:lnTo>
                    <a:pt x="147" y="13"/>
                  </a:lnTo>
                  <a:lnTo>
                    <a:pt x="151" y="9"/>
                  </a:lnTo>
                  <a:lnTo>
                    <a:pt x="155" y="6"/>
                  </a:lnTo>
                  <a:lnTo>
                    <a:pt x="160" y="4"/>
                  </a:lnTo>
                  <a:lnTo>
                    <a:pt x="167" y="1"/>
                  </a:lnTo>
                  <a:lnTo>
                    <a:pt x="176" y="1"/>
                  </a:lnTo>
                  <a:close/>
                  <a:moveTo>
                    <a:pt x="176" y="17"/>
                  </a:moveTo>
                  <a:lnTo>
                    <a:pt x="172" y="17"/>
                  </a:lnTo>
                  <a:lnTo>
                    <a:pt x="167" y="18"/>
                  </a:lnTo>
                  <a:lnTo>
                    <a:pt x="164" y="21"/>
                  </a:lnTo>
                  <a:lnTo>
                    <a:pt x="160" y="24"/>
                  </a:lnTo>
                  <a:lnTo>
                    <a:pt x="158" y="28"/>
                  </a:lnTo>
                  <a:lnTo>
                    <a:pt x="156" y="33"/>
                  </a:lnTo>
                  <a:lnTo>
                    <a:pt x="154" y="39"/>
                  </a:lnTo>
                  <a:lnTo>
                    <a:pt x="154" y="45"/>
                  </a:lnTo>
                  <a:lnTo>
                    <a:pt x="154" y="51"/>
                  </a:lnTo>
                  <a:lnTo>
                    <a:pt x="156" y="57"/>
                  </a:lnTo>
                  <a:lnTo>
                    <a:pt x="158" y="62"/>
                  </a:lnTo>
                  <a:lnTo>
                    <a:pt x="160" y="66"/>
                  </a:lnTo>
                  <a:lnTo>
                    <a:pt x="164" y="69"/>
                  </a:lnTo>
                  <a:lnTo>
                    <a:pt x="167" y="71"/>
                  </a:lnTo>
                  <a:lnTo>
                    <a:pt x="171" y="73"/>
                  </a:lnTo>
                  <a:lnTo>
                    <a:pt x="176" y="73"/>
                  </a:lnTo>
                  <a:lnTo>
                    <a:pt x="180" y="73"/>
                  </a:lnTo>
                  <a:lnTo>
                    <a:pt x="184" y="71"/>
                  </a:lnTo>
                  <a:lnTo>
                    <a:pt x="188" y="69"/>
                  </a:lnTo>
                  <a:lnTo>
                    <a:pt x="191" y="66"/>
                  </a:lnTo>
                  <a:lnTo>
                    <a:pt x="194" y="62"/>
                  </a:lnTo>
                  <a:lnTo>
                    <a:pt x="196" y="57"/>
                  </a:lnTo>
                  <a:lnTo>
                    <a:pt x="197" y="52"/>
                  </a:lnTo>
                  <a:lnTo>
                    <a:pt x="198" y="45"/>
                  </a:lnTo>
                  <a:lnTo>
                    <a:pt x="198" y="39"/>
                  </a:lnTo>
                  <a:lnTo>
                    <a:pt x="196" y="33"/>
                  </a:lnTo>
                  <a:lnTo>
                    <a:pt x="195" y="27"/>
                  </a:lnTo>
                  <a:lnTo>
                    <a:pt x="192" y="24"/>
                  </a:lnTo>
                  <a:lnTo>
                    <a:pt x="189" y="21"/>
                  </a:lnTo>
                  <a:lnTo>
                    <a:pt x="185" y="18"/>
                  </a:lnTo>
                  <a:lnTo>
                    <a:pt x="181" y="17"/>
                  </a:lnTo>
                  <a:lnTo>
                    <a:pt x="176" y="17"/>
                  </a:lnTo>
                  <a:close/>
                  <a:moveTo>
                    <a:pt x="283" y="2"/>
                  </a:moveTo>
                  <a:lnTo>
                    <a:pt x="318" y="2"/>
                  </a:lnTo>
                  <a:lnTo>
                    <a:pt x="326" y="2"/>
                  </a:lnTo>
                  <a:lnTo>
                    <a:pt x="331" y="2"/>
                  </a:lnTo>
                  <a:lnTo>
                    <a:pt x="335" y="4"/>
                  </a:lnTo>
                  <a:lnTo>
                    <a:pt x="339" y="6"/>
                  </a:lnTo>
                  <a:lnTo>
                    <a:pt x="343" y="9"/>
                  </a:lnTo>
                  <a:lnTo>
                    <a:pt x="346" y="14"/>
                  </a:lnTo>
                  <a:lnTo>
                    <a:pt x="349" y="20"/>
                  </a:lnTo>
                  <a:lnTo>
                    <a:pt x="349" y="27"/>
                  </a:lnTo>
                  <a:lnTo>
                    <a:pt x="349" y="33"/>
                  </a:lnTo>
                  <a:lnTo>
                    <a:pt x="347" y="39"/>
                  </a:lnTo>
                  <a:lnTo>
                    <a:pt x="343" y="44"/>
                  </a:lnTo>
                  <a:lnTo>
                    <a:pt x="339" y="48"/>
                  </a:lnTo>
                  <a:lnTo>
                    <a:pt x="343" y="50"/>
                  </a:lnTo>
                  <a:lnTo>
                    <a:pt x="346" y="52"/>
                  </a:lnTo>
                  <a:lnTo>
                    <a:pt x="348" y="57"/>
                  </a:lnTo>
                  <a:lnTo>
                    <a:pt x="348" y="63"/>
                  </a:lnTo>
                  <a:lnTo>
                    <a:pt x="348" y="77"/>
                  </a:lnTo>
                  <a:lnTo>
                    <a:pt x="348" y="80"/>
                  </a:lnTo>
                  <a:lnTo>
                    <a:pt x="349" y="82"/>
                  </a:lnTo>
                  <a:lnTo>
                    <a:pt x="351" y="84"/>
                  </a:lnTo>
                  <a:lnTo>
                    <a:pt x="353" y="87"/>
                  </a:lnTo>
                  <a:lnTo>
                    <a:pt x="337" y="87"/>
                  </a:lnTo>
                  <a:lnTo>
                    <a:pt x="335" y="87"/>
                  </a:lnTo>
                  <a:lnTo>
                    <a:pt x="334" y="87"/>
                  </a:lnTo>
                  <a:lnTo>
                    <a:pt x="333" y="86"/>
                  </a:lnTo>
                  <a:lnTo>
                    <a:pt x="332" y="85"/>
                  </a:lnTo>
                  <a:lnTo>
                    <a:pt x="331" y="84"/>
                  </a:lnTo>
                  <a:lnTo>
                    <a:pt x="331" y="83"/>
                  </a:lnTo>
                  <a:lnTo>
                    <a:pt x="331" y="80"/>
                  </a:lnTo>
                  <a:lnTo>
                    <a:pt x="330" y="76"/>
                  </a:lnTo>
                  <a:lnTo>
                    <a:pt x="330" y="66"/>
                  </a:lnTo>
                  <a:lnTo>
                    <a:pt x="330" y="62"/>
                  </a:lnTo>
                  <a:lnTo>
                    <a:pt x="328" y="59"/>
                  </a:lnTo>
                  <a:lnTo>
                    <a:pt x="324" y="57"/>
                  </a:lnTo>
                  <a:lnTo>
                    <a:pt x="320" y="56"/>
                  </a:lnTo>
                  <a:lnTo>
                    <a:pt x="301" y="56"/>
                  </a:lnTo>
                  <a:lnTo>
                    <a:pt x="301" y="87"/>
                  </a:lnTo>
                  <a:lnTo>
                    <a:pt x="283" y="87"/>
                  </a:lnTo>
                  <a:lnTo>
                    <a:pt x="283" y="2"/>
                  </a:lnTo>
                  <a:close/>
                  <a:moveTo>
                    <a:pt x="301" y="18"/>
                  </a:moveTo>
                  <a:lnTo>
                    <a:pt x="301" y="40"/>
                  </a:lnTo>
                  <a:lnTo>
                    <a:pt x="320" y="40"/>
                  </a:lnTo>
                  <a:lnTo>
                    <a:pt x="324" y="40"/>
                  </a:lnTo>
                  <a:lnTo>
                    <a:pt x="327" y="38"/>
                  </a:lnTo>
                  <a:lnTo>
                    <a:pt x="329" y="36"/>
                  </a:lnTo>
                  <a:lnTo>
                    <a:pt x="330" y="34"/>
                  </a:lnTo>
                  <a:lnTo>
                    <a:pt x="331" y="32"/>
                  </a:lnTo>
                  <a:lnTo>
                    <a:pt x="331" y="28"/>
                  </a:lnTo>
                  <a:lnTo>
                    <a:pt x="330" y="24"/>
                  </a:lnTo>
                  <a:lnTo>
                    <a:pt x="328" y="21"/>
                  </a:lnTo>
                  <a:lnTo>
                    <a:pt x="324" y="18"/>
                  </a:lnTo>
                  <a:lnTo>
                    <a:pt x="320" y="18"/>
                  </a:lnTo>
                  <a:lnTo>
                    <a:pt x="301" y="18"/>
                  </a:lnTo>
                  <a:close/>
                  <a:moveTo>
                    <a:pt x="412" y="2"/>
                  </a:moveTo>
                  <a:lnTo>
                    <a:pt x="478" y="2"/>
                  </a:lnTo>
                  <a:lnTo>
                    <a:pt x="478" y="18"/>
                  </a:lnTo>
                  <a:lnTo>
                    <a:pt x="454" y="18"/>
                  </a:lnTo>
                  <a:lnTo>
                    <a:pt x="454" y="87"/>
                  </a:lnTo>
                  <a:lnTo>
                    <a:pt x="436" y="87"/>
                  </a:lnTo>
                  <a:lnTo>
                    <a:pt x="436" y="18"/>
                  </a:lnTo>
                  <a:lnTo>
                    <a:pt x="412" y="18"/>
                  </a:lnTo>
                  <a:lnTo>
                    <a:pt x="412" y="2"/>
                  </a:lnTo>
                  <a:close/>
                  <a:moveTo>
                    <a:pt x="540" y="2"/>
                  </a:moveTo>
                  <a:lnTo>
                    <a:pt x="558" y="2"/>
                  </a:lnTo>
                  <a:lnTo>
                    <a:pt x="558" y="35"/>
                  </a:lnTo>
                  <a:lnTo>
                    <a:pt x="591" y="35"/>
                  </a:lnTo>
                  <a:lnTo>
                    <a:pt x="591" y="2"/>
                  </a:lnTo>
                  <a:lnTo>
                    <a:pt x="609" y="2"/>
                  </a:lnTo>
                  <a:lnTo>
                    <a:pt x="609" y="87"/>
                  </a:lnTo>
                  <a:lnTo>
                    <a:pt x="591" y="87"/>
                  </a:lnTo>
                  <a:lnTo>
                    <a:pt x="591" y="50"/>
                  </a:lnTo>
                  <a:lnTo>
                    <a:pt x="558" y="50"/>
                  </a:lnTo>
                  <a:lnTo>
                    <a:pt x="558" y="87"/>
                  </a:lnTo>
                  <a:lnTo>
                    <a:pt x="540" y="87"/>
                  </a:lnTo>
                  <a:lnTo>
                    <a:pt x="540" y="2"/>
                  </a:lnTo>
                  <a:close/>
                  <a:moveTo>
                    <a:pt x="1505" y="2"/>
                  </a:moveTo>
                  <a:lnTo>
                    <a:pt x="1523" y="2"/>
                  </a:lnTo>
                  <a:lnTo>
                    <a:pt x="1556" y="58"/>
                  </a:lnTo>
                  <a:lnTo>
                    <a:pt x="1556" y="2"/>
                  </a:lnTo>
                  <a:lnTo>
                    <a:pt x="1574" y="2"/>
                  </a:lnTo>
                  <a:lnTo>
                    <a:pt x="1574" y="87"/>
                  </a:lnTo>
                  <a:lnTo>
                    <a:pt x="1556" y="87"/>
                  </a:lnTo>
                  <a:lnTo>
                    <a:pt x="1523" y="34"/>
                  </a:lnTo>
                  <a:lnTo>
                    <a:pt x="1523" y="87"/>
                  </a:lnTo>
                  <a:lnTo>
                    <a:pt x="1505" y="87"/>
                  </a:lnTo>
                  <a:lnTo>
                    <a:pt x="1505" y="2"/>
                  </a:lnTo>
                  <a:close/>
                  <a:moveTo>
                    <a:pt x="1394" y="55"/>
                  </a:moveTo>
                  <a:lnTo>
                    <a:pt x="1413" y="55"/>
                  </a:lnTo>
                  <a:lnTo>
                    <a:pt x="1404" y="25"/>
                  </a:lnTo>
                  <a:lnTo>
                    <a:pt x="1394" y="55"/>
                  </a:lnTo>
                  <a:close/>
                  <a:moveTo>
                    <a:pt x="1395" y="2"/>
                  </a:moveTo>
                  <a:lnTo>
                    <a:pt x="1412" y="2"/>
                  </a:lnTo>
                  <a:lnTo>
                    <a:pt x="1443" y="87"/>
                  </a:lnTo>
                  <a:lnTo>
                    <a:pt x="1423" y="87"/>
                  </a:lnTo>
                  <a:lnTo>
                    <a:pt x="1418" y="70"/>
                  </a:lnTo>
                  <a:lnTo>
                    <a:pt x="1390" y="70"/>
                  </a:lnTo>
                  <a:lnTo>
                    <a:pt x="1384" y="87"/>
                  </a:lnTo>
                  <a:lnTo>
                    <a:pt x="1364" y="87"/>
                  </a:lnTo>
                  <a:lnTo>
                    <a:pt x="1395" y="2"/>
                  </a:lnTo>
                  <a:close/>
                  <a:moveTo>
                    <a:pt x="1286" y="2"/>
                  </a:moveTo>
                  <a:lnTo>
                    <a:pt x="1304" y="2"/>
                  </a:lnTo>
                  <a:lnTo>
                    <a:pt x="1304" y="87"/>
                  </a:lnTo>
                  <a:lnTo>
                    <a:pt x="1286" y="87"/>
                  </a:lnTo>
                  <a:lnTo>
                    <a:pt x="1286" y="2"/>
                  </a:lnTo>
                  <a:close/>
                  <a:moveTo>
                    <a:pt x="1175" y="17"/>
                  </a:moveTo>
                  <a:lnTo>
                    <a:pt x="1175" y="42"/>
                  </a:lnTo>
                  <a:lnTo>
                    <a:pt x="1192" y="42"/>
                  </a:lnTo>
                  <a:lnTo>
                    <a:pt x="1196" y="41"/>
                  </a:lnTo>
                  <a:lnTo>
                    <a:pt x="1200" y="39"/>
                  </a:lnTo>
                  <a:lnTo>
                    <a:pt x="1203" y="35"/>
                  </a:lnTo>
                  <a:lnTo>
                    <a:pt x="1203" y="30"/>
                  </a:lnTo>
                  <a:lnTo>
                    <a:pt x="1203" y="26"/>
                  </a:lnTo>
                  <a:lnTo>
                    <a:pt x="1202" y="24"/>
                  </a:lnTo>
                  <a:lnTo>
                    <a:pt x="1201" y="22"/>
                  </a:lnTo>
                  <a:lnTo>
                    <a:pt x="1200" y="20"/>
                  </a:lnTo>
                  <a:lnTo>
                    <a:pt x="1195" y="18"/>
                  </a:lnTo>
                  <a:lnTo>
                    <a:pt x="1189" y="17"/>
                  </a:lnTo>
                  <a:lnTo>
                    <a:pt x="1175" y="17"/>
                  </a:lnTo>
                  <a:close/>
                  <a:moveTo>
                    <a:pt x="1157" y="2"/>
                  </a:moveTo>
                  <a:lnTo>
                    <a:pt x="1190" y="2"/>
                  </a:lnTo>
                  <a:lnTo>
                    <a:pt x="1198" y="2"/>
                  </a:lnTo>
                  <a:lnTo>
                    <a:pt x="1203" y="3"/>
                  </a:lnTo>
                  <a:lnTo>
                    <a:pt x="1208" y="5"/>
                  </a:lnTo>
                  <a:lnTo>
                    <a:pt x="1212" y="8"/>
                  </a:lnTo>
                  <a:lnTo>
                    <a:pt x="1216" y="12"/>
                  </a:lnTo>
                  <a:lnTo>
                    <a:pt x="1219" y="17"/>
                  </a:lnTo>
                  <a:lnTo>
                    <a:pt x="1221" y="23"/>
                  </a:lnTo>
                  <a:lnTo>
                    <a:pt x="1221" y="30"/>
                  </a:lnTo>
                  <a:lnTo>
                    <a:pt x="1221" y="36"/>
                  </a:lnTo>
                  <a:lnTo>
                    <a:pt x="1219" y="41"/>
                  </a:lnTo>
                  <a:lnTo>
                    <a:pt x="1217" y="46"/>
                  </a:lnTo>
                  <a:lnTo>
                    <a:pt x="1213" y="50"/>
                  </a:lnTo>
                  <a:lnTo>
                    <a:pt x="1209" y="54"/>
                  </a:lnTo>
                  <a:lnTo>
                    <a:pt x="1205" y="56"/>
                  </a:lnTo>
                  <a:lnTo>
                    <a:pt x="1199" y="57"/>
                  </a:lnTo>
                  <a:lnTo>
                    <a:pt x="1193" y="58"/>
                  </a:lnTo>
                  <a:lnTo>
                    <a:pt x="1175" y="58"/>
                  </a:lnTo>
                  <a:lnTo>
                    <a:pt x="1175" y="87"/>
                  </a:lnTo>
                  <a:lnTo>
                    <a:pt x="1157" y="87"/>
                  </a:lnTo>
                  <a:lnTo>
                    <a:pt x="1157" y="2"/>
                  </a:lnTo>
                  <a:close/>
                  <a:moveTo>
                    <a:pt x="1024" y="60"/>
                  </a:moveTo>
                  <a:lnTo>
                    <a:pt x="1042" y="60"/>
                  </a:lnTo>
                  <a:lnTo>
                    <a:pt x="1043" y="63"/>
                  </a:lnTo>
                  <a:lnTo>
                    <a:pt x="1044" y="66"/>
                  </a:lnTo>
                  <a:lnTo>
                    <a:pt x="1045" y="68"/>
                  </a:lnTo>
                  <a:lnTo>
                    <a:pt x="1047" y="70"/>
                  </a:lnTo>
                  <a:lnTo>
                    <a:pt x="1050" y="71"/>
                  </a:lnTo>
                  <a:lnTo>
                    <a:pt x="1053" y="72"/>
                  </a:lnTo>
                  <a:lnTo>
                    <a:pt x="1056" y="73"/>
                  </a:lnTo>
                  <a:lnTo>
                    <a:pt x="1060" y="73"/>
                  </a:lnTo>
                  <a:lnTo>
                    <a:pt x="1067" y="73"/>
                  </a:lnTo>
                  <a:lnTo>
                    <a:pt x="1072" y="71"/>
                  </a:lnTo>
                  <a:lnTo>
                    <a:pt x="1074" y="70"/>
                  </a:lnTo>
                  <a:lnTo>
                    <a:pt x="1075" y="68"/>
                  </a:lnTo>
                  <a:lnTo>
                    <a:pt x="1076" y="66"/>
                  </a:lnTo>
                  <a:lnTo>
                    <a:pt x="1076" y="64"/>
                  </a:lnTo>
                  <a:lnTo>
                    <a:pt x="1076" y="61"/>
                  </a:lnTo>
                  <a:lnTo>
                    <a:pt x="1074" y="59"/>
                  </a:lnTo>
                  <a:lnTo>
                    <a:pt x="1071" y="57"/>
                  </a:lnTo>
                  <a:lnTo>
                    <a:pt x="1066" y="55"/>
                  </a:lnTo>
                  <a:lnTo>
                    <a:pt x="1051" y="51"/>
                  </a:lnTo>
                  <a:lnTo>
                    <a:pt x="1041" y="48"/>
                  </a:lnTo>
                  <a:lnTo>
                    <a:pt x="1035" y="45"/>
                  </a:lnTo>
                  <a:lnTo>
                    <a:pt x="1031" y="42"/>
                  </a:lnTo>
                  <a:lnTo>
                    <a:pt x="1029" y="37"/>
                  </a:lnTo>
                  <a:lnTo>
                    <a:pt x="1027" y="33"/>
                  </a:lnTo>
                  <a:lnTo>
                    <a:pt x="1027" y="26"/>
                  </a:lnTo>
                  <a:lnTo>
                    <a:pt x="1027" y="21"/>
                  </a:lnTo>
                  <a:lnTo>
                    <a:pt x="1029" y="17"/>
                  </a:lnTo>
                  <a:lnTo>
                    <a:pt x="1031" y="12"/>
                  </a:lnTo>
                  <a:lnTo>
                    <a:pt x="1034" y="8"/>
                  </a:lnTo>
                  <a:lnTo>
                    <a:pt x="1039" y="5"/>
                  </a:lnTo>
                  <a:lnTo>
                    <a:pt x="1045" y="2"/>
                  </a:lnTo>
                  <a:lnTo>
                    <a:pt x="1052" y="1"/>
                  </a:lnTo>
                  <a:lnTo>
                    <a:pt x="1059" y="0"/>
                  </a:lnTo>
                  <a:lnTo>
                    <a:pt x="1067" y="0"/>
                  </a:lnTo>
                  <a:lnTo>
                    <a:pt x="1073" y="2"/>
                  </a:lnTo>
                  <a:lnTo>
                    <a:pt x="1078" y="4"/>
                  </a:lnTo>
                  <a:lnTo>
                    <a:pt x="1083" y="7"/>
                  </a:lnTo>
                  <a:lnTo>
                    <a:pt x="1086" y="11"/>
                  </a:lnTo>
                  <a:lnTo>
                    <a:pt x="1089" y="16"/>
                  </a:lnTo>
                  <a:lnTo>
                    <a:pt x="1090" y="22"/>
                  </a:lnTo>
                  <a:lnTo>
                    <a:pt x="1091" y="28"/>
                  </a:lnTo>
                  <a:lnTo>
                    <a:pt x="1073" y="28"/>
                  </a:lnTo>
                  <a:lnTo>
                    <a:pt x="1072" y="23"/>
                  </a:lnTo>
                  <a:lnTo>
                    <a:pt x="1070" y="19"/>
                  </a:lnTo>
                  <a:lnTo>
                    <a:pt x="1068" y="18"/>
                  </a:lnTo>
                  <a:lnTo>
                    <a:pt x="1065" y="16"/>
                  </a:lnTo>
                  <a:lnTo>
                    <a:pt x="1062" y="16"/>
                  </a:lnTo>
                  <a:lnTo>
                    <a:pt x="1059" y="15"/>
                  </a:lnTo>
                  <a:lnTo>
                    <a:pt x="1053" y="16"/>
                  </a:lnTo>
                  <a:lnTo>
                    <a:pt x="1049" y="18"/>
                  </a:lnTo>
                  <a:lnTo>
                    <a:pt x="1047" y="19"/>
                  </a:lnTo>
                  <a:lnTo>
                    <a:pt x="1046" y="21"/>
                  </a:lnTo>
                  <a:lnTo>
                    <a:pt x="1045" y="23"/>
                  </a:lnTo>
                  <a:lnTo>
                    <a:pt x="1045" y="25"/>
                  </a:lnTo>
                  <a:lnTo>
                    <a:pt x="1045" y="28"/>
                  </a:lnTo>
                  <a:lnTo>
                    <a:pt x="1047" y="31"/>
                  </a:lnTo>
                  <a:lnTo>
                    <a:pt x="1050" y="33"/>
                  </a:lnTo>
                  <a:lnTo>
                    <a:pt x="1055" y="35"/>
                  </a:lnTo>
                  <a:lnTo>
                    <a:pt x="1065" y="37"/>
                  </a:lnTo>
                  <a:lnTo>
                    <a:pt x="1077" y="41"/>
                  </a:lnTo>
                  <a:lnTo>
                    <a:pt x="1086" y="45"/>
                  </a:lnTo>
                  <a:lnTo>
                    <a:pt x="1089" y="48"/>
                  </a:lnTo>
                  <a:lnTo>
                    <a:pt x="1091" y="52"/>
                  </a:lnTo>
                  <a:lnTo>
                    <a:pt x="1093" y="57"/>
                  </a:lnTo>
                  <a:lnTo>
                    <a:pt x="1094" y="62"/>
                  </a:lnTo>
                  <a:lnTo>
                    <a:pt x="1093" y="66"/>
                  </a:lnTo>
                  <a:lnTo>
                    <a:pt x="1092" y="70"/>
                  </a:lnTo>
                  <a:lnTo>
                    <a:pt x="1091" y="74"/>
                  </a:lnTo>
                  <a:lnTo>
                    <a:pt x="1088" y="77"/>
                  </a:lnTo>
                  <a:lnTo>
                    <a:pt x="1086" y="80"/>
                  </a:lnTo>
                  <a:lnTo>
                    <a:pt x="1083" y="82"/>
                  </a:lnTo>
                  <a:lnTo>
                    <a:pt x="1080" y="84"/>
                  </a:lnTo>
                  <a:lnTo>
                    <a:pt x="1077" y="86"/>
                  </a:lnTo>
                  <a:lnTo>
                    <a:pt x="1069" y="88"/>
                  </a:lnTo>
                  <a:lnTo>
                    <a:pt x="1060" y="89"/>
                  </a:lnTo>
                  <a:lnTo>
                    <a:pt x="1054" y="89"/>
                  </a:lnTo>
                  <a:lnTo>
                    <a:pt x="1048" y="88"/>
                  </a:lnTo>
                  <a:lnTo>
                    <a:pt x="1043" y="86"/>
                  </a:lnTo>
                  <a:lnTo>
                    <a:pt x="1038" y="84"/>
                  </a:lnTo>
                  <a:lnTo>
                    <a:pt x="1032" y="80"/>
                  </a:lnTo>
                  <a:lnTo>
                    <a:pt x="1028" y="75"/>
                  </a:lnTo>
                  <a:lnTo>
                    <a:pt x="1026" y="68"/>
                  </a:lnTo>
                  <a:lnTo>
                    <a:pt x="1024" y="60"/>
                  </a:lnTo>
                  <a:close/>
                  <a:moveTo>
                    <a:pt x="919" y="55"/>
                  </a:moveTo>
                  <a:lnTo>
                    <a:pt x="937" y="55"/>
                  </a:lnTo>
                  <a:lnTo>
                    <a:pt x="928" y="25"/>
                  </a:lnTo>
                  <a:lnTo>
                    <a:pt x="919" y="55"/>
                  </a:lnTo>
                  <a:close/>
                  <a:moveTo>
                    <a:pt x="919" y="2"/>
                  </a:moveTo>
                  <a:lnTo>
                    <a:pt x="937" y="2"/>
                  </a:lnTo>
                  <a:lnTo>
                    <a:pt x="968" y="87"/>
                  </a:lnTo>
                  <a:lnTo>
                    <a:pt x="947" y="87"/>
                  </a:lnTo>
                  <a:lnTo>
                    <a:pt x="942" y="70"/>
                  </a:lnTo>
                  <a:lnTo>
                    <a:pt x="914" y="70"/>
                  </a:lnTo>
                  <a:lnTo>
                    <a:pt x="909" y="87"/>
                  </a:lnTo>
                  <a:lnTo>
                    <a:pt x="888" y="87"/>
                  </a:lnTo>
                  <a:lnTo>
                    <a:pt x="919" y="2"/>
                  </a:lnTo>
                  <a:close/>
                  <a:moveTo>
                    <a:pt x="831" y="57"/>
                  </a:moveTo>
                  <a:lnTo>
                    <a:pt x="830" y="64"/>
                  </a:lnTo>
                  <a:lnTo>
                    <a:pt x="828" y="69"/>
                  </a:lnTo>
                  <a:lnTo>
                    <a:pt x="825" y="74"/>
                  </a:lnTo>
                  <a:lnTo>
                    <a:pt x="821" y="79"/>
                  </a:lnTo>
                  <a:lnTo>
                    <a:pt x="816" y="83"/>
                  </a:lnTo>
                  <a:lnTo>
                    <a:pt x="809" y="86"/>
                  </a:lnTo>
                  <a:lnTo>
                    <a:pt x="803" y="88"/>
                  </a:lnTo>
                  <a:lnTo>
                    <a:pt x="795" y="89"/>
                  </a:lnTo>
                  <a:lnTo>
                    <a:pt x="789" y="88"/>
                  </a:lnTo>
                  <a:lnTo>
                    <a:pt x="783" y="87"/>
                  </a:lnTo>
                  <a:lnTo>
                    <a:pt x="778" y="85"/>
                  </a:lnTo>
                  <a:lnTo>
                    <a:pt x="773" y="82"/>
                  </a:lnTo>
                  <a:lnTo>
                    <a:pt x="769" y="80"/>
                  </a:lnTo>
                  <a:lnTo>
                    <a:pt x="767" y="77"/>
                  </a:lnTo>
                  <a:lnTo>
                    <a:pt x="764" y="74"/>
                  </a:lnTo>
                  <a:lnTo>
                    <a:pt x="762" y="70"/>
                  </a:lnTo>
                  <a:lnTo>
                    <a:pt x="760" y="65"/>
                  </a:lnTo>
                  <a:lnTo>
                    <a:pt x="758" y="59"/>
                  </a:lnTo>
                  <a:lnTo>
                    <a:pt x="757" y="53"/>
                  </a:lnTo>
                  <a:lnTo>
                    <a:pt x="756" y="46"/>
                  </a:lnTo>
                  <a:lnTo>
                    <a:pt x="757" y="38"/>
                  </a:lnTo>
                  <a:lnTo>
                    <a:pt x="758" y="31"/>
                  </a:lnTo>
                  <a:lnTo>
                    <a:pt x="761" y="24"/>
                  </a:lnTo>
                  <a:lnTo>
                    <a:pt x="764" y="17"/>
                  </a:lnTo>
                  <a:lnTo>
                    <a:pt x="767" y="13"/>
                  </a:lnTo>
                  <a:lnTo>
                    <a:pt x="771" y="9"/>
                  </a:lnTo>
                  <a:lnTo>
                    <a:pt x="775" y="6"/>
                  </a:lnTo>
                  <a:lnTo>
                    <a:pt x="780" y="4"/>
                  </a:lnTo>
                  <a:lnTo>
                    <a:pt x="788" y="2"/>
                  </a:lnTo>
                  <a:lnTo>
                    <a:pt x="796" y="1"/>
                  </a:lnTo>
                  <a:lnTo>
                    <a:pt x="802" y="1"/>
                  </a:lnTo>
                  <a:lnTo>
                    <a:pt x="807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23" y="10"/>
                  </a:lnTo>
                  <a:lnTo>
                    <a:pt x="827" y="16"/>
                  </a:lnTo>
                  <a:lnTo>
                    <a:pt x="830" y="23"/>
                  </a:lnTo>
                  <a:lnTo>
                    <a:pt x="831" y="31"/>
                  </a:lnTo>
                  <a:lnTo>
                    <a:pt x="831" y="32"/>
                  </a:lnTo>
                  <a:lnTo>
                    <a:pt x="813" y="32"/>
                  </a:lnTo>
                  <a:lnTo>
                    <a:pt x="812" y="26"/>
                  </a:lnTo>
                  <a:lnTo>
                    <a:pt x="809" y="22"/>
                  </a:lnTo>
                  <a:lnTo>
                    <a:pt x="807" y="20"/>
                  </a:lnTo>
                  <a:lnTo>
                    <a:pt x="804" y="18"/>
                  </a:lnTo>
                  <a:lnTo>
                    <a:pt x="800" y="17"/>
                  </a:lnTo>
                  <a:lnTo>
                    <a:pt x="796" y="17"/>
                  </a:lnTo>
                  <a:lnTo>
                    <a:pt x="792" y="17"/>
                  </a:lnTo>
                  <a:lnTo>
                    <a:pt x="787" y="18"/>
                  </a:lnTo>
                  <a:lnTo>
                    <a:pt x="784" y="20"/>
                  </a:lnTo>
                  <a:lnTo>
                    <a:pt x="781" y="23"/>
                  </a:lnTo>
                  <a:lnTo>
                    <a:pt x="778" y="27"/>
                  </a:lnTo>
                  <a:lnTo>
                    <a:pt x="776" y="33"/>
                  </a:lnTo>
                  <a:lnTo>
                    <a:pt x="775" y="39"/>
                  </a:lnTo>
                  <a:lnTo>
                    <a:pt x="775" y="46"/>
                  </a:lnTo>
                  <a:lnTo>
                    <a:pt x="775" y="53"/>
                  </a:lnTo>
                  <a:lnTo>
                    <a:pt x="777" y="59"/>
                  </a:lnTo>
                  <a:lnTo>
                    <a:pt x="780" y="64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9" y="71"/>
                  </a:lnTo>
                  <a:lnTo>
                    <a:pt x="793" y="72"/>
                  </a:lnTo>
                  <a:lnTo>
                    <a:pt x="796" y="73"/>
                  </a:lnTo>
                  <a:lnTo>
                    <a:pt x="800" y="72"/>
                  </a:lnTo>
                  <a:lnTo>
                    <a:pt x="803" y="71"/>
                  </a:lnTo>
                  <a:lnTo>
                    <a:pt x="806" y="70"/>
                  </a:lnTo>
                  <a:lnTo>
                    <a:pt x="808" y="68"/>
                  </a:lnTo>
                  <a:lnTo>
                    <a:pt x="810" y="66"/>
                  </a:lnTo>
                  <a:lnTo>
                    <a:pt x="812" y="64"/>
                  </a:lnTo>
                  <a:lnTo>
                    <a:pt x="813" y="61"/>
                  </a:lnTo>
                  <a:lnTo>
                    <a:pt x="813" y="57"/>
                  </a:lnTo>
                  <a:lnTo>
                    <a:pt x="831" y="57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022351" y="765175"/>
              <a:ext cx="836613" cy="47625"/>
            </a:xfrm>
            <a:custGeom>
              <a:avLst/>
              <a:gdLst>
                <a:gd name="T0" fmla="*/ 1535 w 1581"/>
                <a:gd name="T1" fmla="*/ 54 h 88"/>
                <a:gd name="T2" fmla="*/ 1429 w 1581"/>
                <a:gd name="T3" fmla="*/ 32 h 88"/>
                <a:gd name="T4" fmla="*/ 1354 w 1581"/>
                <a:gd name="T5" fmla="*/ 1 h 88"/>
                <a:gd name="T6" fmla="*/ 1238 w 1581"/>
                <a:gd name="T7" fmla="*/ 40 h 88"/>
                <a:gd name="T8" fmla="*/ 1262 w 1581"/>
                <a:gd name="T9" fmla="*/ 20 h 88"/>
                <a:gd name="T10" fmla="*/ 1275 w 1581"/>
                <a:gd name="T11" fmla="*/ 7 h 88"/>
                <a:gd name="T12" fmla="*/ 1272 w 1581"/>
                <a:gd name="T13" fmla="*/ 52 h 88"/>
                <a:gd name="T14" fmla="*/ 1126 w 1581"/>
                <a:gd name="T15" fmla="*/ 1 h 88"/>
                <a:gd name="T16" fmla="*/ 1117 w 1581"/>
                <a:gd name="T17" fmla="*/ 24 h 88"/>
                <a:gd name="T18" fmla="*/ 1010 w 1581"/>
                <a:gd name="T19" fmla="*/ 27 h 88"/>
                <a:gd name="T20" fmla="*/ 1020 w 1581"/>
                <a:gd name="T21" fmla="*/ 70 h 88"/>
                <a:gd name="T22" fmla="*/ 1050 w 1581"/>
                <a:gd name="T23" fmla="*/ 50 h 88"/>
                <a:gd name="T24" fmla="*/ 1028 w 1581"/>
                <a:gd name="T25" fmla="*/ 16 h 88"/>
                <a:gd name="T26" fmla="*/ 1067 w 1581"/>
                <a:gd name="T27" fmla="*/ 33 h 88"/>
                <a:gd name="T28" fmla="*/ 1051 w 1581"/>
                <a:gd name="T29" fmla="*/ 82 h 88"/>
                <a:gd name="T30" fmla="*/ 1002 w 1581"/>
                <a:gd name="T31" fmla="*/ 79 h 88"/>
                <a:gd name="T32" fmla="*/ 993 w 1581"/>
                <a:gd name="T33" fmla="*/ 23 h 88"/>
                <a:gd name="T34" fmla="*/ 957 w 1581"/>
                <a:gd name="T35" fmla="*/ 62 h 88"/>
                <a:gd name="T36" fmla="*/ 911 w 1581"/>
                <a:gd name="T37" fmla="*/ 86 h 88"/>
                <a:gd name="T38" fmla="*/ 884 w 1581"/>
                <a:gd name="T39" fmla="*/ 51 h 88"/>
                <a:gd name="T40" fmla="*/ 907 w 1581"/>
                <a:gd name="T41" fmla="*/ 3 h 88"/>
                <a:gd name="T42" fmla="*/ 957 w 1581"/>
                <a:gd name="T43" fmla="*/ 22 h 88"/>
                <a:gd name="T44" fmla="*/ 928 w 1581"/>
                <a:gd name="T45" fmla="*/ 16 h 88"/>
                <a:gd name="T46" fmla="*/ 902 w 1581"/>
                <a:gd name="T47" fmla="*/ 44 h 88"/>
                <a:gd name="T48" fmla="*/ 927 w 1581"/>
                <a:gd name="T49" fmla="*/ 71 h 88"/>
                <a:gd name="T50" fmla="*/ 786 w 1581"/>
                <a:gd name="T51" fmla="*/ 40 h 88"/>
                <a:gd name="T52" fmla="*/ 776 w 1581"/>
                <a:gd name="T53" fmla="*/ 88 h 88"/>
                <a:gd name="T54" fmla="*/ 743 w 1581"/>
                <a:gd name="T55" fmla="*/ 57 h 88"/>
                <a:gd name="T56" fmla="*/ 761 w 1581"/>
                <a:gd name="T57" fmla="*/ 7 h 88"/>
                <a:gd name="T58" fmla="*/ 811 w 1581"/>
                <a:gd name="T59" fmla="*/ 8 h 88"/>
                <a:gd name="T60" fmla="*/ 802 w 1581"/>
                <a:gd name="T61" fmla="*/ 24 h 88"/>
                <a:gd name="T62" fmla="*/ 766 w 1581"/>
                <a:gd name="T63" fmla="*/ 23 h 88"/>
                <a:gd name="T64" fmla="*/ 772 w 1581"/>
                <a:gd name="T65" fmla="*/ 69 h 88"/>
                <a:gd name="T66" fmla="*/ 803 w 1581"/>
                <a:gd name="T67" fmla="*/ 58 h 88"/>
                <a:gd name="T68" fmla="*/ 709 w 1581"/>
                <a:gd name="T69" fmla="*/ 86 h 88"/>
                <a:gd name="T70" fmla="*/ 588 w 1581"/>
                <a:gd name="T71" fmla="*/ 86 h 88"/>
                <a:gd name="T72" fmla="*/ 494 w 1581"/>
                <a:gd name="T73" fmla="*/ 17 h 88"/>
                <a:gd name="T74" fmla="*/ 455 w 1581"/>
                <a:gd name="T75" fmla="*/ 86 h 88"/>
                <a:gd name="T76" fmla="*/ 343 w 1581"/>
                <a:gd name="T77" fmla="*/ 38 h 88"/>
                <a:gd name="T78" fmla="*/ 338 w 1581"/>
                <a:gd name="T79" fmla="*/ 17 h 88"/>
                <a:gd name="T80" fmla="*/ 365 w 1581"/>
                <a:gd name="T81" fmla="*/ 13 h 88"/>
                <a:gd name="T82" fmla="*/ 366 w 1581"/>
                <a:gd name="T83" fmla="*/ 55 h 88"/>
                <a:gd name="T84" fmla="*/ 353 w 1581"/>
                <a:gd name="T85" fmla="*/ 86 h 88"/>
                <a:gd name="T86" fmla="*/ 346 w 1581"/>
                <a:gd name="T87" fmla="*/ 57 h 88"/>
                <a:gd name="T88" fmla="*/ 267 w 1581"/>
                <a:gd name="T89" fmla="*/ 17 h 88"/>
                <a:gd name="T90" fmla="*/ 206 w 1581"/>
                <a:gd name="T91" fmla="*/ 86 h 88"/>
                <a:gd name="T92" fmla="*/ 159 w 1581"/>
                <a:gd name="T93" fmla="*/ 26 h 88"/>
                <a:gd name="T94" fmla="*/ 153 w 1581"/>
                <a:gd name="T95" fmla="*/ 1 h 88"/>
                <a:gd name="T96" fmla="*/ 175 w 1581"/>
                <a:gd name="T97" fmla="*/ 40 h 88"/>
                <a:gd name="T98" fmla="*/ 113 w 1581"/>
                <a:gd name="T99" fmla="*/ 86 h 88"/>
                <a:gd name="T100" fmla="*/ 19 w 1581"/>
                <a:gd name="T101" fmla="*/ 37 h 88"/>
                <a:gd name="T102" fmla="*/ 40 w 1581"/>
                <a:gd name="T103" fmla="*/ 71 h 88"/>
                <a:gd name="T104" fmla="*/ 63 w 1581"/>
                <a:gd name="T105" fmla="*/ 37 h 88"/>
                <a:gd name="T106" fmla="*/ 49 w 1581"/>
                <a:gd name="T107" fmla="*/ 1 h 88"/>
                <a:gd name="T108" fmla="*/ 81 w 1581"/>
                <a:gd name="T109" fmla="*/ 44 h 88"/>
                <a:gd name="T110" fmla="*/ 55 w 1581"/>
                <a:gd name="T111" fmla="*/ 86 h 88"/>
                <a:gd name="T112" fmla="*/ 5 w 1581"/>
                <a:gd name="T113" fmla="*/ 65 h 88"/>
                <a:gd name="T114" fmla="*/ 11 w 1581"/>
                <a:gd name="T115" fmla="*/ 12 h 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81" h="88">
                  <a:moveTo>
                    <a:pt x="1507" y="1"/>
                  </a:moveTo>
                  <a:lnTo>
                    <a:pt x="1527" y="1"/>
                  </a:lnTo>
                  <a:lnTo>
                    <a:pt x="1544" y="34"/>
                  </a:lnTo>
                  <a:lnTo>
                    <a:pt x="1561" y="1"/>
                  </a:lnTo>
                  <a:lnTo>
                    <a:pt x="1581" y="1"/>
                  </a:lnTo>
                  <a:lnTo>
                    <a:pt x="1553" y="54"/>
                  </a:lnTo>
                  <a:lnTo>
                    <a:pt x="1553" y="86"/>
                  </a:lnTo>
                  <a:lnTo>
                    <a:pt x="1535" y="86"/>
                  </a:lnTo>
                  <a:lnTo>
                    <a:pt x="1535" y="54"/>
                  </a:lnTo>
                  <a:lnTo>
                    <a:pt x="1507" y="1"/>
                  </a:lnTo>
                  <a:close/>
                  <a:moveTo>
                    <a:pt x="1411" y="1"/>
                  </a:moveTo>
                  <a:lnTo>
                    <a:pt x="1429" y="1"/>
                  </a:lnTo>
                  <a:lnTo>
                    <a:pt x="1463" y="56"/>
                  </a:lnTo>
                  <a:lnTo>
                    <a:pt x="1463" y="1"/>
                  </a:lnTo>
                  <a:lnTo>
                    <a:pt x="1481" y="1"/>
                  </a:lnTo>
                  <a:lnTo>
                    <a:pt x="1481" y="86"/>
                  </a:lnTo>
                  <a:lnTo>
                    <a:pt x="1463" y="86"/>
                  </a:lnTo>
                  <a:lnTo>
                    <a:pt x="1429" y="32"/>
                  </a:lnTo>
                  <a:lnTo>
                    <a:pt x="1429" y="86"/>
                  </a:lnTo>
                  <a:lnTo>
                    <a:pt x="1411" y="86"/>
                  </a:lnTo>
                  <a:lnTo>
                    <a:pt x="1411" y="1"/>
                  </a:lnTo>
                  <a:close/>
                  <a:moveTo>
                    <a:pt x="1336" y="53"/>
                  </a:moveTo>
                  <a:lnTo>
                    <a:pt x="1354" y="53"/>
                  </a:lnTo>
                  <a:lnTo>
                    <a:pt x="1345" y="25"/>
                  </a:lnTo>
                  <a:lnTo>
                    <a:pt x="1336" y="53"/>
                  </a:lnTo>
                  <a:close/>
                  <a:moveTo>
                    <a:pt x="1336" y="1"/>
                  </a:moveTo>
                  <a:lnTo>
                    <a:pt x="1354" y="1"/>
                  </a:lnTo>
                  <a:lnTo>
                    <a:pt x="1385" y="86"/>
                  </a:lnTo>
                  <a:lnTo>
                    <a:pt x="1364" y="86"/>
                  </a:lnTo>
                  <a:lnTo>
                    <a:pt x="1359" y="68"/>
                  </a:lnTo>
                  <a:lnTo>
                    <a:pt x="1331" y="68"/>
                  </a:lnTo>
                  <a:lnTo>
                    <a:pt x="1325" y="86"/>
                  </a:lnTo>
                  <a:lnTo>
                    <a:pt x="1305" y="86"/>
                  </a:lnTo>
                  <a:lnTo>
                    <a:pt x="1336" y="1"/>
                  </a:lnTo>
                  <a:close/>
                  <a:moveTo>
                    <a:pt x="1238" y="17"/>
                  </a:moveTo>
                  <a:lnTo>
                    <a:pt x="1238" y="40"/>
                  </a:lnTo>
                  <a:lnTo>
                    <a:pt x="1254" y="40"/>
                  </a:lnTo>
                  <a:lnTo>
                    <a:pt x="1259" y="39"/>
                  </a:lnTo>
                  <a:lnTo>
                    <a:pt x="1262" y="37"/>
                  </a:lnTo>
                  <a:lnTo>
                    <a:pt x="1265" y="33"/>
                  </a:lnTo>
                  <a:lnTo>
                    <a:pt x="1266" y="28"/>
                  </a:lnTo>
                  <a:lnTo>
                    <a:pt x="1266" y="26"/>
                  </a:lnTo>
                  <a:lnTo>
                    <a:pt x="1265" y="23"/>
                  </a:lnTo>
                  <a:lnTo>
                    <a:pt x="1264" y="21"/>
                  </a:lnTo>
                  <a:lnTo>
                    <a:pt x="1262" y="20"/>
                  </a:lnTo>
                  <a:lnTo>
                    <a:pt x="1258" y="17"/>
                  </a:lnTo>
                  <a:lnTo>
                    <a:pt x="1252" y="17"/>
                  </a:lnTo>
                  <a:lnTo>
                    <a:pt x="1238" y="17"/>
                  </a:lnTo>
                  <a:close/>
                  <a:moveTo>
                    <a:pt x="1219" y="1"/>
                  </a:moveTo>
                  <a:lnTo>
                    <a:pt x="1253" y="1"/>
                  </a:lnTo>
                  <a:lnTo>
                    <a:pt x="1260" y="1"/>
                  </a:lnTo>
                  <a:lnTo>
                    <a:pt x="1266" y="2"/>
                  </a:lnTo>
                  <a:lnTo>
                    <a:pt x="1271" y="4"/>
                  </a:lnTo>
                  <a:lnTo>
                    <a:pt x="1275" y="7"/>
                  </a:lnTo>
                  <a:lnTo>
                    <a:pt x="1279" y="11"/>
                  </a:lnTo>
                  <a:lnTo>
                    <a:pt x="1281" y="16"/>
                  </a:lnTo>
                  <a:lnTo>
                    <a:pt x="1283" y="22"/>
                  </a:lnTo>
                  <a:lnTo>
                    <a:pt x="1284" y="28"/>
                  </a:lnTo>
                  <a:lnTo>
                    <a:pt x="1283" y="34"/>
                  </a:lnTo>
                  <a:lnTo>
                    <a:pt x="1282" y="40"/>
                  </a:lnTo>
                  <a:lnTo>
                    <a:pt x="1279" y="44"/>
                  </a:lnTo>
                  <a:lnTo>
                    <a:pt x="1276" y="49"/>
                  </a:lnTo>
                  <a:lnTo>
                    <a:pt x="1272" y="52"/>
                  </a:lnTo>
                  <a:lnTo>
                    <a:pt x="1267" y="54"/>
                  </a:lnTo>
                  <a:lnTo>
                    <a:pt x="1262" y="56"/>
                  </a:lnTo>
                  <a:lnTo>
                    <a:pt x="1256" y="56"/>
                  </a:lnTo>
                  <a:lnTo>
                    <a:pt x="1238" y="56"/>
                  </a:lnTo>
                  <a:lnTo>
                    <a:pt x="1238" y="86"/>
                  </a:lnTo>
                  <a:lnTo>
                    <a:pt x="1219" y="86"/>
                  </a:lnTo>
                  <a:lnTo>
                    <a:pt x="1219" y="1"/>
                  </a:lnTo>
                  <a:close/>
                  <a:moveTo>
                    <a:pt x="1100" y="1"/>
                  </a:moveTo>
                  <a:lnTo>
                    <a:pt x="1126" y="1"/>
                  </a:lnTo>
                  <a:lnTo>
                    <a:pt x="1142" y="62"/>
                  </a:lnTo>
                  <a:lnTo>
                    <a:pt x="1159" y="1"/>
                  </a:lnTo>
                  <a:lnTo>
                    <a:pt x="1184" y="1"/>
                  </a:lnTo>
                  <a:lnTo>
                    <a:pt x="1184" y="86"/>
                  </a:lnTo>
                  <a:lnTo>
                    <a:pt x="1168" y="86"/>
                  </a:lnTo>
                  <a:lnTo>
                    <a:pt x="1168" y="24"/>
                  </a:lnTo>
                  <a:lnTo>
                    <a:pt x="1150" y="86"/>
                  </a:lnTo>
                  <a:lnTo>
                    <a:pt x="1135" y="86"/>
                  </a:lnTo>
                  <a:lnTo>
                    <a:pt x="1117" y="24"/>
                  </a:lnTo>
                  <a:lnTo>
                    <a:pt x="1117" y="86"/>
                  </a:lnTo>
                  <a:lnTo>
                    <a:pt x="1100" y="86"/>
                  </a:lnTo>
                  <a:lnTo>
                    <a:pt x="1100" y="1"/>
                  </a:lnTo>
                  <a:close/>
                  <a:moveTo>
                    <a:pt x="1028" y="16"/>
                  </a:moveTo>
                  <a:lnTo>
                    <a:pt x="1024" y="16"/>
                  </a:lnTo>
                  <a:lnTo>
                    <a:pt x="1020" y="18"/>
                  </a:lnTo>
                  <a:lnTo>
                    <a:pt x="1016" y="20"/>
                  </a:lnTo>
                  <a:lnTo>
                    <a:pt x="1013" y="23"/>
                  </a:lnTo>
                  <a:lnTo>
                    <a:pt x="1010" y="27"/>
                  </a:lnTo>
                  <a:lnTo>
                    <a:pt x="1008" y="32"/>
                  </a:lnTo>
                  <a:lnTo>
                    <a:pt x="1007" y="37"/>
                  </a:lnTo>
                  <a:lnTo>
                    <a:pt x="1006" y="43"/>
                  </a:lnTo>
                  <a:lnTo>
                    <a:pt x="1007" y="50"/>
                  </a:lnTo>
                  <a:lnTo>
                    <a:pt x="1008" y="56"/>
                  </a:lnTo>
                  <a:lnTo>
                    <a:pt x="1010" y="60"/>
                  </a:lnTo>
                  <a:lnTo>
                    <a:pt x="1013" y="65"/>
                  </a:lnTo>
                  <a:lnTo>
                    <a:pt x="1016" y="68"/>
                  </a:lnTo>
                  <a:lnTo>
                    <a:pt x="1020" y="70"/>
                  </a:lnTo>
                  <a:lnTo>
                    <a:pt x="1024" y="71"/>
                  </a:lnTo>
                  <a:lnTo>
                    <a:pt x="1028" y="71"/>
                  </a:lnTo>
                  <a:lnTo>
                    <a:pt x="1033" y="71"/>
                  </a:lnTo>
                  <a:lnTo>
                    <a:pt x="1037" y="70"/>
                  </a:lnTo>
                  <a:lnTo>
                    <a:pt x="1040" y="68"/>
                  </a:lnTo>
                  <a:lnTo>
                    <a:pt x="1044" y="65"/>
                  </a:lnTo>
                  <a:lnTo>
                    <a:pt x="1047" y="61"/>
                  </a:lnTo>
                  <a:lnTo>
                    <a:pt x="1049" y="56"/>
                  </a:lnTo>
                  <a:lnTo>
                    <a:pt x="1050" y="50"/>
                  </a:lnTo>
                  <a:lnTo>
                    <a:pt x="1050" y="43"/>
                  </a:lnTo>
                  <a:lnTo>
                    <a:pt x="1050" y="37"/>
                  </a:lnTo>
                  <a:lnTo>
                    <a:pt x="1049" y="31"/>
                  </a:lnTo>
                  <a:lnTo>
                    <a:pt x="1047" y="27"/>
                  </a:lnTo>
                  <a:lnTo>
                    <a:pt x="1044" y="23"/>
                  </a:lnTo>
                  <a:lnTo>
                    <a:pt x="1041" y="20"/>
                  </a:lnTo>
                  <a:lnTo>
                    <a:pt x="1037" y="18"/>
                  </a:lnTo>
                  <a:lnTo>
                    <a:pt x="1033" y="16"/>
                  </a:lnTo>
                  <a:lnTo>
                    <a:pt x="1028" y="16"/>
                  </a:lnTo>
                  <a:close/>
                  <a:moveTo>
                    <a:pt x="1028" y="0"/>
                  </a:moveTo>
                  <a:lnTo>
                    <a:pt x="1036" y="1"/>
                  </a:lnTo>
                  <a:lnTo>
                    <a:pt x="1043" y="2"/>
                  </a:lnTo>
                  <a:lnTo>
                    <a:pt x="1049" y="5"/>
                  </a:lnTo>
                  <a:lnTo>
                    <a:pt x="1054" y="10"/>
                  </a:lnTo>
                  <a:lnTo>
                    <a:pt x="1060" y="15"/>
                  </a:lnTo>
                  <a:lnTo>
                    <a:pt x="1064" y="22"/>
                  </a:lnTo>
                  <a:lnTo>
                    <a:pt x="1066" y="27"/>
                  </a:lnTo>
                  <a:lnTo>
                    <a:pt x="1067" y="33"/>
                  </a:lnTo>
                  <a:lnTo>
                    <a:pt x="1068" y="38"/>
                  </a:lnTo>
                  <a:lnTo>
                    <a:pt x="1068" y="44"/>
                  </a:lnTo>
                  <a:lnTo>
                    <a:pt x="1068" y="51"/>
                  </a:lnTo>
                  <a:lnTo>
                    <a:pt x="1066" y="58"/>
                  </a:lnTo>
                  <a:lnTo>
                    <a:pt x="1064" y="65"/>
                  </a:lnTo>
                  <a:lnTo>
                    <a:pt x="1060" y="71"/>
                  </a:lnTo>
                  <a:lnTo>
                    <a:pt x="1057" y="76"/>
                  </a:lnTo>
                  <a:lnTo>
                    <a:pt x="1054" y="79"/>
                  </a:lnTo>
                  <a:lnTo>
                    <a:pt x="1051" y="82"/>
                  </a:lnTo>
                  <a:lnTo>
                    <a:pt x="1047" y="84"/>
                  </a:lnTo>
                  <a:lnTo>
                    <a:pt x="1043" y="86"/>
                  </a:lnTo>
                  <a:lnTo>
                    <a:pt x="1038" y="87"/>
                  </a:lnTo>
                  <a:lnTo>
                    <a:pt x="1033" y="88"/>
                  </a:lnTo>
                  <a:lnTo>
                    <a:pt x="1028" y="88"/>
                  </a:lnTo>
                  <a:lnTo>
                    <a:pt x="1021" y="88"/>
                  </a:lnTo>
                  <a:lnTo>
                    <a:pt x="1014" y="86"/>
                  </a:lnTo>
                  <a:lnTo>
                    <a:pt x="1008" y="83"/>
                  </a:lnTo>
                  <a:lnTo>
                    <a:pt x="1002" y="79"/>
                  </a:lnTo>
                  <a:lnTo>
                    <a:pt x="997" y="73"/>
                  </a:lnTo>
                  <a:lnTo>
                    <a:pt x="993" y="65"/>
                  </a:lnTo>
                  <a:lnTo>
                    <a:pt x="991" y="60"/>
                  </a:lnTo>
                  <a:lnTo>
                    <a:pt x="989" y="55"/>
                  </a:lnTo>
                  <a:lnTo>
                    <a:pt x="989" y="49"/>
                  </a:lnTo>
                  <a:lnTo>
                    <a:pt x="988" y="43"/>
                  </a:lnTo>
                  <a:lnTo>
                    <a:pt x="989" y="36"/>
                  </a:lnTo>
                  <a:lnTo>
                    <a:pt x="990" y="29"/>
                  </a:lnTo>
                  <a:lnTo>
                    <a:pt x="993" y="23"/>
                  </a:lnTo>
                  <a:lnTo>
                    <a:pt x="996" y="17"/>
                  </a:lnTo>
                  <a:lnTo>
                    <a:pt x="999" y="12"/>
                  </a:lnTo>
                  <a:lnTo>
                    <a:pt x="1003" y="9"/>
                  </a:lnTo>
                  <a:lnTo>
                    <a:pt x="1007" y="6"/>
                  </a:lnTo>
                  <a:lnTo>
                    <a:pt x="1012" y="3"/>
                  </a:lnTo>
                  <a:lnTo>
                    <a:pt x="1020" y="1"/>
                  </a:lnTo>
                  <a:lnTo>
                    <a:pt x="1028" y="0"/>
                  </a:lnTo>
                  <a:close/>
                  <a:moveTo>
                    <a:pt x="958" y="56"/>
                  </a:moveTo>
                  <a:lnTo>
                    <a:pt x="957" y="62"/>
                  </a:lnTo>
                  <a:lnTo>
                    <a:pt x="956" y="68"/>
                  </a:lnTo>
                  <a:lnTo>
                    <a:pt x="953" y="74"/>
                  </a:lnTo>
                  <a:lnTo>
                    <a:pt x="949" y="78"/>
                  </a:lnTo>
                  <a:lnTo>
                    <a:pt x="943" y="82"/>
                  </a:lnTo>
                  <a:lnTo>
                    <a:pt x="937" y="85"/>
                  </a:lnTo>
                  <a:lnTo>
                    <a:pt x="930" y="87"/>
                  </a:lnTo>
                  <a:lnTo>
                    <a:pt x="923" y="88"/>
                  </a:lnTo>
                  <a:lnTo>
                    <a:pt x="916" y="87"/>
                  </a:lnTo>
                  <a:lnTo>
                    <a:pt x="911" y="86"/>
                  </a:lnTo>
                  <a:lnTo>
                    <a:pt x="905" y="84"/>
                  </a:lnTo>
                  <a:lnTo>
                    <a:pt x="900" y="81"/>
                  </a:lnTo>
                  <a:lnTo>
                    <a:pt x="897" y="79"/>
                  </a:lnTo>
                  <a:lnTo>
                    <a:pt x="894" y="76"/>
                  </a:lnTo>
                  <a:lnTo>
                    <a:pt x="891" y="73"/>
                  </a:lnTo>
                  <a:lnTo>
                    <a:pt x="889" y="68"/>
                  </a:lnTo>
                  <a:lnTo>
                    <a:pt x="887" y="63"/>
                  </a:lnTo>
                  <a:lnTo>
                    <a:pt x="885" y="57"/>
                  </a:lnTo>
                  <a:lnTo>
                    <a:pt x="884" y="51"/>
                  </a:lnTo>
                  <a:lnTo>
                    <a:pt x="884" y="45"/>
                  </a:lnTo>
                  <a:lnTo>
                    <a:pt x="884" y="37"/>
                  </a:lnTo>
                  <a:lnTo>
                    <a:pt x="886" y="30"/>
                  </a:lnTo>
                  <a:lnTo>
                    <a:pt x="888" y="23"/>
                  </a:lnTo>
                  <a:lnTo>
                    <a:pt x="891" y="17"/>
                  </a:lnTo>
                  <a:lnTo>
                    <a:pt x="895" y="12"/>
                  </a:lnTo>
                  <a:lnTo>
                    <a:pt x="898" y="9"/>
                  </a:lnTo>
                  <a:lnTo>
                    <a:pt x="903" y="6"/>
                  </a:lnTo>
                  <a:lnTo>
                    <a:pt x="907" y="3"/>
                  </a:lnTo>
                  <a:lnTo>
                    <a:pt x="915" y="1"/>
                  </a:lnTo>
                  <a:lnTo>
                    <a:pt x="924" y="0"/>
                  </a:lnTo>
                  <a:lnTo>
                    <a:pt x="929" y="1"/>
                  </a:lnTo>
                  <a:lnTo>
                    <a:pt x="935" y="2"/>
                  </a:lnTo>
                  <a:lnTo>
                    <a:pt x="940" y="3"/>
                  </a:lnTo>
                  <a:lnTo>
                    <a:pt x="945" y="5"/>
                  </a:lnTo>
                  <a:lnTo>
                    <a:pt x="950" y="10"/>
                  </a:lnTo>
                  <a:lnTo>
                    <a:pt x="954" y="15"/>
                  </a:lnTo>
                  <a:lnTo>
                    <a:pt x="957" y="22"/>
                  </a:lnTo>
                  <a:lnTo>
                    <a:pt x="958" y="29"/>
                  </a:lnTo>
                  <a:lnTo>
                    <a:pt x="958" y="30"/>
                  </a:lnTo>
                  <a:lnTo>
                    <a:pt x="940" y="30"/>
                  </a:lnTo>
                  <a:lnTo>
                    <a:pt x="939" y="25"/>
                  </a:lnTo>
                  <a:lnTo>
                    <a:pt x="937" y="21"/>
                  </a:lnTo>
                  <a:lnTo>
                    <a:pt x="934" y="19"/>
                  </a:lnTo>
                  <a:lnTo>
                    <a:pt x="931" y="17"/>
                  </a:lnTo>
                  <a:lnTo>
                    <a:pt x="928" y="16"/>
                  </a:lnTo>
                  <a:lnTo>
                    <a:pt x="924" y="16"/>
                  </a:lnTo>
                  <a:lnTo>
                    <a:pt x="919" y="16"/>
                  </a:lnTo>
                  <a:lnTo>
                    <a:pt x="915" y="18"/>
                  </a:lnTo>
                  <a:lnTo>
                    <a:pt x="911" y="20"/>
                  </a:lnTo>
                  <a:lnTo>
                    <a:pt x="908" y="22"/>
                  </a:lnTo>
                  <a:lnTo>
                    <a:pt x="906" y="26"/>
                  </a:lnTo>
                  <a:lnTo>
                    <a:pt x="904" y="31"/>
                  </a:lnTo>
                  <a:lnTo>
                    <a:pt x="902" y="37"/>
                  </a:lnTo>
                  <a:lnTo>
                    <a:pt x="902" y="44"/>
                  </a:lnTo>
                  <a:lnTo>
                    <a:pt x="903" y="51"/>
                  </a:lnTo>
                  <a:lnTo>
                    <a:pt x="904" y="58"/>
                  </a:lnTo>
                  <a:lnTo>
                    <a:pt x="907" y="63"/>
                  </a:lnTo>
                  <a:lnTo>
                    <a:pt x="911" y="67"/>
                  </a:lnTo>
                  <a:lnTo>
                    <a:pt x="914" y="69"/>
                  </a:lnTo>
                  <a:lnTo>
                    <a:pt x="917" y="70"/>
                  </a:lnTo>
                  <a:lnTo>
                    <a:pt x="920" y="71"/>
                  </a:lnTo>
                  <a:lnTo>
                    <a:pt x="924" y="71"/>
                  </a:lnTo>
                  <a:lnTo>
                    <a:pt x="927" y="71"/>
                  </a:lnTo>
                  <a:lnTo>
                    <a:pt x="930" y="70"/>
                  </a:lnTo>
                  <a:lnTo>
                    <a:pt x="933" y="68"/>
                  </a:lnTo>
                  <a:lnTo>
                    <a:pt x="936" y="67"/>
                  </a:lnTo>
                  <a:lnTo>
                    <a:pt x="938" y="64"/>
                  </a:lnTo>
                  <a:lnTo>
                    <a:pt x="939" y="62"/>
                  </a:lnTo>
                  <a:lnTo>
                    <a:pt x="940" y="59"/>
                  </a:lnTo>
                  <a:lnTo>
                    <a:pt x="940" y="56"/>
                  </a:lnTo>
                  <a:lnTo>
                    <a:pt x="958" y="56"/>
                  </a:lnTo>
                  <a:close/>
                  <a:moveTo>
                    <a:pt x="786" y="40"/>
                  </a:moveTo>
                  <a:lnTo>
                    <a:pt x="822" y="40"/>
                  </a:lnTo>
                  <a:lnTo>
                    <a:pt x="822" y="86"/>
                  </a:lnTo>
                  <a:lnTo>
                    <a:pt x="809" y="86"/>
                  </a:lnTo>
                  <a:lnTo>
                    <a:pt x="806" y="76"/>
                  </a:lnTo>
                  <a:lnTo>
                    <a:pt x="802" y="82"/>
                  </a:lnTo>
                  <a:lnTo>
                    <a:pt x="796" y="85"/>
                  </a:lnTo>
                  <a:lnTo>
                    <a:pt x="789" y="88"/>
                  </a:lnTo>
                  <a:lnTo>
                    <a:pt x="782" y="88"/>
                  </a:lnTo>
                  <a:lnTo>
                    <a:pt x="776" y="88"/>
                  </a:lnTo>
                  <a:lnTo>
                    <a:pt x="770" y="87"/>
                  </a:lnTo>
                  <a:lnTo>
                    <a:pt x="765" y="85"/>
                  </a:lnTo>
                  <a:lnTo>
                    <a:pt x="761" y="83"/>
                  </a:lnTo>
                  <a:lnTo>
                    <a:pt x="757" y="80"/>
                  </a:lnTo>
                  <a:lnTo>
                    <a:pt x="754" y="77"/>
                  </a:lnTo>
                  <a:lnTo>
                    <a:pt x="751" y="74"/>
                  </a:lnTo>
                  <a:lnTo>
                    <a:pt x="748" y="69"/>
                  </a:lnTo>
                  <a:lnTo>
                    <a:pt x="745" y="63"/>
                  </a:lnTo>
                  <a:lnTo>
                    <a:pt x="743" y="57"/>
                  </a:lnTo>
                  <a:lnTo>
                    <a:pt x="742" y="51"/>
                  </a:lnTo>
                  <a:lnTo>
                    <a:pt x="741" y="44"/>
                  </a:lnTo>
                  <a:lnTo>
                    <a:pt x="742" y="37"/>
                  </a:lnTo>
                  <a:lnTo>
                    <a:pt x="743" y="30"/>
                  </a:lnTo>
                  <a:lnTo>
                    <a:pt x="745" y="24"/>
                  </a:lnTo>
                  <a:lnTo>
                    <a:pt x="748" y="18"/>
                  </a:lnTo>
                  <a:lnTo>
                    <a:pt x="753" y="14"/>
                  </a:lnTo>
                  <a:lnTo>
                    <a:pt x="756" y="10"/>
                  </a:lnTo>
                  <a:lnTo>
                    <a:pt x="761" y="7"/>
                  </a:lnTo>
                  <a:lnTo>
                    <a:pt x="765" y="4"/>
                  </a:lnTo>
                  <a:lnTo>
                    <a:pt x="770" y="2"/>
                  </a:lnTo>
                  <a:lnTo>
                    <a:pt x="775" y="1"/>
                  </a:lnTo>
                  <a:lnTo>
                    <a:pt x="780" y="0"/>
                  </a:lnTo>
                  <a:lnTo>
                    <a:pt x="785" y="0"/>
                  </a:lnTo>
                  <a:lnTo>
                    <a:pt x="795" y="1"/>
                  </a:lnTo>
                  <a:lnTo>
                    <a:pt x="804" y="3"/>
                  </a:lnTo>
                  <a:lnTo>
                    <a:pt x="807" y="5"/>
                  </a:lnTo>
                  <a:lnTo>
                    <a:pt x="811" y="8"/>
                  </a:lnTo>
                  <a:lnTo>
                    <a:pt x="814" y="10"/>
                  </a:lnTo>
                  <a:lnTo>
                    <a:pt x="816" y="13"/>
                  </a:lnTo>
                  <a:lnTo>
                    <a:pt x="818" y="17"/>
                  </a:lnTo>
                  <a:lnTo>
                    <a:pt x="820" y="21"/>
                  </a:lnTo>
                  <a:lnTo>
                    <a:pt x="821" y="25"/>
                  </a:lnTo>
                  <a:lnTo>
                    <a:pt x="822" y="29"/>
                  </a:lnTo>
                  <a:lnTo>
                    <a:pt x="804" y="29"/>
                  </a:lnTo>
                  <a:lnTo>
                    <a:pt x="803" y="26"/>
                  </a:lnTo>
                  <a:lnTo>
                    <a:pt x="802" y="24"/>
                  </a:lnTo>
                  <a:lnTo>
                    <a:pt x="800" y="22"/>
                  </a:lnTo>
                  <a:lnTo>
                    <a:pt x="798" y="20"/>
                  </a:lnTo>
                  <a:lnTo>
                    <a:pt x="795" y="18"/>
                  </a:lnTo>
                  <a:lnTo>
                    <a:pt x="791" y="17"/>
                  </a:lnTo>
                  <a:lnTo>
                    <a:pt x="788" y="16"/>
                  </a:lnTo>
                  <a:lnTo>
                    <a:pt x="784" y="16"/>
                  </a:lnTo>
                  <a:lnTo>
                    <a:pt x="777" y="17"/>
                  </a:lnTo>
                  <a:lnTo>
                    <a:pt x="771" y="19"/>
                  </a:lnTo>
                  <a:lnTo>
                    <a:pt x="766" y="23"/>
                  </a:lnTo>
                  <a:lnTo>
                    <a:pt x="763" y="29"/>
                  </a:lnTo>
                  <a:lnTo>
                    <a:pt x="761" y="35"/>
                  </a:lnTo>
                  <a:lnTo>
                    <a:pt x="761" y="43"/>
                  </a:lnTo>
                  <a:lnTo>
                    <a:pt x="761" y="48"/>
                  </a:lnTo>
                  <a:lnTo>
                    <a:pt x="762" y="53"/>
                  </a:lnTo>
                  <a:lnTo>
                    <a:pt x="763" y="57"/>
                  </a:lnTo>
                  <a:lnTo>
                    <a:pt x="765" y="61"/>
                  </a:lnTo>
                  <a:lnTo>
                    <a:pt x="768" y="65"/>
                  </a:lnTo>
                  <a:lnTo>
                    <a:pt x="772" y="69"/>
                  </a:lnTo>
                  <a:lnTo>
                    <a:pt x="777" y="71"/>
                  </a:lnTo>
                  <a:lnTo>
                    <a:pt x="783" y="71"/>
                  </a:lnTo>
                  <a:lnTo>
                    <a:pt x="787" y="71"/>
                  </a:lnTo>
                  <a:lnTo>
                    <a:pt x="791" y="70"/>
                  </a:lnTo>
                  <a:lnTo>
                    <a:pt x="794" y="69"/>
                  </a:lnTo>
                  <a:lnTo>
                    <a:pt x="797" y="67"/>
                  </a:lnTo>
                  <a:lnTo>
                    <a:pt x="800" y="64"/>
                  </a:lnTo>
                  <a:lnTo>
                    <a:pt x="802" y="62"/>
                  </a:lnTo>
                  <a:lnTo>
                    <a:pt x="803" y="58"/>
                  </a:lnTo>
                  <a:lnTo>
                    <a:pt x="804" y="55"/>
                  </a:lnTo>
                  <a:lnTo>
                    <a:pt x="786" y="55"/>
                  </a:lnTo>
                  <a:lnTo>
                    <a:pt x="786" y="40"/>
                  </a:lnTo>
                  <a:close/>
                  <a:moveTo>
                    <a:pt x="640" y="1"/>
                  </a:moveTo>
                  <a:lnTo>
                    <a:pt x="658" y="1"/>
                  </a:lnTo>
                  <a:lnTo>
                    <a:pt x="691" y="56"/>
                  </a:lnTo>
                  <a:lnTo>
                    <a:pt x="691" y="1"/>
                  </a:lnTo>
                  <a:lnTo>
                    <a:pt x="709" y="1"/>
                  </a:lnTo>
                  <a:lnTo>
                    <a:pt x="709" y="86"/>
                  </a:lnTo>
                  <a:lnTo>
                    <a:pt x="691" y="86"/>
                  </a:lnTo>
                  <a:lnTo>
                    <a:pt x="658" y="32"/>
                  </a:lnTo>
                  <a:lnTo>
                    <a:pt x="658" y="86"/>
                  </a:lnTo>
                  <a:lnTo>
                    <a:pt x="640" y="86"/>
                  </a:lnTo>
                  <a:lnTo>
                    <a:pt x="640" y="1"/>
                  </a:lnTo>
                  <a:close/>
                  <a:moveTo>
                    <a:pt x="588" y="1"/>
                  </a:moveTo>
                  <a:lnTo>
                    <a:pt x="606" y="1"/>
                  </a:lnTo>
                  <a:lnTo>
                    <a:pt x="606" y="86"/>
                  </a:lnTo>
                  <a:lnTo>
                    <a:pt x="588" y="86"/>
                  </a:lnTo>
                  <a:lnTo>
                    <a:pt x="588" y="1"/>
                  </a:lnTo>
                  <a:close/>
                  <a:moveTo>
                    <a:pt x="494" y="1"/>
                  </a:moveTo>
                  <a:lnTo>
                    <a:pt x="562" y="1"/>
                  </a:lnTo>
                  <a:lnTo>
                    <a:pt x="562" y="17"/>
                  </a:lnTo>
                  <a:lnTo>
                    <a:pt x="537" y="17"/>
                  </a:lnTo>
                  <a:lnTo>
                    <a:pt x="537" y="86"/>
                  </a:lnTo>
                  <a:lnTo>
                    <a:pt x="519" y="86"/>
                  </a:lnTo>
                  <a:lnTo>
                    <a:pt x="519" y="17"/>
                  </a:lnTo>
                  <a:lnTo>
                    <a:pt x="494" y="17"/>
                  </a:lnTo>
                  <a:lnTo>
                    <a:pt x="494" y="1"/>
                  </a:lnTo>
                  <a:close/>
                  <a:moveTo>
                    <a:pt x="426" y="53"/>
                  </a:moveTo>
                  <a:lnTo>
                    <a:pt x="445" y="53"/>
                  </a:lnTo>
                  <a:lnTo>
                    <a:pt x="436" y="25"/>
                  </a:lnTo>
                  <a:lnTo>
                    <a:pt x="426" y="53"/>
                  </a:lnTo>
                  <a:close/>
                  <a:moveTo>
                    <a:pt x="427" y="1"/>
                  </a:moveTo>
                  <a:lnTo>
                    <a:pt x="444" y="1"/>
                  </a:lnTo>
                  <a:lnTo>
                    <a:pt x="475" y="86"/>
                  </a:lnTo>
                  <a:lnTo>
                    <a:pt x="455" y="86"/>
                  </a:lnTo>
                  <a:lnTo>
                    <a:pt x="450" y="68"/>
                  </a:lnTo>
                  <a:lnTo>
                    <a:pt x="422" y="68"/>
                  </a:lnTo>
                  <a:lnTo>
                    <a:pt x="416" y="86"/>
                  </a:lnTo>
                  <a:lnTo>
                    <a:pt x="396" y="86"/>
                  </a:lnTo>
                  <a:lnTo>
                    <a:pt x="427" y="1"/>
                  </a:lnTo>
                  <a:close/>
                  <a:moveTo>
                    <a:pt x="319" y="17"/>
                  </a:moveTo>
                  <a:lnTo>
                    <a:pt x="319" y="39"/>
                  </a:lnTo>
                  <a:lnTo>
                    <a:pt x="338" y="39"/>
                  </a:lnTo>
                  <a:lnTo>
                    <a:pt x="343" y="38"/>
                  </a:lnTo>
                  <a:lnTo>
                    <a:pt x="346" y="36"/>
                  </a:lnTo>
                  <a:lnTo>
                    <a:pt x="348" y="34"/>
                  </a:lnTo>
                  <a:lnTo>
                    <a:pt x="349" y="32"/>
                  </a:lnTo>
                  <a:lnTo>
                    <a:pt x="349" y="30"/>
                  </a:lnTo>
                  <a:lnTo>
                    <a:pt x="350" y="28"/>
                  </a:lnTo>
                  <a:lnTo>
                    <a:pt x="349" y="23"/>
                  </a:lnTo>
                  <a:lnTo>
                    <a:pt x="346" y="20"/>
                  </a:lnTo>
                  <a:lnTo>
                    <a:pt x="343" y="18"/>
                  </a:lnTo>
                  <a:lnTo>
                    <a:pt x="338" y="17"/>
                  </a:lnTo>
                  <a:lnTo>
                    <a:pt x="319" y="17"/>
                  </a:lnTo>
                  <a:close/>
                  <a:moveTo>
                    <a:pt x="302" y="1"/>
                  </a:moveTo>
                  <a:lnTo>
                    <a:pt x="337" y="1"/>
                  </a:lnTo>
                  <a:lnTo>
                    <a:pt x="345" y="1"/>
                  </a:lnTo>
                  <a:lnTo>
                    <a:pt x="350" y="2"/>
                  </a:lnTo>
                  <a:lnTo>
                    <a:pt x="354" y="3"/>
                  </a:lnTo>
                  <a:lnTo>
                    <a:pt x="358" y="5"/>
                  </a:lnTo>
                  <a:lnTo>
                    <a:pt x="362" y="9"/>
                  </a:lnTo>
                  <a:lnTo>
                    <a:pt x="365" y="13"/>
                  </a:lnTo>
                  <a:lnTo>
                    <a:pt x="367" y="19"/>
                  </a:lnTo>
                  <a:lnTo>
                    <a:pt x="368" y="26"/>
                  </a:lnTo>
                  <a:lnTo>
                    <a:pt x="367" y="32"/>
                  </a:lnTo>
                  <a:lnTo>
                    <a:pt x="365" y="37"/>
                  </a:lnTo>
                  <a:lnTo>
                    <a:pt x="362" y="42"/>
                  </a:lnTo>
                  <a:lnTo>
                    <a:pt x="357" y="46"/>
                  </a:lnTo>
                  <a:lnTo>
                    <a:pt x="362" y="48"/>
                  </a:lnTo>
                  <a:lnTo>
                    <a:pt x="365" y="51"/>
                  </a:lnTo>
                  <a:lnTo>
                    <a:pt x="366" y="55"/>
                  </a:lnTo>
                  <a:lnTo>
                    <a:pt x="367" y="61"/>
                  </a:lnTo>
                  <a:lnTo>
                    <a:pt x="367" y="76"/>
                  </a:lnTo>
                  <a:lnTo>
                    <a:pt x="367" y="79"/>
                  </a:lnTo>
                  <a:lnTo>
                    <a:pt x="368" y="81"/>
                  </a:lnTo>
                  <a:lnTo>
                    <a:pt x="369" y="84"/>
                  </a:lnTo>
                  <a:lnTo>
                    <a:pt x="372" y="86"/>
                  </a:lnTo>
                  <a:lnTo>
                    <a:pt x="356" y="86"/>
                  </a:lnTo>
                  <a:lnTo>
                    <a:pt x="354" y="86"/>
                  </a:lnTo>
                  <a:lnTo>
                    <a:pt x="353" y="86"/>
                  </a:lnTo>
                  <a:lnTo>
                    <a:pt x="352" y="86"/>
                  </a:lnTo>
                  <a:lnTo>
                    <a:pt x="351" y="85"/>
                  </a:lnTo>
                  <a:lnTo>
                    <a:pt x="350" y="83"/>
                  </a:lnTo>
                  <a:lnTo>
                    <a:pt x="349" y="82"/>
                  </a:lnTo>
                  <a:lnTo>
                    <a:pt x="349" y="80"/>
                  </a:lnTo>
                  <a:lnTo>
                    <a:pt x="349" y="76"/>
                  </a:lnTo>
                  <a:lnTo>
                    <a:pt x="349" y="64"/>
                  </a:lnTo>
                  <a:lnTo>
                    <a:pt x="348" y="60"/>
                  </a:lnTo>
                  <a:lnTo>
                    <a:pt x="346" y="57"/>
                  </a:lnTo>
                  <a:lnTo>
                    <a:pt x="343" y="55"/>
                  </a:lnTo>
                  <a:lnTo>
                    <a:pt x="339" y="54"/>
                  </a:lnTo>
                  <a:lnTo>
                    <a:pt x="319" y="54"/>
                  </a:lnTo>
                  <a:lnTo>
                    <a:pt x="319" y="86"/>
                  </a:lnTo>
                  <a:lnTo>
                    <a:pt x="302" y="86"/>
                  </a:lnTo>
                  <a:lnTo>
                    <a:pt x="302" y="1"/>
                  </a:lnTo>
                  <a:close/>
                  <a:moveTo>
                    <a:pt x="206" y="1"/>
                  </a:moveTo>
                  <a:lnTo>
                    <a:pt x="267" y="1"/>
                  </a:lnTo>
                  <a:lnTo>
                    <a:pt x="267" y="17"/>
                  </a:lnTo>
                  <a:lnTo>
                    <a:pt x="224" y="17"/>
                  </a:lnTo>
                  <a:lnTo>
                    <a:pt x="224" y="33"/>
                  </a:lnTo>
                  <a:lnTo>
                    <a:pt x="262" y="33"/>
                  </a:lnTo>
                  <a:lnTo>
                    <a:pt x="262" y="49"/>
                  </a:lnTo>
                  <a:lnTo>
                    <a:pt x="224" y="49"/>
                  </a:lnTo>
                  <a:lnTo>
                    <a:pt x="224" y="69"/>
                  </a:lnTo>
                  <a:lnTo>
                    <a:pt x="270" y="69"/>
                  </a:lnTo>
                  <a:lnTo>
                    <a:pt x="270" y="86"/>
                  </a:lnTo>
                  <a:lnTo>
                    <a:pt x="206" y="86"/>
                  </a:lnTo>
                  <a:lnTo>
                    <a:pt x="206" y="1"/>
                  </a:lnTo>
                  <a:close/>
                  <a:moveTo>
                    <a:pt x="131" y="17"/>
                  </a:moveTo>
                  <a:lnTo>
                    <a:pt x="131" y="40"/>
                  </a:lnTo>
                  <a:lnTo>
                    <a:pt x="147" y="40"/>
                  </a:lnTo>
                  <a:lnTo>
                    <a:pt x="152" y="39"/>
                  </a:lnTo>
                  <a:lnTo>
                    <a:pt x="155" y="37"/>
                  </a:lnTo>
                  <a:lnTo>
                    <a:pt x="158" y="33"/>
                  </a:lnTo>
                  <a:lnTo>
                    <a:pt x="159" y="28"/>
                  </a:lnTo>
                  <a:lnTo>
                    <a:pt x="159" y="26"/>
                  </a:lnTo>
                  <a:lnTo>
                    <a:pt x="158" y="23"/>
                  </a:lnTo>
                  <a:lnTo>
                    <a:pt x="157" y="21"/>
                  </a:lnTo>
                  <a:lnTo>
                    <a:pt x="155" y="20"/>
                  </a:lnTo>
                  <a:lnTo>
                    <a:pt x="151" y="17"/>
                  </a:lnTo>
                  <a:lnTo>
                    <a:pt x="145" y="17"/>
                  </a:lnTo>
                  <a:lnTo>
                    <a:pt x="131" y="17"/>
                  </a:lnTo>
                  <a:close/>
                  <a:moveTo>
                    <a:pt x="113" y="1"/>
                  </a:moveTo>
                  <a:lnTo>
                    <a:pt x="146" y="1"/>
                  </a:lnTo>
                  <a:lnTo>
                    <a:pt x="153" y="1"/>
                  </a:lnTo>
                  <a:lnTo>
                    <a:pt x="159" y="2"/>
                  </a:lnTo>
                  <a:lnTo>
                    <a:pt x="164" y="4"/>
                  </a:lnTo>
                  <a:lnTo>
                    <a:pt x="168" y="7"/>
                  </a:lnTo>
                  <a:lnTo>
                    <a:pt x="172" y="11"/>
                  </a:lnTo>
                  <a:lnTo>
                    <a:pt x="175" y="16"/>
                  </a:lnTo>
                  <a:lnTo>
                    <a:pt x="176" y="22"/>
                  </a:lnTo>
                  <a:lnTo>
                    <a:pt x="177" y="28"/>
                  </a:lnTo>
                  <a:lnTo>
                    <a:pt x="176" y="34"/>
                  </a:lnTo>
                  <a:lnTo>
                    <a:pt x="175" y="40"/>
                  </a:lnTo>
                  <a:lnTo>
                    <a:pt x="172" y="44"/>
                  </a:lnTo>
                  <a:lnTo>
                    <a:pt x="169" y="49"/>
                  </a:lnTo>
                  <a:lnTo>
                    <a:pt x="165" y="52"/>
                  </a:lnTo>
                  <a:lnTo>
                    <a:pt x="160" y="54"/>
                  </a:lnTo>
                  <a:lnTo>
                    <a:pt x="155" y="56"/>
                  </a:lnTo>
                  <a:lnTo>
                    <a:pt x="149" y="56"/>
                  </a:lnTo>
                  <a:lnTo>
                    <a:pt x="131" y="56"/>
                  </a:lnTo>
                  <a:lnTo>
                    <a:pt x="131" y="86"/>
                  </a:lnTo>
                  <a:lnTo>
                    <a:pt x="113" y="86"/>
                  </a:lnTo>
                  <a:lnTo>
                    <a:pt x="113" y="1"/>
                  </a:lnTo>
                  <a:close/>
                  <a:moveTo>
                    <a:pt x="40" y="16"/>
                  </a:moveTo>
                  <a:lnTo>
                    <a:pt x="36" y="16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20" y="32"/>
                  </a:lnTo>
                  <a:lnTo>
                    <a:pt x="19" y="37"/>
                  </a:lnTo>
                  <a:lnTo>
                    <a:pt x="18" y="43"/>
                  </a:lnTo>
                  <a:lnTo>
                    <a:pt x="19" y="50"/>
                  </a:lnTo>
                  <a:lnTo>
                    <a:pt x="20" y="56"/>
                  </a:lnTo>
                  <a:lnTo>
                    <a:pt x="22" y="60"/>
                  </a:lnTo>
                  <a:lnTo>
                    <a:pt x="25" y="65"/>
                  </a:lnTo>
                  <a:lnTo>
                    <a:pt x="28" y="68"/>
                  </a:lnTo>
                  <a:lnTo>
                    <a:pt x="31" y="70"/>
                  </a:lnTo>
                  <a:lnTo>
                    <a:pt x="35" y="71"/>
                  </a:lnTo>
                  <a:lnTo>
                    <a:pt x="40" y="71"/>
                  </a:lnTo>
                  <a:lnTo>
                    <a:pt x="46" y="71"/>
                  </a:lnTo>
                  <a:lnTo>
                    <a:pt x="50" y="70"/>
                  </a:lnTo>
                  <a:lnTo>
                    <a:pt x="53" y="68"/>
                  </a:lnTo>
                  <a:lnTo>
                    <a:pt x="57" y="65"/>
                  </a:lnTo>
                  <a:lnTo>
                    <a:pt x="59" y="61"/>
                  </a:lnTo>
                  <a:lnTo>
                    <a:pt x="61" y="56"/>
                  </a:lnTo>
                  <a:lnTo>
                    <a:pt x="63" y="50"/>
                  </a:lnTo>
                  <a:lnTo>
                    <a:pt x="63" y="43"/>
                  </a:lnTo>
                  <a:lnTo>
                    <a:pt x="63" y="37"/>
                  </a:lnTo>
                  <a:lnTo>
                    <a:pt x="62" y="31"/>
                  </a:lnTo>
                  <a:lnTo>
                    <a:pt x="60" y="27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0" y="18"/>
                  </a:lnTo>
                  <a:lnTo>
                    <a:pt x="46" y="16"/>
                  </a:lnTo>
                  <a:lnTo>
                    <a:pt x="40" y="16"/>
                  </a:lnTo>
                  <a:close/>
                  <a:moveTo>
                    <a:pt x="40" y="0"/>
                  </a:moveTo>
                  <a:lnTo>
                    <a:pt x="49" y="1"/>
                  </a:lnTo>
                  <a:lnTo>
                    <a:pt x="55" y="2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2" y="15"/>
                  </a:lnTo>
                  <a:lnTo>
                    <a:pt x="76" y="22"/>
                  </a:lnTo>
                  <a:lnTo>
                    <a:pt x="78" y="27"/>
                  </a:lnTo>
                  <a:lnTo>
                    <a:pt x="80" y="33"/>
                  </a:lnTo>
                  <a:lnTo>
                    <a:pt x="81" y="38"/>
                  </a:lnTo>
                  <a:lnTo>
                    <a:pt x="81" y="44"/>
                  </a:lnTo>
                  <a:lnTo>
                    <a:pt x="80" y="51"/>
                  </a:lnTo>
                  <a:lnTo>
                    <a:pt x="79" y="58"/>
                  </a:lnTo>
                  <a:lnTo>
                    <a:pt x="77" y="65"/>
                  </a:lnTo>
                  <a:lnTo>
                    <a:pt x="73" y="71"/>
                  </a:lnTo>
                  <a:lnTo>
                    <a:pt x="70" y="76"/>
                  </a:lnTo>
                  <a:lnTo>
                    <a:pt x="67" y="79"/>
                  </a:lnTo>
                  <a:lnTo>
                    <a:pt x="63" y="82"/>
                  </a:lnTo>
                  <a:lnTo>
                    <a:pt x="60" y="84"/>
                  </a:lnTo>
                  <a:lnTo>
                    <a:pt x="55" y="86"/>
                  </a:lnTo>
                  <a:lnTo>
                    <a:pt x="51" y="87"/>
                  </a:lnTo>
                  <a:lnTo>
                    <a:pt x="46" y="88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26" y="86"/>
                  </a:lnTo>
                  <a:lnTo>
                    <a:pt x="20" y="83"/>
                  </a:lnTo>
                  <a:lnTo>
                    <a:pt x="14" y="79"/>
                  </a:lnTo>
                  <a:lnTo>
                    <a:pt x="9" y="73"/>
                  </a:lnTo>
                  <a:lnTo>
                    <a:pt x="5" y="65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2" y="29"/>
                  </a:lnTo>
                  <a:lnTo>
                    <a:pt x="5" y="23"/>
                  </a:lnTo>
                  <a:lnTo>
                    <a:pt x="8" y="17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244601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90 w 312"/>
                <a:gd name="T9" fmla="*/ 87 h 368"/>
                <a:gd name="T10" fmla="*/ 171 w 312"/>
                <a:gd name="T11" fmla="*/ 92 h 368"/>
                <a:gd name="T12" fmla="*/ 154 w 312"/>
                <a:gd name="T13" fmla="*/ 101 h 368"/>
                <a:gd name="T14" fmla="*/ 139 w 312"/>
                <a:gd name="T15" fmla="*/ 115 h 368"/>
                <a:gd name="T16" fmla="*/ 126 w 312"/>
                <a:gd name="T17" fmla="*/ 130 h 368"/>
                <a:gd name="T18" fmla="*/ 116 w 312"/>
                <a:gd name="T19" fmla="*/ 146 h 368"/>
                <a:gd name="T20" fmla="*/ 111 w 312"/>
                <a:gd name="T21" fmla="*/ 163 h 368"/>
                <a:gd name="T22" fmla="*/ 109 w 312"/>
                <a:gd name="T23" fmla="*/ 181 h 368"/>
                <a:gd name="T24" fmla="*/ 111 w 312"/>
                <a:gd name="T25" fmla="*/ 201 h 368"/>
                <a:gd name="T26" fmla="*/ 116 w 312"/>
                <a:gd name="T27" fmla="*/ 220 h 368"/>
                <a:gd name="T28" fmla="*/ 125 w 312"/>
                <a:gd name="T29" fmla="*/ 237 h 368"/>
                <a:gd name="T30" fmla="*/ 138 w 312"/>
                <a:gd name="T31" fmla="*/ 253 h 368"/>
                <a:gd name="T32" fmla="*/ 153 w 312"/>
                <a:gd name="T33" fmla="*/ 266 h 368"/>
                <a:gd name="T34" fmla="*/ 170 w 312"/>
                <a:gd name="T35" fmla="*/ 275 h 368"/>
                <a:gd name="T36" fmla="*/ 189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1 w 312"/>
                <a:gd name="T47" fmla="*/ 368 h 368"/>
                <a:gd name="T48" fmla="*/ 126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8 w 312"/>
                <a:gd name="T73" fmla="*/ 21 h 368"/>
                <a:gd name="T74" fmla="*/ 130 w 312"/>
                <a:gd name="T75" fmla="*/ 7 h 368"/>
                <a:gd name="T76" fmla="*/ 164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1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200" y="85"/>
                  </a:lnTo>
                  <a:lnTo>
                    <a:pt x="190" y="87"/>
                  </a:lnTo>
                  <a:lnTo>
                    <a:pt x="181" y="89"/>
                  </a:lnTo>
                  <a:lnTo>
                    <a:pt x="171" y="92"/>
                  </a:lnTo>
                  <a:lnTo>
                    <a:pt x="163" y="96"/>
                  </a:lnTo>
                  <a:lnTo>
                    <a:pt x="154" y="101"/>
                  </a:lnTo>
                  <a:lnTo>
                    <a:pt x="146" y="107"/>
                  </a:lnTo>
                  <a:lnTo>
                    <a:pt x="139" y="115"/>
                  </a:lnTo>
                  <a:lnTo>
                    <a:pt x="132" y="123"/>
                  </a:lnTo>
                  <a:lnTo>
                    <a:pt x="126" y="130"/>
                  </a:lnTo>
                  <a:lnTo>
                    <a:pt x="120" y="138"/>
                  </a:lnTo>
                  <a:lnTo>
                    <a:pt x="116" y="146"/>
                  </a:lnTo>
                  <a:lnTo>
                    <a:pt x="113" y="154"/>
                  </a:lnTo>
                  <a:lnTo>
                    <a:pt x="111" y="163"/>
                  </a:lnTo>
                  <a:lnTo>
                    <a:pt x="109" y="172"/>
                  </a:lnTo>
                  <a:lnTo>
                    <a:pt x="109" y="181"/>
                  </a:lnTo>
                  <a:lnTo>
                    <a:pt x="109" y="191"/>
                  </a:lnTo>
                  <a:lnTo>
                    <a:pt x="111" y="201"/>
                  </a:lnTo>
                  <a:lnTo>
                    <a:pt x="113" y="211"/>
                  </a:lnTo>
                  <a:lnTo>
                    <a:pt x="116" y="220"/>
                  </a:lnTo>
                  <a:lnTo>
                    <a:pt x="120" y="229"/>
                  </a:lnTo>
                  <a:lnTo>
                    <a:pt x="125" y="237"/>
                  </a:lnTo>
                  <a:lnTo>
                    <a:pt x="131" y="245"/>
                  </a:lnTo>
                  <a:lnTo>
                    <a:pt x="138" y="253"/>
                  </a:lnTo>
                  <a:lnTo>
                    <a:pt x="145" y="260"/>
                  </a:lnTo>
                  <a:lnTo>
                    <a:pt x="153" y="266"/>
                  </a:lnTo>
                  <a:lnTo>
                    <a:pt x="161" y="271"/>
                  </a:lnTo>
                  <a:lnTo>
                    <a:pt x="170" y="275"/>
                  </a:lnTo>
                  <a:lnTo>
                    <a:pt x="180" y="278"/>
                  </a:lnTo>
                  <a:lnTo>
                    <a:pt x="189" y="280"/>
                  </a:lnTo>
                  <a:lnTo>
                    <a:pt x="200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80" y="368"/>
                  </a:lnTo>
                  <a:lnTo>
                    <a:pt x="161" y="368"/>
                  </a:lnTo>
                  <a:lnTo>
                    <a:pt x="143" y="365"/>
                  </a:lnTo>
                  <a:lnTo>
                    <a:pt x="126" y="361"/>
                  </a:lnTo>
                  <a:lnTo>
                    <a:pt x="110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8" y="21"/>
                  </a:lnTo>
                  <a:lnTo>
                    <a:pt x="114" y="13"/>
                  </a:lnTo>
                  <a:lnTo>
                    <a:pt x="130" y="7"/>
                  </a:lnTo>
                  <a:lnTo>
                    <a:pt x="146" y="3"/>
                  </a:lnTo>
                  <a:lnTo>
                    <a:pt x="164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436688" y="415925"/>
              <a:ext cx="225425" cy="206375"/>
            </a:xfrm>
            <a:custGeom>
              <a:avLst/>
              <a:gdLst>
                <a:gd name="T0" fmla="*/ 190 w 425"/>
                <a:gd name="T1" fmla="*/ 87 h 388"/>
                <a:gd name="T2" fmla="*/ 160 w 425"/>
                <a:gd name="T3" fmla="*/ 97 h 388"/>
                <a:gd name="T4" fmla="*/ 137 w 425"/>
                <a:gd name="T5" fmla="*/ 116 h 388"/>
                <a:gd name="T6" fmla="*/ 119 w 425"/>
                <a:gd name="T7" fmla="*/ 142 h 388"/>
                <a:gd name="T8" fmla="*/ 110 w 425"/>
                <a:gd name="T9" fmla="*/ 172 h 388"/>
                <a:gd name="T10" fmla="*/ 108 w 425"/>
                <a:gd name="T11" fmla="*/ 206 h 388"/>
                <a:gd name="T12" fmla="*/ 115 w 425"/>
                <a:gd name="T13" fmla="*/ 236 h 388"/>
                <a:gd name="T14" fmla="*/ 124 w 425"/>
                <a:gd name="T15" fmla="*/ 254 h 388"/>
                <a:gd name="T16" fmla="*/ 136 w 425"/>
                <a:gd name="T17" fmla="*/ 270 h 388"/>
                <a:gd name="T18" fmla="*/ 160 w 425"/>
                <a:gd name="T19" fmla="*/ 289 h 388"/>
                <a:gd name="T20" fmla="*/ 190 w 425"/>
                <a:gd name="T21" fmla="*/ 300 h 388"/>
                <a:gd name="T22" fmla="*/ 224 w 425"/>
                <a:gd name="T23" fmla="*/ 301 h 388"/>
                <a:gd name="T24" fmla="*/ 256 w 425"/>
                <a:gd name="T25" fmla="*/ 294 h 388"/>
                <a:gd name="T26" fmla="*/ 281 w 425"/>
                <a:gd name="T27" fmla="*/ 279 h 388"/>
                <a:gd name="T28" fmla="*/ 301 w 425"/>
                <a:gd name="T29" fmla="*/ 257 h 388"/>
                <a:gd name="T30" fmla="*/ 313 w 425"/>
                <a:gd name="T31" fmla="*/ 229 h 388"/>
                <a:gd name="T32" fmla="*/ 317 w 425"/>
                <a:gd name="T33" fmla="*/ 195 h 388"/>
                <a:gd name="T34" fmla="*/ 313 w 425"/>
                <a:gd name="T35" fmla="*/ 161 h 388"/>
                <a:gd name="T36" fmla="*/ 300 w 425"/>
                <a:gd name="T37" fmla="*/ 133 h 388"/>
                <a:gd name="T38" fmla="*/ 281 w 425"/>
                <a:gd name="T39" fmla="*/ 109 h 388"/>
                <a:gd name="T40" fmla="*/ 255 w 425"/>
                <a:gd name="T41" fmla="*/ 93 h 388"/>
                <a:gd name="T42" fmla="*/ 224 w 425"/>
                <a:gd name="T43" fmla="*/ 86 h 388"/>
                <a:gd name="T44" fmla="*/ 190 w 425"/>
                <a:gd name="T45" fmla="*/ 387 h 388"/>
                <a:gd name="T46" fmla="*/ 130 w 425"/>
                <a:gd name="T47" fmla="*/ 376 h 388"/>
                <a:gd name="T48" fmla="*/ 79 w 425"/>
                <a:gd name="T49" fmla="*/ 351 h 388"/>
                <a:gd name="T50" fmla="*/ 49 w 425"/>
                <a:gd name="T51" fmla="*/ 324 h 388"/>
                <a:gd name="T52" fmla="*/ 30 w 425"/>
                <a:gd name="T53" fmla="*/ 301 h 388"/>
                <a:gd name="T54" fmla="*/ 16 w 425"/>
                <a:gd name="T55" fmla="*/ 276 h 388"/>
                <a:gd name="T56" fmla="*/ 6 w 425"/>
                <a:gd name="T57" fmla="*/ 248 h 388"/>
                <a:gd name="T58" fmla="*/ 1 w 425"/>
                <a:gd name="T59" fmla="*/ 217 h 388"/>
                <a:gd name="T60" fmla="*/ 0 w 425"/>
                <a:gd name="T61" fmla="*/ 184 h 388"/>
                <a:gd name="T62" fmla="*/ 4 w 425"/>
                <a:gd name="T63" fmla="*/ 152 h 388"/>
                <a:gd name="T64" fmla="*/ 12 w 425"/>
                <a:gd name="T65" fmla="*/ 122 h 388"/>
                <a:gd name="T66" fmla="*/ 25 w 425"/>
                <a:gd name="T67" fmla="*/ 96 h 388"/>
                <a:gd name="T68" fmla="*/ 42 w 425"/>
                <a:gd name="T69" fmla="*/ 72 h 388"/>
                <a:gd name="T70" fmla="*/ 64 w 425"/>
                <a:gd name="T71" fmla="*/ 50 h 388"/>
                <a:gd name="T72" fmla="*/ 95 w 425"/>
                <a:gd name="T73" fmla="*/ 28 h 388"/>
                <a:gd name="T74" fmla="*/ 149 w 425"/>
                <a:gd name="T75" fmla="*/ 7 h 388"/>
                <a:gd name="T76" fmla="*/ 213 w 425"/>
                <a:gd name="T77" fmla="*/ 0 h 388"/>
                <a:gd name="T78" fmla="*/ 275 w 425"/>
                <a:gd name="T79" fmla="*/ 7 h 388"/>
                <a:gd name="T80" fmla="*/ 330 w 425"/>
                <a:gd name="T81" fmla="*/ 28 h 388"/>
                <a:gd name="T82" fmla="*/ 369 w 425"/>
                <a:gd name="T83" fmla="*/ 57 h 388"/>
                <a:gd name="T84" fmla="*/ 389 w 425"/>
                <a:gd name="T85" fmla="*/ 79 h 388"/>
                <a:gd name="T86" fmla="*/ 405 w 425"/>
                <a:gd name="T87" fmla="*/ 104 h 388"/>
                <a:gd name="T88" fmla="*/ 416 w 425"/>
                <a:gd name="T89" fmla="*/ 132 h 388"/>
                <a:gd name="T90" fmla="*/ 422 w 425"/>
                <a:gd name="T91" fmla="*/ 162 h 388"/>
                <a:gd name="T92" fmla="*/ 425 w 425"/>
                <a:gd name="T93" fmla="*/ 195 h 388"/>
                <a:gd name="T94" fmla="*/ 422 w 425"/>
                <a:gd name="T95" fmla="*/ 227 h 388"/>
                <a:gd name="T96" fmla="*/ 416 w 425"/>
                <a:gd name="T97" fmla="*/ 257 h 388"/>
                <a:gd name="T98" fmla="*/ 404 w 425"/>
                <a:gd name="T99" fmla="*/ 285 h 388"/>
                <a:gd name="T100" fmla="*/ 389 w 425"/>
                <a:gd name="T101" fmla="*/ 309 h 388"/>
                <a:gd name="T102" fmla="*/ 368 w 425"/>
                <a:gd name="T103" fmla="*/ 332 h 388"/>
                <a:gd name="T104" fmla="*/ 329 w 425"/>
                <a:gd name="T105" fmla="*/ 361 h 388"/>
                <a:gd name="T106" fmla="*/ 275 w 425"/>
                <a:gd name="T107" fmla="*/ 381 h 388"/>
                <a:gd name="T108" fmla="*/ 213 w 425"/>
                <a:gd name="T109" fmla="*/ 388 h 3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5" h="388">
                  <a:moveTo>
                    <a:pt x="213" y="85"/>
                  </a:moveTo>
                  <a:lnTo>
                    <a:pt x="200" y="86"/>
                  </a:lnTo>
                  <a:lnTo>
                    <a:pt x="190" y="87"/>
                  </a:lnTo>
                  <a:lnTo>
                    <a:pt x="179" y="90"/>
                  </a:lnTo>
                  <a:lnTo>
                    <a:pt x="170" y="93"/>
                  </a:lnTo>
                  <a:lnTo>
                    <a:pt x="160" y="97"/>
                  </a:lnTo>
                  <a:lnTo>
                    <a:pt x="152" y="102"/>
                  </a:lnTo>
                  <a:lnTo>
                    <a:pt x="144" y="109"/>
                  </a:lnTo>
                  <a:lnTo>
                    <a:pt x="137" y="116"/>
                  </a:lnTo>
                  <a:lnTo>
                    <a:pt x="130" y="124"/>
                  </a:lnTo>
                  <a:lnTo>
                    <a:pt x="124" y="133"/>
                  </a:lnTo>
                  <a:lnTo>
                    <a:pt x="119" y="142"/>
                  </a:lnTo>
                  <a:lnTo>
                    <a:pt x="115" y="151"/>
                  </a:lnTo>
                  <a:lnTo>
                    <a:pt x="112" y="161"/>
                  </a:lnTo>
                  <a:lnTo>
                    <a:pt x="110" y="172"/>
                  </a:lnTo>
                  <a:lnTo>
                    <a:pt x="108" y="183"/>
                  </a:lnTo>
                  <a:lnTo>
                    <a:pt x="108" y="195"/>
                  </a:lnTo>
                  <a:lnTo>
                    <a:pt x="108" y="206"/>
                  </a:lnTo>
                  <a:lnTo>
                    <a:pt x="110" y="216"/>
                  </a:lnTo>
                  <a:lnTo>
                    <a:pt x="112" y="226"/>
                  </a:lnTo>
                  <a:lnTo>
                    <a:pt x="115" y="236"/>
                  </a:lnTo>
                  <a:lnTo>
                    <a:pt x="119" y="245"/>
                  </a:lnTo>
                  <a:lnTo>
                    <a:pt x="124" y="254"/>
                  </a:lnTo>
                  <a:lnTo>
                    <a:pt x="129" y="262"/>
                  </a:lnTo>
                  <a:lnTo>
                    <a:pt x="136" y="270"/>
                  </a:lnTo>
                  <a:lnTo>
                    <a:pt x="144" y="277"/>
                  </a:lnTo>
                  <a:lnTo>
                    <a:pt x="152" y="284"/>
                  </a:lnTo>
                  <a:lnTo>
                    <a:pt x="160" y="289"/>
                  </a:lnTo>
                  <a:lnTo>
                    <a:pt x="170" y="294"/>
                  </a:lnTo>
                  <a:lnTo>
                    <a:pt x="179" y="297"/>
                  </a:lnTo>
                  <a:lnTo>
                    <a:pt x="190" y="300"/>
                  </a:lnTo>
                  <a:lnTo>
                    <a:pt x="200" y="301"/>
                  </a:lnTo>
                  <a:lnTo>
                    <a:pt x="213" y="302"/>
                  </a:lnTo>
                  <a:lnTo>
                    <a:pt x="224" y="301"/>
                  </a:lnTo>
                  <a:lnTo>
                    <a:pt x="235" y="300"/>
                  </a:lnTo>
                  <a:lnTo>
                    <a:pt x="246" y="298"/>
                  </a:lnTo>
                  <a:lnTo>
                    <a:pt x="256" y="294"/>
                  </a:lnTo>
                  <a:lnTo>
                    <a:pt x="265" y="290"/>
                  </a:lnTo>
                  <a:lnTo>
                    <a:pt x="273" y="285"/>
                  </a:lnTo>
                  <a:lnTo>
                    <a:pt x="281" y="279"/>
                  </a:lnTo>
                  <a:lnTo>
                    <a:pt x="288" y="273"/>
                  </a:lnTo>
                  <a:lnTo>
                    <a:pt x="295" y="265"/>
                  </a:lnTo>
                  <a:lnTo>
                    <a:pt x="301" y="257"/>
                  </a:lnTo>
                  <a:lnTo>
                    <a:pt x="306" y="248"/>
                  </a:lnTo>
                  <a:lnTo>
                    <a:pt x="310" y="239"/>
                  </a:lnTo>
                  <a:lnTo>
                    <a:pt x="313" y="229"/>
                  </a:lnTo>
                  <a:lnTo>
                    <a:pt x="315" y="218"/>
                  </a:lnTo>
                  <a:lnTo>
                    <a:pt x="316" y="207"/>
                  </a:lnTo>
                  <a:lnTo>
                    <a:pt x="317" y="195"/>
                  </a:lnTo>
                  <a:lnTo>
                    <a:pt x="316" y="183"/>
                  </a:lnTo>
                  <a:lnTo>
                    <a:pt x="315" y="172"/>
                  </a:lnTo>
                  <a:lnTo>
                    <a:pt x="313" y="161"/>
                  </a:lnTo>
                  <a:lnTo>
                    <a:pt x="309" y="151"/>
                  </a:lnTo>
                  <a:lnTo>
                    <a:pt x="305" y="142"/>
                  </a:lnTo>
                  <a:lnTo>
                    <a:pt x="300" y="133"/>
                  </a:lnTo>
                  <a:lnTo>
                    <a:pt x="295" y="124"/>
                  </a:lnTo>
                  <a:lnTo>
                    <a:pt x="288" y="116"/>
                  </a:lnTo>
                  <a:lnTo>
                    <a:pt x="281" y="109"/>
                  </a:lnTo>
                  <a:lnTo>
                    <a:pt x="273" y="102"/>
                  </a:lnTo>
                  <a:lnTo>
                    <a:pt x="264" y="97"/>
                  </a:lnTo>
                  <a:lnTo>
                    <a:pt x="255" y="93"/>
                  </a:lnTo>
                  <a:lnTo>
                    <a:pt x="245" y="90"/>
                  </a:lnTo>
                  <a:lnTo>
                    <a:pt x="235" y="87"/>
                  </a:lnTo>
                  <a:lnTo>
                    <a:pt x="224" y="86"/>
                  </a:lnTo>
                  <a:lnTo>
                    <a:pt x="213" y="85"/>
                  </a:lnTo>
                  <a:close/>
                  <a:moveTo>
                    <a:pt x="213" y="388"/>
                  </a:moveTo>
                  <a:lnTo>
                    <a:pt x="190" y="387"/>
                  </a:lnTo>
                  <a:lnTo>
                    <a:pt x="169" y="385"/>
                  </a:lnTo>
                  <a:lnTo>
                    <a:pt x="149" y="381"/>
                  </a:lnTo>
                  <a:lnTo>
                    <a:pt x="130" y="376"/>
                  </a:lnTo>
                  <a:lnTo>
                    <a:pt x="112" y="369"/>
                  </a:lnTo>
                  <a:lnTo>
                    <a:pt x="95" y="361"/>
                  </a:lnTo>
                  <a:lnTo>
                    <a:pt x="79" y="351"/>
                  </a:lnTo>
                  <a:lnTo>
                    <a:pt x="64" y="339"/>
                  </a:lnTo>
                  <a:lnTo>
                    <a:pt x="56" y="332"/>
                  </a:lnTo>
                  <a:lnTo>
                    <a:pt x="49" y="324"/>
                  </a:lnTo>
                  <a:lnTo>
                    <a:pt x="42" y="317"/>
                  </a:lnTo>
                  <a:lnTo>
                    <a:pt x="36" y="309"/>
                  </a:lnTo>
                  <a:lnTo>
                    <a:pt x="30" y="301"/>
                  </a:lnTo>
                  <a:lnTo>
                    <a:pt x="25" y="293"/>
                  </a:lnTo>
                  <a:lnTo>
                    <a:pt x="20" y="285"/>
                  </a:lnTo>
                  <a:lnTo>
                    <a:pt x="16" y="276"/>
                  </a:lnTo>
                  <a:lnTo>
                    <a:pt x="12" y="267"/>
                  </a:lnTo>
                  <a:lnTo>
                    <a:pt x="9" y="257"/>
                  </a:lnTo>
                  <a:lnTo>
                    <a:pt x="6" y="248"/>
                  </a:lnTo>
                  <a:lnTo>
                    <a:pt x="4" y="238"/>
                  </a:lnTo>
                  <a:lnTo>
                    <a:pt x="2" y="227"/>
                  </a:lnTo>
                  <a:lnTo>
                    <a:pt x="1" y="217"/>
                  </a:lnTo>
                  <a:lnTo>
                    <a:pt x="0" y="206"/>
                  </a:lnTo>
                  <a:lnTo>
                    <a:pt x="0" y="195"/>
                  </a:lnTo>
                  <a:lnTo>
                    <a:pt x="0" y="184"/>
                  </a:lnTo>
                  <a:lnTo>
                    <a:pt x="1" y="173"/>
                  </a:lnTo>
                  <a:lnTo>
                    <a:pt x="2" y="162"/>
                  </a:lnTo>
                  <a:lnTo>
                    <a:pt x="4" y="152"/>
                  </a:lnTo>
                  <a:lnTo>
                    <a:pt x="6" y="142"/>
                  </a:lnTo>
                  <a:lnTo>
                    <a:pt x="9" y="132"/>
                  </a:lnTo>
                  <a:lnTo>
                    <a:pt x="12" y="122"/>
                  </a:lnTo>
                  <a:lnTo>
                    <a:pt x="16" y="113"/>
                  </a:lnTo>
                  <a:lnTo>
                    <a:pt x="20" y="104"/>
                  </a:lnTo>
                  <a:lnTo>
                    <a:pt x="25" y="96"/>
                  </a:lnTo>
                  <a:lnTo>
                    <a:pt x="30" y="87"/>
                  </a:lnTo>
                  <a:lnTo>
                    <a:pt x="36" y="79"/>
                  </a:lnTo>
                  <a:lnTo>
                    <a:pt x="42" y="72"/>
                  </a:lnTo>
                  <a:lnTo>
                    <a:pt x="49" y="64"/>
                  </a:lnTo>
                  <a:lnTo>
                    <a:pt x="56" y="57"/>
                  </a:lnTo>
                  <a:lnTo>
                    <a:pt x="64" y="50"/>
                  </a:lnTo>
                  <a:lnTo>
                    <a:pt x="79" y="38"/>
                  </a:lnTo>
                  <a:lnTo>
                    <a:pt x="95" y="28"/>
                  </a:lnTo>
                  <a:lnTo>
                    <a:pt x="112" y="20"/>
                  </a:lnTo>
                  <a:lnTo>
                    <a:pt x="131" y="13"/>
                  </a:lnTo>
                  <a:lnTo>
                    <a:pt x="149" y="7"/>
                  </a:lnTo>
                  <a:lnTo>
                    <a:pt x="169" y="3"/>
                  </a:lnTo>
                  <a:lnTo>
                    <a:pt x="190" y="1"/>
                  </a:lnTo>
                  <a:lnTo>
                    <a:pt x="213" y="0"/>
                  </a:lnTo>
                  <a:lnTo>
                    <a:pt x="235" y="1"/>
                  </a:lnTo>
                  <a:lnTo>
                    <a:pt x="255" y="3"/>
                  </a:lnTo>
                  <a:lnTo>
                    <a:pt x="275" y="7"/>
                  </a:lnTo>
                  <a:lnTo>
                    <a:pt x="294" y="13"/>
                  </a:lnTo>
                  <a:lnTo>
                    <a:pt x="312" y="20"/>
                  </a:lnTo>
                  <a:lnTo>
                    <a:pt x="330" y="28"/>
                  </a:lnTo>
                  <a:lnTo>
                    <a:pt x="346" y="38"/>
                  </a:lnTo>
                  <a:lnTo>
                    <a:pt x="361" y="50"/>
                  </a:lnTo>
                  <a:lnTo>
                    <a:pt x="369" y="57"/>
                  </a:lnTo>
                  <a:lnTo>
                    <a:pt x="376" y="64"/>
                  </a:lnTo>
                  <a:lnTo>
                    <a:pt x="383" y="72"/>
                  </a:lnTo>
                  <a:lnTo>
                    <a:pt x="389" y="79"/>
                  </a:lnTo>
                  <a:lnTo>
                    <a:pt x="395" y="87"/>
                  </a:lnTo>
                  <a:lnTo>
                    <a:pt x="400" y="96"/>
                  </a:lnTo>
                  <a:lnTo>
                    <a:pt x="405" y="104"/>
                  </a:lnTo>
                  <a:lnTo>
                    <a:pt x="409" y="113"/>
                  </a:lnTo>
                  <a:lnTo>
                    <a:pt x="413" y="122"/>
                  </a:lnTo>
                  <a:lnTo>
                    <a:pt x="416" y="132"/>
                  </a:lnTo>
                  <a:lnTo>
                    <a:pt x="418" y="142"/>
                  </a:lnTo>
                  <a:lnTo>
                    <a:pt x="421" y="152"/>
                  </a:lnTo>
                  <a:lnTo>
                    <a:pt x="422" y="162"/>
                  </a:lnTo>
                  <a:lnTo>
                    <a:pt x="424" y="173"/>
                  </a:lnTo>
                  <a:lnTo>
                    <a:pt x="424" y="184"/>
                  </a:lnTo>
                  <a:lnTo>
                    <a:pt x="425" y="195"/>
                  </a:lnTo>
                  <a:lnTo>
                    <a:pt x="424" y="206"/>
                  </a:lnTo>
                  <a:lnTo>
                    <a:pt x="424" y="217"/>
                  </a:lnTo>
                  <a:lnTo>
                    <a:pt x="422" y="227"/>
                  </a:lnTo>
                  <a:lnTo>
                    <a:pt x="421" y="238"/>
                  </a:lnTo>
                  <a:lnTo>
                    <a:pt x="418" y="248"/>
                  </a:lnTo>
                  <a:lnTo>
                    <a:pt x="416" y="257"/>
                  </a:lnTo>
                  <a:lnTo>
                    <a:pt x="412" y="267"/>
                  </a:lnTo>
                  <a:lnTo>
                    <a:pt x="409" y="276"/>
                  </a:lnTo>
                  <a:lnTo>
                    <a:pt x="404" y="285"/>
                  </a:lnTo>
                  <a:lnTo>
                    <a:pt x="400" y="293"/>
                  </a:lnTo>
                  <a:lnTo>
                    <a:pt x="394" y="301"/>
                  </a:lnTo>
                  <a:lnTo>
                    <a:pt x="389" y="309"/>
                  </a:lnTo>
                  <a:lnTo>
                    <a:pt x="382" y="317"/>
                  </a:lnTo>
                  <a:lnTo>
                    <a:pt x="376" y="324"/>
                  </a:lnTo>
                  <a:lnTo>
                    <a:pt x="368" y="332"/>
                  </a:lnTo>
                  <a:lnTo>
                    <a:pt x="361" y="339"/>
                  </a:lnTo>
                  <a:lnTo>
                    <a:pt x="345" y="351"/>
                  </a:lnTo>
                  <a:lnTo>
                    <a:pt x="329" y="361"/>
                  </a:lnTo>
                  <a:lnTo>
                    <a:pt x="312" y="369"/>
                  </a:lnTo>
                  <a:lnTo>
                    <a:pt x="294" y="376"/>
                  </a:lnTo>
                  <a:lnTo>
                    <a:pt x="275" y="381"/>
                  </a:lnTo>
                  <a:lnTo>
                    <a:pt x="255" y="385"/>
                  </a:lnTo>
                  <a:lnTo>
                    <a:pt x="235" y="387"/>
                  </a:lnTo>
                  <a:lnTo>
                    <a:pt x="213" y="388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685926" y="422275"/>
              <a:ext cx="165100" cy="193675"/>
            </a:xfrm>
            <a:custGeom>
              <a:avLst/>
              <a:gdLst>
                <a:gd name="T0" fmla="*/ 311 w 312"/>
                <a:gd name="T1" fmla="*/ 0 h 368"/>
                <a:gd name="T2" fmla="*/ 312 w 312"/>
                <a:gd name="T3" fmla="*/ 1 h 368"/>
                <a:gd name="T4" fmla="*/ 312 w 312"/>
                <a:gd name="T5" fmla="*/ 85 h 368"/>
                <a:gd name="T6" fmla="*/ 210 w 312"/>
                <a:gd name="T7" fmla="*/ 85 h 368"/>
                <a:gd name="T8" fmla="*/ 189 w 312"/>
                <a:gd name="T9" fmla="*/ 87 h 368"/>
                <a:gd name="T10" fmla="*/ 170 w 312"/>
                <a:gd name="T11" fmla="*/ 92 h 368"/>
                <a:gd name="T12" fmla="*/ 153 w 312"/>
                <a:gd name="T13" fmla="*/ 101 h 368"/>
                <a:gd name="T14" fmla="*/ 138 w 312"/>
                <a:gd name="T15" fmla="*/ 115 h 368"/>
                <a:gd name="T16" fmla="*/ 125 w 312"/>
                <a:gd name="T17" fmla="*/ 130 h 368"/>
                <a:gd name="T18" fmla="*/ 115 w 312"/>
                <a:gd name="T19" fmla="*/ 146 h 368"/>
                <a:gd name="T20" fmla="*/ 110 w 312"/>
                <a:gd name="T21" fmla="*/ 163 h 368"/>
                <a:gd name="T22" fmla="*/ 108 w 312"/>
                <a:gd name="T23" fmla="*/ 181 h 368"/>
                <a:gd name="T24" fmla="*/ 110 w 312"/>
                <a:gd name="T25" fmla="*/ 201 h 368"/>
                <a:gd name="T26" fmla="*/ 115 w 312"/>
                <a:gd name="T27" fmla="*/ 220 h 368"/>
                <a:gd name="T28" fmla="*/ 124 w 312"/>
                <a:gd name="T29" fmla="*/ 237 h 368"/>
                <a:gd name="T30" fmla="*/ 137 w 312"/>
                <a:gd name="T31" fmla="*/ 253 h 368"/>
                <a:gd name="T32" fmla="*/ 152 w 312"/>
                <a:gd name="T33" fmla="*/ 266 h 368"/>
                <a:gd name="T34" fmla="*/ 169 w 312"/>
                <a:gd name="T35" fmla="*/ 275 h 368"/>
                <a:gd name="T36" fmla="*/ 188 w 312"/>
                <a:gd name="T37" fmla="*/ 280 h 368"/>
                <a:gd name="T38" fmla="*/ 210 w 312"/>
                <a:gd name="T39" fmla="*/ 282 h 368"/>
                <a:gd name="T40" fmla="*/ 312 w 312"/>
                <a:gd name="T41" fmla="*/ 282 h 368"/>
                <a:gd name="T42" fmla="*/ 312 w 312"/>
                <a:gd name="T43" fmla="*/ 367 h 368"/>
                <a:gd name="T44" fmla="*/ 311 w 312"/>
                <a:gd name="T45" fmla="*/ 368 h 368"/>
                <a:gd name="T46" fmla="*/ 160 w 312"/>
                <a:gd name="T47" fmla="*/ 368 h 368"/>
                <a:gd name="T48" fmla="*/ 125 w 312"/>
                <a:gd name="T49" fmla="*/ 361 h 368"/>
                <a:gd name="T50" fmla="*/ 93 w 312"/>
                <a:gd name="T51" fmla="*/ 347 h 368"/>
                <a:gd name="T52" fmla="*/ 64 w 312"/>
                <a:gd name="T53" fmla="*/ 327 h 368"/>
                <a:gd name="T54" fmla="*/ 39 w 312"/>
                <a:gd name="T55" fmla="*/ 300 h 368"/>
                <a:gd name="T56" fmla="*/ 20 w 312"/>
                <a:gd name="T57" fmla="*/ 270 h 368"/>
                <a:gd name="T58" fmla="*/ 7 w 312"/>
                <a:gd name="T59" fmla="*/ 236 h 368"/>
                <a:gd name="T60" fmla="*/ 1 w 312"/>
                <a:gd name="T61" fmla="*/ 200 h 368"/>
                <a:gd name="T62" fmla="*/ 1 w 312"/>
                <a:gd name="T63" fmla="*/ 163 h 368"/>
                <a:gd name="T64" fmla="*/ 7 w 312"/>
                <a:gd name="T65" fmla="*/ 129 h 368"/>
                <a:gd name="T66" fmla="*/ 21 w 312"/>
                <a:gd name="T67" fmla="*/ 96 h 368"/>
                <a:gd name="T68" fmla="*/ 41 w 312"/>
                <a:gd name="T69" fmla="*/ 67 h 368"/>
                <a:gd name="T70" fmla="*/ 68 w 312"/>
                <a:gd name="T71" fmla="*/ 41 h 368"/>
                <a:gd name="T72" fmla="*/ 97 w 312"/>
                <a:gd name="T73" fmla="*/ 21 h 368"/>
                <a:gd name="T74" fmla="*/ 129 w 312"/>
                <a:gd name="T75" fmla="*/ 7 h 368"/>
                <a:gd name="T76" fmla="*/ 163 w 312"/>
                <a:gd name="T77" fmla="*/ 0 h 3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2" h="368">
                  <a:moveTo>
                    <a:pt x="180" y="0"/>
                  </a:moveTo>
                  <a:lnTo>
                    <a:pt x="311" y="0"/>
                  </a:lnTo>
                  <a:lnTo>
                    <a:pt x="312" y="0"/>
                  </a:lnTo>
                  <a:lnTo>
                    <a:pt x="312" y="1"/>
                  </a:lnTo>
                  <a:lnTo>
                    <a:pt x="312" y="83"/>
                  </a:lnTo>
                  <a:lnTo>
                    <a:pt x="312" y="85"/>
                  </a:lnTo>
                  <a:lnTo>
                    <a:pt x="31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9" y="87"/>
                  </a:lnTo>
                  <a:lnTo>
                    <a:pt x="180" y="89"/>
                  </a:lnTo>
                  <a:lnTo>
                    <a:pt x="170" y="92"/>
                  </a:lnTo>
                  <a:lnTo>
                    <a:pt x="162" y="96"/>
                  </a:lnTo>
                  <a:lnTo>
                    <a:pt x="153" y="101"/>
                  </a:lnTo>
                  <a:lnTo>
                    <a:pt x="145" y="107"/>
                  </a:lnTo>
                  <a:lnTo>
                    <a:pt x="138" y="115"/>
                  </a:lnTo>
                  <a:lnTo>
                    <a:pt x="131" y="123"/>
                  </a:lnTo>
                  <a:lnTo>
                    <a:pt x="125" y="130"/>
                  </a:lnTo>
                  <a:lnTo>
                    <a:pt x="120" y="138"/>
                  </a:lnTo>
                  <a:lnTo>
                    <a:pt x="115" y="146"/>
                  </a:lnTo>
                  <a:lnTo>
                    <a:pt x="112" y="154"/>
                  </a:lnTo>
                  <a:lnTo>
                    <a:pt x="110" y="163"/>
                  </a:lnTo>
                  <a:lnTo>
                    <a:pt x="108" y="172"/>
                  </a:lnTo>
                  <a:lnTo>
                    <a:pt x="108" y="181"/>
                  </a:lnTo>
                  <a:lnTo>
                    <a:pt x="108" y="191"/>
                  </a:lnTo>
                  <a:lnTo>
                    <a:pt x="110" y="201"/>
                  </a:lnTo>
                  <a:lnTo>
                    <a:pt x="112" y="211"/>
                  </a:lnTo>
                  <a:lnTo>
                    <a:pt x="115" y="220"/>
                  </a:lnTo>
                  <a:lnTo>
                    <a:pt x="119" y="229"/>
                  </a:lnTo>
                  <a:lnTo>
                    <a:pt x="124" y="237"/>
                  </a:lnTo>
                  <a:lnTo>
                    <a:pt x="130" y="245"/>
                  </a:lnTo>
                  <a:lnTo>
                    <a:pt x="137" y="253"/>
                  </a:lnTo>
                  <a:lnTo>
                    <a:pt x="144" y="260"/>
                  </a:lnTo>
                  <a:lnTo>
                    <a:pt x="152" y="266"/>
                  </a:lnTo>
                  <a:lnTo>
                    <a:pt x="160" y="271"/>
                  </a:lnTo>
                  <a:lnTo>
                    <a:pt x="169" y="275"/>
                  </a:lnTo>
                  <a:lnTo>
                    <a:pt x="179" y="278"/>
                  </a:lnTo>
                  <a:lnTo>
                    <a:pt x="188" y="280"/>
                  </a:lnTo>
                  <a:lnTo>
                    <a:pt x="199" y="282"/>
                  </a:lnTo>
                  <a:lnTo>
                    <a:pt x="210" y="282"/>
                  </a:lnTo>
                  <a:lnTo>
                    <a:pt x="311" y="282"/>
                  </a:lnTo>
                  <a:lnTo>
                    <a:pt x="312" y="282"/>
                  </a:lnTo>
                  <a:lnTo>
                    <a:pt x="312" y="284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179" y="368"/>
                  </a:lnTo>
                  <a:lnTo>
                    <a:pt x="160" y="368"/>
                  </a:lnTo>
                  <a:lnTo>
                    <a:pt x="142" y="365"/>
                  </a:lnTo>
                  <a:lnTo>
                    <a:pt x="125" y="361"/>
                  </a:lnTo>
                  <a:lnTo>
                    <a:pt x="109" y="355"/>
                  </a:lnTo>
                  <a:lnTo>
                    <a:pt x="93" y="347"/>
                  </a:lnTo>
                  <a:lnTo>
                    <a:pt x="78" y="338"/>
                  </a:lnTo>
                  <a:lnTo>
                    <a:pt x="64" y="327"/>
                  </a:lnTo>
                  <a:lnTo>
                    <a:pt x="51" y="313"/>
                  </a:lnTo>
                  <a:lnTo>
                    <a:pt x="39" y="300"/>
                  </a:lnTo>
                  <a:lnTo>
                    <a:pt x="29" y="285"/>
                  </a:lnTo>
                  <a:lnTo>
                    <a:pt x="20" y="270"/>
                  </a:lnTo>
                  <a:lnTo>
                    <a:pt x="13" y="253"/>
                  </a:lnTo>
                  <a:lnTo>
                    <a:pt x="7" y="236"/>
                  </a:lnTo>
                  <a:lnTo>
                    <a:pt x="3" y="219"/>
                  </a:lnTo>
                  <a:lnTo>
                    <a:pt x="1" y="200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3" y="146"/>
                  </a:lnTo>
                  <a:lnTo>
                    <a:pt x="7" y="129"/>
                  </a:lnTo>
                  <a:lnTo>
                    <a:pt x="13" y="112"/>
                  </a:lnTo>
                  <a:lnTo>
                    <a:pt x="21" y="96"/>
                  </a:lnTo>
                  <a:lnTo>
                    <a:pt x="30" y="82"/>
                  </a:lnTo>
                  <a:lnTo>
                    <a:pt x="41" y="67"/>
                  </a:lnTo>
                  <a:lnTo>
                    <a:pt x="54" y="53"/>
                  </a:lnTo>
                  <a:lnTo>
                    <a:pt x="68" y="41"/>
                  </a:lnTo>
                  <a:lnTo>
                    <a:pt x="82" y="30"/>
                  </a:lnTo>
                  <a:lnTo>
                    <a:pt x="97" y="21"/>
                  </a:lnTo>
                  <a:lnTo>
                    <a:pt x="113" y="13"/>
                  </a:lnTo>
                  <a:lnTo>
                    <a:pt x="129" y="7"/>
                  </a:lnTo>
                  <a:lnTo>
                    <a:pt x="145" y="3"/>
                  </a:lnTo>
                  <a:lnTo>
                    <a:pt x="163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022351" y="422275"/>
              <a:ext cx="185738" cy="193675"/>
            </a:xfrm>
            <a:custGeom>
              <a:avLst/>
              <a:gdLst>
                <a:gd name="T0" fmla="*/ 248 w 349"/>
                <a:gd name="T1" fmla="*/ 0 h 368"/>
                <a:gd name="T2" fmla="*/ 349 w 349"/>
                <a:gd name="T3" fmla="*/ 0 h 368"/>
                <a:gd name="T4" fmla="*/ 349 w 349"/>
                <a:gd name="T5" fmla="*/ 368 h 368"/>
                <a:gd name="T6" fmla="*/ 248 w 349"/>
                <a:gd name="T7" fmla="*/ 368 h 368"/>
                <a:gd name="T8" fmla="*/ 104 w 349"/>
                <a:gd name="T9" fmla="*/ 170 h 368"/>
                <a:gd name="T10" fmla="*/ 104 w 349"/>
                <a:gd name="T11" fmla="*/ 368 h 368"/>
                <a:gd name="T12" fmla="*/ 0 w 349"/>
                <a:gd name="T13" fmla="*/ 368 h 368"/>
                <a:gd name="T14" fmla="*/ 0 w 349"/>
                <a:gd name="T15" fmla="*/ 0 h 368"/>
                <a:gd name="T16" fmla="*/ 104 w 349"/>
                <a:gd name="T17" fmla="*/ 0 h 368"/>
                <a:gd name="T18" fmla="*/ 248 w 349"/>
                <a:gd name="T19" fmla="*/ 198 h 368"/>
                <a:gd name="T20" fmla="*/ 248 w 349"/>
                <a:gd name="T21" fmla="*/ 0 h 3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" h="368">
                  <a:moveTo>
                    <a:pt x="248" y="0"/>
                  </a:moveTo>
                  <a:lnTo>
                    <a:pt x="349" y="0"/>
                  </a:lnTo>
                  <a:lnTo>
                    <a:pt x="349" y="368"/>
                  </a:lnTo>
                  <a:lnTo>
                    <a:pt x="248" y="368"/>
                  </a:lnTo>
                  <a:lnTo>
                    <a:pt x="104" y="170"/>
                  </a:lnTo>
                  <a:lnTo>
                    <a:pt x="104" y="368"/>
                  </a:lnTo>
                  <a:lnTo>
                    <a:pt x="0" y="36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248" y="19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A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768854" y="1285875"/>
            <a:ext cx="3878263" cy="4808538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514316" y="1358126"/>
            <a:ext cx="4005072" cy="420668"/>
          </a:xfrm>
        </p:spPr>
        <p:txBody>
          <a:bodyPr/>
          <a:lstStyle>
            <a:lvl1pPr algn="l">
              <a:defRPr sz="1200" b="1">
                <a:solidFill>
                  <a:srgbClr val="00AAD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514316" y="3744140"/>
            <a:ext cx="4005072" cy="420668"/>
          </a:xfrm>
        </p:spPr>
        <p:txBody>
          <a:bodyPr/>
          <a:lstStyle>
            <a:lvl1pPr algn="l">
              <a:defRPr sz="1200" b="1">
                <a:solidFill>
                  <a:srgbClr val="00AAD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514316" y="1793875"/>
            <a:ext cx="4005072" cy="1935163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514316" y="4172744"/>
            <a:ext cx="4005072" cy="1935163"/>
          </a:xfrm>
        </p:spPr>
        <p:txBody>
          <a:bodyPr/>
          <a:lstStyle>
            <a:lvl1pPr algn="l"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itle 25"/>
          <p:cNvSpPr>
            <a:spLocks noGrp="1"/>
          </p:cNvSpPr>
          <p:nvPr>
            <p:ph type="title"/>
          </p:nvPr>
        </p:nvSpPr>
        <p:spPr>
          <a:xfrm>
            <a:off x="3131004" y="6357875"/>
            <a:ext cx="2860221" cy="363600"/>
          </a:xfrm>
        </p:spPr>
        <p:txBody>
          <a:bodyPr>
            <a:norm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5153025" y="413544"/>
            <a:ext cx="3551255" cy="396000"/>
          </a:xfr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15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D33F-F899-480E-B161-31E00A369600}" type="datetime3">
              <a:rPr lang="en-US"/>
              <a:pPr>
                <a:defRPr/>
              </a:pPr>
              <a:t>7 August 2013</a:t>
            </a:fld>
            <a:endParaRPr lang="en-US" dirty="0"/>
          </a:p>
        </p:txBody>
      </p:sp>
      <p:sp>
        <p:nvSpPr>
          <p:cNvPr id="20" name="Slide Number Placeholder 1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BBF86-9F4C-49B7-8F6B-212439520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17"/>
          <p:cNvSpPr>
            <a:spLocks noGrp="1"/>
          </p:cNvSpPr>
          <p:nvPr>
            <p:ph type="ftr" sz="quarter" idx="23"/>
          </p:nvPr>
        </p:nvSpPr>
        <p:spPr>
          <a:xfrm>
            <a:off x="2181225" y="412750"/>
            <a:ext cx="2895600" cy="396875"/>
          </a:xfrm>
        </p:spPr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Running text</a:t>
            </a:r>
          </a:p>
          <a:p>
            <a:pPr lvl="1"/>
            <a:r>
              <a:rPr lang="en-US" dirty="0" smtClean="0"/>
              <a:t>Numbering level</a:t>
            </a:r>
          </a:p>
          <a:p>
            <a:pPr lvl="2"/>
            <a:r>
              <a:rPr lang="en-US" dirty="0" smtClean="0"/>
              <a:t>Sub numbering level</a:t>
            </a:r>
          </a:p>
          <a:p>
            <a:pPr lvl="3"/>
            <a:r>
              <a:rPr lang="en-US" dirty="0" smtClean="0"/>
              <a:t>Lettering level</a:t>
            </a:r>
          </a:p>
          <a:p>
            <a:pPr lvl="4"/>
            <a:r>
              <a:rPr lang="en-US" dirty="0" smtClean="0"/>
              <a:t>Bulleting level</a:t>
            </a:r>
          </a:p>
          <a:p>
            <a:pPr lvl="5"/>
            <a:r>
              <a:rPr lang="en-US" dirty="0" smtClean="0"/>
              <a:t>TEXT HEADING LEVEL</a:t>
            </a:r>
          </a:p>
          <a:p>
            <a:pPr lvl="6"/>
            <a:r>
              <a:rPr lang="en-US" dirty="0" smtClean="0"/>
              <a:t>Text sub heading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HEADER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47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158468-4B92-4A05-8D7A-43E3A7C063A9}" type="datetime3">
              <a:rPr lang="en-US"/>
              <a:pPr>
                <a:defRPr/>
              </a:pPr>
              <a:t>7 August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29488" y="6394450"/>
            <a:ext cx="1430337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E945AF-9AC9-4DCA-ACC1-CD2D298D1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1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segoe u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segoe u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segoe u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segoe u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segoe u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segoe u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segoe u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segoe u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71463" algn="l" rtl="0" fontAlgn="base">
        <a:spcBef>
          <a:spcPct val="20000"/>
        </a:spcBef>
        <a:spcAft>
          <a:spcPct val="0"/>
        </a:spcAft>
        <a:buFont typeface="segoe ui" pitchFamily="34" charset="0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1463" algn="l" defTabSz="987425" rtl="0" fontAlgn="base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271463" indent="-271463" algn="l" rtl="0" fontAlgn="base">
        <a:spcBef>
          <a:spcPct val="20000"/>
        </a:spcBef>
        <a:spcAft>
          <a:spcPct val="0"/>
        </a:spcAft>
        <a:buFont typeface="segoe ui" pitchFamily="34" charset="0"/>
        <a:buAutoNum type="alphaU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71463" indent="-27146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463" indent="-271463" algn="l" defTabSz="914400" rtl="0" eaLnBrk="1" latinLnBrk="0" hangingPunct="1">
        <a:spcBef>
          <a:spcPct val="20000"/>
        </a:spcBef>
        <a:buFont typeface="Arial" pitchFamily="34" charset="0"/>
        <a:buNone/>
        <a:defRPr sz="1200" b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1463" indent="-271463" algn="l" defTabSz="914400" rtl="0" eaLnBrk="1" latinLnBrk="0" hangingPunct="1">
        <a:spcBef>
          <a:spcPct val="20000"/>
        </a:spcBef>
        <a:buFont typeface="Arial" pitchFamily="34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7pPr>
      <a:lvl8pPr marL="271463" indent="-271463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71463" indent="-271463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911225"/>
            <a:ext cx="8567738" cy="4886325"/>
          </a:xfrm>
        </p:spPr>
      </p:pic>
      <p:sp>
        <p:nvSpPr>
          <p:cNvPr id="14340" name="Footer Placeholder 19"/>
          <p:cNvSpPr txBox="1">
            <a:spLocks/>
          </p:cNvSpPr>
          <p:nvPr/>
        </p:nvSpPr>
        <p:spPr bwMode="auto">
          <a:xfrm>
            <a:off x="3619500" y="5295899"/>
            <a:ext cx="4933950" cy="46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1200" b="1" dirty="0">
              <a:solidFill>
                <a:srgbClr val="F2F2F2"/>
              </a:solidFill>
            </a:endParaRPr>
          </a:p>
        </p:txBody>
      </p:sp>
      <p:sp>
        <p:nvSpPr>
          <p:cNvPr id="5" name="Footer Placeholder 19"/>
          <p:cNvSpPr txBox="1">
            <a:spLocks/>
          </p:cNvSpPr>
          <p:nvPr/>
        </p:nvSpPr>
        <p:spPr>
          <a:xfrm>
            <a:off x="3479800" y="495300"/>
            <a:ext cx="5364067" cy="3352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>
              <a:solidFill>
                <a:schemeClr val="bg1"/>
              </a:solidFill>
            </a:endParaRPr>
          </a:p>
          <a:p>
            <a:pPr algn="l"/>
            <a:r>
              <a:rPr lang="ru-RU" sz="2600" dirty="0" smtClean="0">
                <a:solidFill>
                  <a:schemeClr val="bg1"/>
                </a:solidFill>
              </a:rPr>
              <a:t>Деятельность Северо-Каспийского Консорциума в области охраны окружающей среды и сохранения биоразнообразия</a:t>
            </a: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День Каспия, 2013 г.</a:t>
            </a:r>
          </a:p>
          <a:p>
            <a:pPr algn="l"/>
            <a:endParaRPr lang="ru-RU" sz="2800" dirty="0" smtClean="0">
              <a:solidFill>
                <a:schemeClr val="bg1"/>
              </a:solidFill>
            </a:endParaRPr>
          </a:p>
          <a:p>
            <a:pPr algn="l"/>
            <a:endParaRPr lang="ru-RU" sz="2800" dirty="0" smtClean="0">
              <a:solidFill>
                <a:schemeClr val="bg1"/>
              </a:solidFill>
            </a:endParaRPr>
          </a:p>
          <a:p>
            <a:pPr algn="l"/>
            <a:endParaRPr lang="ru-RU" sz="2400" i="1" dirty="0" smtClean="0">
              <a:solidFill>
                <a:schemeClr val="bg1"/>
              </a:solidFill>
            </a:endParaRPr>
          </a:p>
          <a:p>
            <a:pPr algn="l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Footer Placeholder 19"/>
          <p:cNvSpPr txBox="1">
            <a:spLocks/>
          </p:cNvSpPr>
          <p:nvPr/>
        </p:nvSpPr>
        <p:spPr>
          <a:xfrm>
            <a:off x="628874" y="4622800"/>
            <a:ext cx="2385259" cy="148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/>
              <a:t>Пьер Дельпон</a:t>
            </a:r>
          </a:p>
          <a:p>
            <a:pPr algn="l"/>
            <a:r>
              <a:rPr lang="ru-RU" dirty="0" smtClean="0"/>
              <a:t>Директор по внешним связям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843213" y="3978275"/>
            <a:ext cx="3457575" cy="977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ru-RU" dirty="0" smtClean="0"/>
              <a:t>БЛАГОДАРЮ ЗА ВНИМАНИЕ!</a:t>
            </a:r>
          </a:p>
        </p:txBody>
      </p:sp>
      <p:sp>
        <p:nvSpPr>
          <p:cNvPr id="68611" name="Date Placeholder 2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7 </a:t>
            </a:r>
            <a:r>
              <a:rPr lang="ru-RU" dirty="0" smtClean="0"/>
              <a:t>августа 2013 г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0A08F4-1AD3-4F83-92DE-75DCE611A7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7 </a:t>
            </a:r>
            <a:r>
              <a:rPr lang="ru-RU" dirty="0" smtClean="0"/>
              <a:t>августа 2013 г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0B9D16-0236-4384-BC9B-CA3111C927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  <p:sp>
        <p:nvSpPr>
          <p:cNvPr id="32773" name="Text Placeholder 5"/>
          <p:cNvSpPr>
            <a:spLocks noGrp="1"/>
          </p:cNvSpPr>
          <p:nvPr>
            <p:ph type="body" sz="quarter" idx="17"/>
          </p:nvPr>
        </p:nvSpPr>
        <p:spPr bwMode="auto">
          <a:xfrm>
            <a:off x="2298700" y="414338"/>
            <a:ext cx="6405563" cy="395287"/>
          </a:xfrm>
        </p:spPr>
        <p:txBody>
          <a:bodyPr wrap="square" numCol="1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ru-RU" dirty="0" smtClean="0"/>
              <a:t>Экологический мониторинг в северо-восточной части Каспийского моря</a:t>
            </a: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85750" y="857250"/>
            <a:ext cx="3916363" cy="5426848"/>
            <a:chOff x="428596" y="1000108"/>
            <a:chExt cx="3286125" cy="4812030"/>
          </a:xfrm>
        </p:grpSpPr>
        <p:pic>
          <p:nvPicPr>
            <p:cNvPr id="6" name="Picture 5" descr="CaspianSeaSatell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1000108"/>
              <a:ext cx="3284537" cy="4562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051987" y="5566521"/>
              <a:ext cx="2461596" cy="245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200" dirty="0">
                  <a:solidFill>
                    <a:srgbClr val="002060"/>
                  </a:solidFill>
                </a:rPr>
                <a:t>Биоресурсы Каспийского моря</a:t>
              </a:r>
            </a:p>
          </p:txBody>
        </p: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428596" y="1000108"/>
              <a:ext cx="2144712" cy="1428750"/>
              <a:chOff x="5500694" y="1142984"/>
              <a:chExt cx="2144127" cy="1428760"/>
            </a:xfrm>
          </p:grpSpPr>
          <p:pic>
            <p:nvPicPr>
              <p:cNvPr id="27" name="Picture 26" descr="26. Чилим. Фото Сараева Ф.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500694" y="1142984"/>
                <a:ext cx="2144127" cy="142876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8" name="TextBox 25"/>
              <p:cNvSpPr txBox="1">
                <a:spLocks noChangeArrowheads="1"/>
              </p:cNvSpPr>
              <p:nvPr/>
            </p:nvSpPr>
            <p:spPr bwMode="auto">
              <a:xfrm>
                <a:off x="5554550" y="2196031"/>
                <a:ext cx="1071570" cy="245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200">
                    <a:solidFill>
                      <a:schemeClr val="bg1"/>
                    </a:solidFill>
                  </a:rPr>
                  <a:t>Флора</a:t>
                </a:r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2500283" y="1214422"/>
              <a:ext cx="1209675" cy="959436"/>
              <a:chOff x="7572396" y="1357298"/>
              <a:chExt cx="1209675" cy="960190"/>
            </a:xfrm>
          </p:grpSpPr>
          <p:pic>
            <p:nvPicPr>
              <p:cNvPr id="25" name="Picture 16" descr="C:\Documents and Settings\nk91006480\Desktop\Indira\my presentation pics\CAITGHC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72396" y="1357298"/>
                <a:ext cx="1209675" cy="93345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6" name="TextBox 26"/>
              <p:cNvSpPr txBox="1">
                <a:spLocks noChangeArrowheads="1"/>
              </p:cNvSpPr>
              <p:nvPr/>
            </p:nvSpPr>
            <p:spPr bwMode="auto">
              <a:xfrm>
                <a:off x="7572396" y="2071678"/>
                <a:ext cx="1143008" cy="245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</a:rPr>
                  <a:t>Фитопланктон</a:t>
                </a:r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428596" y="2357421"/>
              <a:ext cx="1384300" cy="1228725"/>
              <a:chOff x="5500694" y="2500306"/>
              <a:chExt cx="1385011" cy="1228726"/>
            </a:xfrm>
          </p:grpSpPr>
          <p:pic>
            <p:nvPicPr>
              <p:cNvPr id="23" name="Picture 22" descr="ctenophora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500694" y="2500306"/>
                <a:ext cx="1385011" cy="122872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4" name="TextBox 29"/>
              <p:cNvSpPr txBox="1">
                <a:spLocks noChangeArrowheads="1"/>
              </p:cNvSpPr>
              <p:nvPr/>
            </p:nvSpPr>
            <p:spPr bwMode="auto">
              <a:xfrm>
                <a:off x="5608491" y="3336063"/>
                <a:ext cx="1071570" cy="245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</a:rPr>
                  <a:t>Зоопланктон</a:t>
                </a:r>
              </a:p>
            </p:txBody>
          </p:sp>
        </p:grp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1785908" y="2285983"/>
              <a:ext cx="1905000" cy="1428750"/>
              <a:chOff x="6858016" y="2428868"/>
              <a:chExt cx="1905014" cy="1428760"/>
            </a:xfrm>
          </p:grpSpPr>
          <p:pic>
            <p:nvPicPr>
              <p:cNvPr id="21" name="Picture 20" descr="caspian-seal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858016" y="2428868"/>
                <a:ext cx="1905014" cy="142876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2" name="TextBox 31"/>
              <p:cNvSpPr txBox="1">
                <a:spLocks noChangeArrowheads="1"/>
              </p:cNvSpPr>
              <p:nvPr/>
            </p:nvSpPr>
            <p:spPr bwMode="auto">
              <a:xfrm>
                <a:off x="7434819" y="3462741"/>
                <a:ext cx="1272803" cy="245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</a:rPr>
                  <a:t>Млекопитающие</a:t>
                </a:r>
              </a:p>
            </p:txBody>
          </p:sp>
        </p:grp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428596" y="3643296"/>
              <a:ext cx="1928812" cy="1865312"/>
              <a:chOff x="5357818" y="3429000"/>
              <a:chExt cx="1928826" cy="1865169"/>
            </a:xfrm>
          </p:grpSpPr>
          <p:pic>
            <p:nvPicPr>
              <p:cNvPr id="19" name="Picture 18" descr="IMG_1588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357818" y="3429000"/>
                <a:ext cx="1928826" cy="186516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0" name="TextBox 33"/>
              <p:cNvSpPr txBox="1">
                <a:spLocks noChangeArrowheads="1"/>
              </p:cNvSpPr>
              <p:nvPr/>
            </p:nvSpPr>
            <p:spPr bwMode="auto">
              <a:xfrm>
                <a:off x="5465561" y="4965809"/>
                <a:ext cx="92869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200">
                    <a:solidFill>
                      <a:schemeClr val="bg1"/>
                    </a:solidFill>
                  </a:rPr>
                  <a:t>Птицы</a:t>
                </a:r>
              </a:p>
            </p:txBody>
          </p: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2285971" y="3643296"/>
              <a:ext cx="1428750" cy="1023937"/>
              <a:chOff x="7358082" y="3786190"/>
              <a:chExt cx="1429043" cy="1023895"/>
            </a:xfrm>
          </p:grpSpPr>
          <p:pic>
            <p:nvPicPr>
              <p:cNvPr id="17" name="Picture 8" descr="Russian Sturgeon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358082" y="3786190"/>
                <a:ext cx="1429043" cy="102389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8" name="TextBox 35"/>
              <p:cNvSpPr txBox="1">
                <a:spLocks noChangeArrowheads="1"/>
              </p:cNvSpPr>
              <p:nvPr/>
            </p:nvSpPr>
            <p:spPr bwMode="auto">
              <a:xfrm>
                <a:off x="7500958" y="3929066"/>
                <a:ext cx="100013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200">
                    <a:solidFill>
                      <a:schemeClr val="bg1"/>
                    </a:solidFill>
                  </a:rPr>
                  <a:t>Ихтиофауна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428846" y="4500546"/>
              <a:ext cx="1143000" cy="1016000"/>
              <a:chOff x="7500958" y="4643446"/>
              <a:chExt cx="1143008" cy="1016007"/>
            </a:xfrm>
          </p:grpSpPr>
          <p:pic>
            <p:nvPicPr>
              <p:cNvPr id="15" name="Picture 14" descr="CAI74H6V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500958" y="4643446"/>
                <a:ext cx="1143008" cy="1016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6" name="TextBox 37"/>
              <p:cNvSpPr txBox="1">
                <a:spLocks noChangeArrowheads="1"/>
              </p:cNvSpPr>
              <p:nvPr/>
            </p:nvSpPr>
            <p:spPr bwMode="auto">
              <a:xfrm>
                <a:off x="7500958" y="5357826"/>
                <a:ext cx="1071570" cy="245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</a:rPr>
                  <a:t>Зообентос</a:t>
                </a:r>
              </a:p>
            </p:txBody>
          </p:sp>
        </p:grpSp>
      </p:grp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4305300" y="901700"/>
            <a:ext cx="4695825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algn="just"/>
            <a:r>
              <a:rPr lang="ru-RU" sz="1500" b="1" dirty="0" smtClean="0"/>
              <a:t>Сотрудничество с научными институтами:</a:t>
            </a:r>
            <a:endParaRPr lang="ru-RU" sz="1500" b="1" dirty="0"/>
          </a:p>
          <a:p>
            <a:pPr marL="342900" indent="-342900" algn="just"/>
            <a:endParaRPr lang="ru-RU" sz="1500" b="1" dirty="0"/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400" b="1" dirty="0" smtClean="0"/>
              <a:t>Качество </a:t>
            </a:r>
            <a:r>
              <a:rPr lang="ru-RU" sz="1400" b="1" dirty="0" smtClean="0"/>
              <a:t>морской воды: </a:t>
            </a:r>
            <a:r>
              <a:rPr lang="ru-RU" sz="1400" dirty="0"/>
              <a:t>ТОО "КаспиЭколоджи </a:t>
            </a:r>
            <a:r>
              <a:rPr lang="ru-RU" sz="1400" dirty="0" err="1"/>
              <a:t>Инвайроментал</a:t>
            </a:r>
            <a:r>
              <a:rPr lang="ru-RU" sz="1400" dirty="0"/>
              <a:t> </a:t>
            </a:r>
            <a:r>
              <a:rPr lang="ru-RU" sz="1400" dirty="0" err="1" smtClean="0"/>
              <a:t>Сервисез</a:t>
            </a:r>
            <a:r>
              <a:rPr lang="ru-RU" sz="1400" dirty="0" smtClean="0"/>
              <a:t>»</a:t>
            </a:r>
            <a:r>
              <a:rPr lang="ru-RU" sz="1400" dirty="0" smtClean="0"/>
              <a:t>, </a:t>
            </a:r>
            <a:r>
              <a:rPr lang="ru-RU" sz="1400" dirty="0" err="1" smtClean="0"/>
              <a:t>Алматы</a:t>
            </a:r>
            <a:r>
              <a:rPr lang="ru-RU" sz="1400" dirty="0" smtClean="0"/>
              <a:t>)</a:t>
            </a:r>
            <a:endParaRPr lang="ru-RU" sz="1400" dirty="0"/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400" b="1" dirty="0" smtClean="0"/>
              <a:t>Качество </a:t>
            </a:r>
            <a:r>
              <a:rPr lang="ru-RU" sz="1400" b="1" dirty="0" smtClean="0"/>
              <a:t>донных отложений: </a:t>
            </a:r>
            <a:r>
              <a:rPr lang="ru-RU" sz="1400" dirty="0"/>
              <a:t>Институт микробиологии и вирусологии, Министерство </a:t>
            </a:r>
            <a:r>
              <a:rPr lang="ru-RU" sz="1400" dirty="0" smtClean="0"/>
              <a:t>образования и </a:t>
            </a:r>
            <a:r>
              <a:rPr lang="ru-RU" sz="1400" dirty="0"/>
              <a:t>науки (МОН), Институт ядерной физики</a:t>
            </a:r>
            <a:r>
              <a:rPr lang="ru-RU" sz="1400" dirty="0" smtClean="0"/>
              <a:t>, Аналитическая </a:t>
            </a:r>
            <a:r>
              <a:rPr lang="ru-RU" sz="1400" dirty="0"/>
              <a:t>лаборатория охраны окружающей среды (Атырау, Алматы)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400" b="1" dirty="0" smtClean="0"/>
              <a:t>Фитопланктон</a:t>
            </a:r>
            <a:r>
              <a:rPr lang="ru-RU" sz="1400" dirty="0"/>
              <a:t>: НИИ рыбного хозяйства (Атырау, Алматы)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400" b="1" dirty="0" smtClean="0"/>
              <a:t>Зоопланктон</a:t>
            </a:r>
            <a:r>
              <a:rPr lang="ru-RU" sz="1400" b="1" dirty="0" smtClean="0"/>
              <a:t>: </a:t>
            </a:r>
            <a:r>
              <a:rPr lang="ru-RU" sz="1400" dirty="0"/>
              <a:t>НИИ рыбного хозяйства (Атырау, Алматы)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400" b="1" dirty="0" smtClean="0"/>
              <a:t>Зообентос</a:t>
            </a:r>
            <a:r>
              <a:rPr lang="ru-RU" sz="1400" b="1" dirty="0" smtClean="0"/>
              <a:t>: </a:t>
            </a:r>
            <a:r>
              <a:rPr lang="ru-RU" sz="1400" dirty="0"/>
              <a:t>НИИ рыбного хозяйства</a:t>
            </a:r>
            <a:r>
              <a:rPr lang="ru-RU" sz="1400" dirty="0" smtClean="0"/>
              <a:t> </a:t>
            </a:r>
            <a:r>
              <a:rPr lang="ru-RU" sz="1400" dirty="0"/>
              <a:t>(Атырау, Алматы)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400" b="1" dirty="0" smtClean="0"/>
              <a:t>Почва</a:t>
            </a:r>
            <a:r>
              <a:rPr lang="ru-RU" sz="1400" b="1" dirty="0" smtClean="0"/>
              <a:t>, растительность, фауна: </a:t>
            </a:r>
            <a:r>
              <a:rPr lang="ru-RU" sz="1400" dirty="0"/>
              <a:t>ТОО "Терра", КАПЭ (Алматы)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400" b="1" dirty="0" smtClean="0"/>
              <a:t>Ихтиофауна</a:t>
            </a:r>
            <a:r>
              <a:rPr lang="ru-RU" sz="1400" b="1" dirty="0" smtClean="0"/>
              <a:t>: </a:t>
            </a:r>
            <a:r>
              <a:rPr lang="ru-RU" sz="1400" dirty="0"/>
              <a:t>НИИ рыбного хозяйства, Казэкопроект, </a:t>
            </a:r>
            <a:r>
              <a:rPr lang="ru-RU" sz="1400" dirty="0" smtClean="0"/>
              <a:t>КАПЭ </a:t>
            </a:r>
            <a:r>
              <a:rPr lang="ru-RU" sz="1400" dirty="0" smtClean="0"/>
              <a:t>(Атырау, Алматы)</a:t>
            </a:r>
            <a:endParaRPr lang="ru-RU" sz="1400" dirty="0"/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400" b="1" dirty="0" smtClean="0"/>
              <a:t>Птицы</a:t>
            </a:r>
            <a:r>
              <a:rPr lang="ru-RU" sz="1400" b="1" dirty="0" smtClean="0"/>
              <a:t>: </a:t>
            </a:r>
            <a:r>
              <a:rPr lang="ru-RU" sz="1400" dirty="0"/>
              <a:t>Институт зоологии МОН, </a:t>
            </a:r>
            <a:r>
              <a:rPr sz="1400" dirty="0"/>
              <a:t/>
            </a:r>
            <a:br>
              <a:rPr sz="1400" dirty="0"/>
            </a:br>
            <a:r>
              <a:rPr lang="ru-RU" sz="1400" dirty="0" smtClean="0"/>
              <a:t>ТОО </a:t>
            </a:r>
            <a:r>
              <a:rPr lang="ru-RU" sz="1400" dirty="0" smtClean="0"/>
              <a:t>"</a:t>
            </a:r>
            <a:r>
              <a:rPr lang="ru-RU" sz="1400" dirty="0" err="1" smtClean="0"/>
              <a:t>КаспиЭколоджи</a:t>
            </a:r>
            <a:r>
              <a:rPr lang="ru-RU" sz="1400" dirty="0" smtClean="0"/>
              <a:t> </a:t>
            </a:r>
            <a:r>
              <a:rPr lang="ru-RU" sz="1400" dirty="0" err="1" smtClean="0"/>
              <a:t>Инвайронментал</a:t>
            </a:r>
            <a:r>
              <a:rPr lang="ru-RU" sz="1400" dirty="0" smtClean="0"/>
              <a:t> </a:t>
            </a:r>
            <a:r>
              <a:rPr lang="ru-RU" sz="1400" dirty="0" smtClean="0"/>
              <a:t>Сервисез"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400" b="1" dirty="0" smtClean="0"/>
              <a:t>Млекопитающие </a:t>
            </a:r>
            <a:r>
              <a:rPr lang="ru-RU" sz="1400" b="1" dirty="0" smtClean="0"/>
              <a:t>(каспийский тюлень): </a:t>
            </a:r>
            <a:r>
              <a:rPr lang="ru-RU" sz="1400" dirty="0"/>
              <a:t>НИИ рыбного хозяйства, </a:t>
            </a:r>
            <a:r>
              <a:rPr lang="ru-RU" sz="1400" dirty="0" smtClean="0"/>
              <a:t>Международные </a:t>
            </a:r>
            <a:r>
              <a:rPr lang="ru-RU" sz="1400" dirty="0" smtClean="0"/>
              <a:t>исследования каспийского тюленя (CISS), </a:t>
            </a:r>
            <a:r>
              <a:rPr lang="ru-RU" sz="1400" dirty="0" smtClean="0"/>
              <a:t>Университет </a:t>
            </a:r>
            <a:r>
              <a:rPr lang="ru-RU" sz="1400" dirty="0" smtClean="0"/>
              <a:t>Лидса (ученые РК, Великобритании, </a:t>
            </a:r>
            <a:r>
              <a:rPr lang="ru-RU" sz="1400" dirty="0" smtClean="0"/>
              <a:t>России</a:t>
            </a:r>
            <a:r>
              <a:rPr lang="ru-RU" sz="1400" dirty="0" smtClean="0"/>
              <a:t>, Эстонии, Латвии)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7 </a:t>
            </a:r>
            <a:r>
              <a:rPr lang="ru-RU" dirty="0" smtClean="0"/>
              <a:t>августа 2013 г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0B9D16-0236-4384-BC9B-CA3111C927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  <p:sp>
        <p:nvSpPr>
          <p:cNvPr id="32773" name="Text Placeholder 5"/>
          <p:cNvSpPr>
            <a:spLocks noGrp="1"/>
          </p:cNvSpPr>
          <p:nvPr>
            <p:ph type="body" sz="quarter" idx="17"/>
          </p:nvPr>
        </p:nvSpPr>
        <p:spPr bwMode="auto">
          <a:xfrm>
            <a:off x="4106863" y="414338"/>
            <a:ext cx="4597400" cy="3952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Исследования каспийского тюленя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9888" y="1041400"/>
            <a:ext cx="4735512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177800" algn="just">
              <a:spcBef>
                <a:spcPct val="20000"/>
              </a:spcBef>
            </a:pPr>
            <a:r>
              <a:rPr lang="ru-RU" sz="1600" b="1" dirty="0" smtClean="0">
                <a:solidFill>
                  <a:schemeClr val="accent1"/>
                </a:solidFill>
                <a:latin typeface="Segoe UI"/>
              </a:rPr>
              <a:t>С 2005 г. проведено 9 зимних аэросъемок популяции тюленей</a:t>
            </a:r>
          </a:p>
          <a:p>
            <a:pPr marL="177800" algn="just">
              <a:spcBef>
                <a:spcPct val="20000"/>
              </a:spcBef>
            </a:pPr>
            <a:endParaRPr lang="ru-RU" sz="1400" b="1" dirty="0" smtClean="0">
              <a:solidFill>
                <a:schemeClr val="accent1"/>
              </a:solidFill>
              <a:latin typeface="Segoe UI"/>
            </a:endParaRPr>
          </a:p>
          <a:p>
            <a:pPr marL="177800" algn="just">
              <a:spcBef>
                <a:spcPct val="20000"/>
              </a:spcBef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Segoe UI"/>
              </a:rPr>
              <a:t>Задачи, определенные совместно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Segoe UI"/>
              </a:rPr>
              <a:t>с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Segoe UI"/>
              </a:rPr>
              <a:t>Международной группой по исследованию каспийского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Segoe UI"/>
              </a:rPr>
              <a:t>тюленя (CISS):</a:t>
            </a:r>
          </a:p>
          <a:p>
            <a:pPr marL="177800" algn="just">
              <a:spcBef>
                <a:spcPct val="20000"/>
              </a:spcBef>
            </a:pPr>
            <a:endParaRPr lang="ru-RU" sz="1000" dirty="0" smtClean="0">
              <a:solidFill>
                <a:schemeClr val="bg2">
                  <a:lumMod val="10000"/>
                </a:schemeClr>
              </a:solidFill>
              <a:latin typeface="Segoe UI"/>
            </a:endParaRPr>
          </a:p>
          <a:p>
            <a:pPr marL="261938" lvl="2" indent="-84138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Segoe UI"/>
              </a:rPr>
              <a:t>  определение мест обитания каспийских тюленей;</a:t>
            </a:r>
          </a:p>
          <a:p>
            <a:pPr marL="261938" lvl="2" indent="-84138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ru-RU" sz="1000" dirty="0" smtClean="0">
              <a:solidFill>
                <a:schemeClr val="bg2">
                  <a:lumMod val="10000"/>
                </a:schemeClr>
              </a:solidFill>
              <a:latin typeface="Segoe UI"/>
            </a:endParaRPr>
          </a:p>
          <a:p>
            <a:pPr marL="261938" lvl="2" indent="-84138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Segoe UI"/>
              </a:rPr>
              <a:t>  ежегодная оценка численности щенков;</a:t>
            </a:r>
          </a:p>
          <a:p>
            <a:pPr marL="261938" lvl="2" indent="-84138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ru-RU" sz="1000" dirty="0" smtClean="0">
              <a:solidFill>
                <a:schemeClr val="bg2">
                  <a:lumMod val="10000"/>
                </a:schemeClr>
              </a:solidFill>
              <a:latin typeface="Segoe UI"/>
            </a:endParaRPr>
          </a:p>
          <a:p>
            <a:pPr marL="261938" lvl="2" indent="-84138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Segoe UI"/>
              </a:rPr>
              <a:t>  оценка размера популяции тюленей и тенденции к изменению.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Segoe UI"/>
            </a:endParaRPr>
          </a:p>
          <a:p>
            <a:pPr marL="261938" lvl="2" indent="-84138" algn="just">
              <a:spcBef>
                <a:spcPct val="20000"/>
              </a:spcBef>
            </a:pPr>
            <a:endParaRPr lang="ru-RU" sz="1400" b="1" dirty="0">
              <a:solidFill>
                <a:schemeClr val="accent1"/>
              </a:solidFill>
              <a:latin typeface="Segoe U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688" y="1225550"/>
            <a:ext cx="33845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193" y="3877628"/>
            <a:ext cx="3201987" cy="2413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 descr="Atyrau Feb 07 berkut aircra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44" y="4013336"/>
            <a:ext cx="3180596" cy="211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7 </a:t>
            </a:r>
            <a:r>
              <a:rPr lang="ru-RU" dirty="0" smtClean="0"/>
              <a:t>августа 2013 г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0B9D16-0236-4384-BC9B-CA3111C927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  <p:sp>
        <p:nvSpPr>
          <p:cNvPr id="32773" name="Text Placeholder 5"/>
          <p:cNvSpPr>
            <a:spLocks noGrp="1"/>
          </p:cNvSpPr>
          <p:nvPr>
            <p:ph type="body" sz="quarter" idx="17"/>
          </p:nvPr>
        </p:nvSpPr>
        <p:spPr bwMode="auto">
          <a:xfrm>
            <a:off x="3314700" y="414338"/>
            <a:ext cx="5389563" cy="395287"/>
          </a:xfrm>
        </p:spPr>
        <p:txBody>
          <a:bodyPr wrap="square" numCol="1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ru-RU" dirty="0" smtClean="0"/>
              <a:t>Мечение каспийского тюленя спутниковыми метками с 2008 г.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89000"/>
            <a:ext cx="8796338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3175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Проведено 75 маркировок тюленя со спутника, что позволяет отслеживать маршруты передвижения тюленей и участки кормовой базы;</a:t>
            </a:r>
          </a:p>
          <a:p>
            <a:pPr marL="450850" indent="-3175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ru-RU" sz="1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0850" indent="-3175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Анализ экскрементов для изучения особенностей питания тюленей.</a:t>
            </a:r>
          </a:p>
          <a:p>
            <a:pPr marL="450850" indent="-3175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ru-RU" sz="1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0850" indent="-3175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Отбор проб жидкостей в целях оценки состояния здоровья.</a:t>
            </a:r>
          </a:p>
          <a:p>
            <a:pPr marL="450850" indent="-3175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ru-RU" sz="1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0850" indent="-3175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Дистанционные исследования (спутниковая съемка высокого разрешения) для определения мест распределения каспийского тюленя на дрейфующих льдах.</a:t>
            </a:r>
          </a:p>
          <a:p>
            <a:pPr marL="450850" indent="-3175" algn="just" eaLnBrk="0" hangingPunct="0">
              <a:spcBef>
                <a:spcPct val="20000"/>
              </a:spcBef>
              <a:buClr>
                <a:srgbClr val="FFD200"/>
              </a:buClr>
              <a:buFont typeface="Arial Black" pitchFamily="34" charset="0"/>
              <a:buChar char="►"/>
            </a:pPr>
            <a:endParaRPr lang="ru-RU" sz="1400" b="1" dirty="0">
              <a:solidFill>
                <a:schemeClr val="accent1"/>
              </a:solidFill>
            </a:endParaRPr>
          </a:p>
        </p:txBody>
      </p:sp>
      <p:pic>
        <p:nvPicPr>
          <p:cNvPr id="7" name="Picture 12" descr="DSC_03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3024188"/>
            <a:ext cx="2760663" cy="193992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619625"/>
            <a:ext cx="2492375" cy="18986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800" y="3071813"/>
            <a:ext cx="3365500" cy="22590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250" y="4246563"/>
            <a:ext cx="2819400" cy="21304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7 </a:t>
            </a:r>
            <a:r>
              <a:rPr lang="ru-RU" dirty="0" smtClean="0"/>
              <a:t>августа 2013 г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0B9D16-0236-4384-BC9B-CA3111C927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  <p:sp>
        <p:nvSpPr>
          <p:cNvPr id="32773" name="Text Placeholder 5"/>
          <p:cNvSpPr>
            <a:spLocks noGrp="1"/>
          </p:cNvSpPr>
          <p:nvPr>
            <p:ph type="body" sz="quarter" idx="17"/>
          </p:nvPr>
        </p:nvSpPr>
        <p:spPr bwMode="auto">
          <a:xfrm>
            <a:off x="4106863" y="414338"/>
            <a:ext cx="4597400" cy="3952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Исследования каспийского тюленя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8300" y="1244600"/>
            <a:ext cx="4673600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FFD200"/>
              </a:buClr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accent1"/>
                </a:solidFill>
              </a:rPr>
              <a:t>С 2005 г. проведено 8 исследований каспийского тюленя на  ледоколах</a:t>
            </a:r>
          </a:p>
          <a:p>
            <a:pPr marL="8890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FFD200"/>
              </a:buClr>
              <a:buFont typeface="Wingdings" pitchFamily="2" charset="2"/>
              <a:buNone/>
            </a:pPr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8890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FFD200"/>
              </a:buClr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Задачи</a:t>
            </a:r>
          </a:p>
          <a:p>
            <a:pPr marL="8890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FFD200"/>
              </a:buClr>
              <a:buFont typeface="Wingdings" pitchFamily="2" charset="2"/>
              <a:buNone/>
            </a:pPr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889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Исследование концентраций тюленей на льдах.</a:t>
            </a:r>
          </a:p>
          <a:p>
            <a:pPr marL="88900" algn="just">
              <a:buClr>
                <a:schemeClr val="accent1"/>
              </a:buClr>
              <a:buFont typeface="Arial" pitchFamily="34" charset="0"/>
              <a:buChar char="•"/>
            </a:pP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889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Изучение поведения тюленей;</a:t>
            </a:r>
          </a:p>
          <a:p>
            <a:pPr marL="88900" algn="just">
              <a:buClr>
                <a:schemeClr val="accent1"/>
              </a:buClr>
              <a:buFont typeface="Arial" pitchFamily="34" charset="0"/>
              <a:buChar char="•"/>
            </a:pP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889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Изучение воздействия движений ледокола на  популяцию тюленей.</a:t>
            </a:r>
          </a:p>
          <a:p>
            <a:pPr marL="88900" algn="just">
              <a:buClr>
                <a:schemeClr val="accent1"/>
              </a:buClr>
              <a:buFont typeface="Arial" pitchFamily="34" charset="0"/>
              <a:buChar char="•"/>
            </a:pP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889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Обучение наблюдателей за тюленями.</a:t>
            </a:r>
          </a:p>
          <a:p>
            <a:pPr marL="88900" algn="just">
              <a:buClr>
                <a:schemeClr val="accent1"/>
              </a:buClr>
              <a:buFont typeface="Arial" pitchFamily="34" charset="0"/>
              <a:buChar char="•"/>
            </a:pP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889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Обучение экипажей судов.</a:t>
            </a:r>
          </a:p>
          <a:p>
            <a:pPr marL="88900" algn="just">
              <a:buClr>
                <a:schemeClr val="accent1"/>
              </a:buClr>
              <a:buFont typeface="Arial" pitchFamily="34" charset="0"/>
              <a:buChar char="•"/>
            </a:pP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889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Оценка эффективности мер по смягчению воздействия ледоколов на популяцию каспийского тюленя.</a:t>
            </a:r>
          </a:p>
          <a:p>
            <a:pPr marL="88900" algn="just" eaLnBrk="0" hangingPunct="0">
              <a:spcBef>
                <a:spcPct val="20000"/>
              </a:spcBef>
              <a:buClr>
                <a:srgbClr val="FFD200"/>
              </a:buClr>
              <a:buFont typeface="Arial Black" pitchFamily="34" charset="0"/>
              <a:buChar char="►"/>
            </a:pP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8613" y="1393825"/>
            <a:ext cx="3405187" cy="235902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4143375"/>
            <a:ext cx="3330575" cy="222726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133600" y="368300"/>
            <a:ext cx="6686549" cy="457119"/>
          </a:xfrm>
        </p:spPr>
        <p:txBody>
          <a:bodyPr>
            <a:noAutofit/>
          </a:bodyPr>
          <a:lstStyle/>
          <a:p>
            <a:r>
              <a:rPr lang="ru-RU" dirty="0" smtClean="0"/>
              <a:t>Ликвидация аварийных разливов нефти и Готовность к разливам Уровня 3 - членство в организациях и соглашения</a:t>
            </a:r>
            <a:endParaRPr lang="ru-RU" dirty="0"/>
          </a:p>
        </p:txBody>
      </p:sp>
      <p:sp>
        <p:nvSpPr>
          <p:cNvPr id="27" name="Text Placeholder 1"/>
          <p:cNvSpPr txBox="1">
            <a:spLocks/>
          </p:cNvSpPr>
          <p:nvPr/>
        </p:nvSpPr>
        <p:spPr>
          <a:xfrm>
            <a:off x="412042" y="2349500"/>
            <a:ext cx="8325558" cy="4254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500" i="0" u="none" strike="noStrike" kern="1200" cap="none" spc="0" normalizeH="0" baseline="0" noProof="0" dirty="0" smtClean="0">
              <a:ln>
                <a:noFill/>
              </a:ln>
              <a:solidFill>
                <a:srgbClr val="48474B"/>
              </a:solidFill>
              <a:effectLst/>
              <a:uLnTx/>
              <a:uFillTx/>
              <a:latin typeface="+mn-lt"/>
              <a:ea typeface="Segoe UI" pitchFamily="34" charset="0"/>
              <a:cs typeface="Segoe UI" pitchFamily="34" charset="0"/>
            </a:endParaRPr>
          </a:p>
          <a:p>
            <a:r>
              <a:rPr lang="ru-RU" sz="3300" i="1" dirty="0" smtClean="0">
                <a:latin typeface="+mn-lt"/>
              </a:rPr>
              <a:t>Предупреждение и ликвидация аварийных разливов нефти</a:t>
            </a:r>
          </a:p>
          <a:p>
            <a:r>
              <a:rPr lang="ru-RU" sz="3000" b="1" dirty="0" smtClean="0">
                <a:latin typeface="+mn-lt"/>
              </a:rPr>
              <a:t> </a:t>
            </a:r>
          </a:p>
          <a:p>
            <a:pPr algn="just"/>
            <a:r>
              <a:rPr lang="ru-RU" sz="3000" dirty="0" smtClean="0">
                <a:latin typeface="+mn-lt"/>
              </a:rPr>
              <a:t>Работы проводятся в основном с искусственных островов, где условия работы схожи с наземными  условиями.</a:t>
            </a:r>
          </a:p>
          <a:p>
            <a:pPr algn="just"/>
            <a:r>
              <a:rPr lang="ru-RU" sz="3000" dirty="0" smtClean="0">
                <a:latin typeface="+mn-lt"/>
              </a:rPr>
              <a:t> </a:t>
            </a:r>
          </a:p>
          <a:p>
            <a:pPr algn="just"/>
            <a:r>
              <a:rPr lang="ru-RU" sz="3000" dirty="0" smtClean="0">
                <a:latin typeface="+mn-lt"/>
              </a:rPr>
              <a:t>Акцент на 3 основных моментах: предупреждение, готовность и ликвидация. </a:t>
            </a:r>
          </a:p>
          <a:p>
            <a:pPr algn="just"/>
            <a:r>
              <a:rPr lang="ru-RU" sz="3000" dirty="0" smtClean="0">
                <a:latin typeface="+mn-lt"/>
              </a:rPr>
              <a:t> </a:t>
            </a:r>
          </a:p>
          <a:p>
            <a:pPr algn="just"/>
            <a:r>
              <a:rPr lang="ru-RU" sz="3000" dirty="0" smtClean="0">
                <a:latin typeface="+mn-lt"/>
              </a:rPr>
              <a:t>Предупреждение производственных аварий является отдельным важнейшим аспектом, который учитывается на всех этапах проекта.</a:t>
            </a:r>
          </a:p>
          <a:p>
            <a:pPr marL="177800" lvl="0" indent="-1778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000" dirty="0" smtClean="0">
              <a:latin typeface="+mn-lt"/>
            </a:endParaRPr>
          </a:p>
          <a:p>
            <a:pPr marL="177800" lvl="0" indent="-1778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300" i="1" dirty="0" smtClean="0">
                <a:latin typeface="+mn-lt"/>
              </a:rPr>
              <a:t>Готовность к разливам Уровня 3 - членство в организациях и соглашения</a:t>
            </a:r>
          </a:p>
          <a:p>
            <a:pPr marL="177800" lvl="0" indent="-1778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000" i="1" dirty="0" smtClean="0">
              <a:latin typeface="+mn-lt"/>
            </a:endParaRP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74B"/>
                </a:solidFill>
                <a:effectLst/>
                <a:uLnTx/>
                <a:uFillTx/>
                <a:latin typeface="+mn-lt"/>
              </a:rPr>
              <a:t>Членство в организации «Oil Spill Response Limited»:</a:t>
            </a:r>
          </a:p>
          <a:p>
            <a:pPr marL="355600" marR="0" lvl="1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itchFamily="34" charset="0"/>
              <a:buChar char="-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74B"/>
                </a:solidFill>
                <a:effectLst/>
                <a:uLnTx/>
                <a:uFillTx/>
                <a:latin typeface="+mn-lt"/>
              </a:rPr>
              <a:t>круглосуточное гарантированное и оперативное реагирование</a:t>
            </a:r>
          </a:p>
          <a:p>
            <a:pPr marL="355600" marR="0" lvl="1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itchFamily="34" charset="0"/>
              <a:buChar char="-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rgbClr val="48474B"/>
              </a:solidFill>
              <a:effectLst/>
              <a:uLnTx/>
              <a:uFillTx/>
              <a:latin typeface="+mn-lt"/>
              <a:ea typeface="Segoe UI" pitchFamily="34" charset="0"/>
              <a:cs typeface="Segoe UI" pitchFamily="34" charset="0"/>
            </a:endParaRP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000" dirty="0" smtClean="0">
                <a:solidFill>
                  <a:srgbClr val="48474B"/>
                </a:solidFill>
                <a:latin typeface="+mn-lt"/>
              </a:rPr>
              <a:t>Д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74B"/>
                </a:solidFill>
                <a:effectLst/>
                <a:uLnTx/>
                <a:uFillTx/>
                <a:latin typeface="+mn-lt"/>
              </a:rPr>
              <a:t>оступ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74B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74B"/>
                </a:solidFill>
                <a:effectLst/>
                <a:uLnTx/>
                <a:uFillTx/>
                <a:latin typeface="+mn-lt"/>
              </a:rPr>
              <a:t>к Глобальной сети реагирования (Global Response Network): </a:t>
            </a:r>
          </a:p>
          <a:p>
            <a:pPr marL="355600" marR="0" lvl="1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itchFamily="34" charset="0"/>
              <a:buChar char="-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74B"/>
                </a:solidFill>
                <a:effectLst/>
                <a:uLnTx/>
                <a:uFillTx/>
                <a:latin typeface="+mn-lt"/>
              </a:rPr>
              <a:t>группы оперативного реагирования и резервы оборудования по всему миру.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rgbClr val="48474B"/>
              </a:solidFill>
              <a:effectLst/>
              <a:uLnTx/>
              <a:uFillTx/>
              <a:latin typeface="+mn-lt"/>
              <a:ea typeface="Segoe UI" pitchFamily="34" charset="0"/>
              <a:cs typeface="Segoe UI" pitchFamily="34" charset="0"/>
            </a:endParaRP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74B"/>
                </a:solidFill>
                <a:effectLst/>
                <a:uLnTx/>
                <a:uFillTx/>
                <a:latin typeface="+mn-lt"/>
              </a:rPr>
              <a:t>Глобальная сеть поддержки по ликвидации разливов нефти Группы Шелл (группа Азия - Россия- Австралия):</a:t>
            </a:r>
          </a:p>
          <a:p>
            <a:pPr marL="355600" marR="0" lvl="1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itchFamily="34" charset="0"/>
              <a:buChar char="-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74B"/>
                </a:solidFill>
                <a:effectLst/>
                <a:uLnTx/>
                <a:uFillTx/>
                <a:latin typeface="+mn-lt"/>
              </a:rPr>
              <a:t>В региональную группу входит  500 обученных работников ЛАРН из числа контролирующего персонала, которые могут быть привлечены для оказания поддержки при ликвидации разливов Уровня 3.</a:t>
            </a:r>
          </a:p>
          <a:p>
            <a:pPr marL="355600" marR="0" lvl="1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itchFamily="34" charset="0"/>
              <a:buChar char="-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rgbClr val="48474B"/>
              </a:solidFill>
              <a:effectLst/>
              <a:uLnTx/>
              <a:uFillTx/>
              <a:latin typeface="+mn-lt"/>
              <a:ea typeface="Segoe UI" pitchFamily="34" charset="0"/>
              <a:cs typeface="Segoe UI" pitchFamily="34" charset="0"/>
            </a:endParaRP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74B"/>
                </a:solidFill>
                <a:effectLst/>
                <a:uLnTx/>
                <a:uFillTx/>
                <a:latin typeface="+mn-lt"/>
              </a:rPr>
              <a:t>Дополнительные ресурсы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48474B"/>
                </a:solidFill>
                <a:effectLst/>
                <a:uLnTx/>
                <a:uFillTx/>
                <a:latin typeface="+mn-lt"/>
              </a:rPr>
              <a:t> участников  Консорциума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48474B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3000" b="0" i="0" u="none" strike="noStrike" kern="1200" cap="none" spc="0" normalizeH="0" noProof="0" dirty="0" smtClean="0">
              <a:ln>
                <a:noFill/>
              </a:ln>
              <a:solidFill>
                <a:srgbClr val="48474B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8" name="Picture 27" descr="grn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42" y="1067869"/>
            <a:ext cx="3227197" cy="1173526"/>
          </a:xfrm>
          <a:prstGeom prst="rect">
            <a:avLst/>
          </a:prstGeom>
        </p:spPr>
      </p:pic>
      <p:pic>
        <p:nvPicPr>
          <p:cNvPr id="29" name="Picture 4" descr="Oil Spill Response Limited - Turnkey Solu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0624" y="1067870"/>
            <a:ext cx="4709881" cy="1179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33941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7 </a:t>
            </a:r>
            <a:r>
              <a:rPr lang="ru-RU" dirty="0" smtClean="0"/>
              <a:t>августа 2013 г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0B9D16-0236-4384-BC9B-CA3111C927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  <p:sp>
        <p:nvSpPr>
          <p:cNvPr id="32773" name="Text Placeholder 5"/>
          <p:cNvSpPr>
            <a:spLocks noGrp="1"/>
          </p:cNvSpPr>
          <p:nvPr>
            <p:ph type="body" sz="quarter" idx="17"/>
          </p:nvPr>
        </p:nvSpPr>
        <p:spPr bwMode="auto">
          <a:xfrm>
            <a:off x="4106863" y="414338"/>
            <a:ext cx="4597400" cy="39528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ru-RU" dirty="0" smtClean="0"/>
              <a:t>Изучение биоразнообразия на суше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6216" y="1231900"/>
            <a:ext cx="8134384" cy="2397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С 2001 г. проведено 37 отдельных исследований (в т.ч. по 2 исследования ежегодно в Атырауской и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Мангистауской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областях);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Получение данных фоновых исследований и мониторинга воздействия на окружающую среду в Атырауской и Мангистауской областях с акцентом на потенциальное воздействие в результате деятельности по СРПСК.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Определение условий почвообразования, состояния растительности, видового состава и соответствующей численности животных и растений.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В настоящее время исследования проводятся на 62 станциях долгосрочного наблюдения воздействия в Атырауской области и на 20 станциях в Мангистауской области.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5800" y="3900488"/>
            <a:ext cx="7353300" cy="2414587"/>
            <a:chOff x="0" y="2725"/>
            <a:chExt cx="3675" cy="129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5" y="2966"/>
              <a:ext cx="1216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962"/>
              <a:ext cx="962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5" y="3178"/>
              <a:ext cx="76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18" y="2725"/>
              <a:ext cx="735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55" y="3367"/>
              <a:ext cx="38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69" y="3671"/>
              <a:ext cx="180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56" y="2801"/>
              <a:ext cx="798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3455"/>
              <a:ext cx="1861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7 </a:t>
            </a:r>
            <a:r>
              <a:rPr lang="ru-RU" dirty="0" smtClean="0"/>
              <a:t>августа 2013 г.</a:t>
            </a:r>
            <a:endParaRPr lang="ru-RU" dirty="0"/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0B9D16-0236-4384-BC9B-CA3111C927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32773" name="Text Placeholder 5"/>
          <p:cNvSpPr>
            <a:spLocks noGrp="1"/>
          </p:cNvSpPr>
          <p:nvPr>
            <p:ph type="body" sz="quarter" idx="17"/>
          </p:nvPr>
        </p:nvSpPr>
        <p:spPr bwMode="auto">
          <a:xfrm>
            <a:off x="3073400" y="414338"/>
            <a:ext cx="5630863" cy="395287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ru-RU" dirty="0" smtClean="0"/>
              <a:t>Обязательство Консорциума по охране окружающей среды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9575" y="891432"/>
            <a:ext cx="842962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/>
              <a:t> </a:t>
            </a:r>
            <a:r>
              <a:rPr lang="ru-RU" sz="1200" b="1" dirty="0" smtClean="0">
                <a:latin typeface="+mn-lt"/>
              </a:rPr>
              <a:t>Консорциум ведет активную работу по снижению воздействия проводимых операций на окружающую среду и сохранению биоразнообразия.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1200" dirty="0" smtClean="0">
              <a:latin typeface="+mn-lt"/>
              <a:cs typeface="+mn-cs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200" dirty="0" smtClean="0"/>
              <a:t>Консорциум придает наибольшее значение экологической ответственности. Консорциум стремится осуществлять свои работы ответственно, соблюдать законы Республики Казахстан, а также приемлемые международные нормы и правила.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1200" dirty="0" smtClean="0">
              <a:latin typeface="+mn-lt"/>
              <a:cs typeface="+mn-cs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/>
              <a:t>Консорциум ежегодно проводит согласование Плана природоохранных мероприятий, предусматривающего мероприятия на следующий год, в т.ч. мониторинг и сохранение биоразнообразия, с соответствующими государственными органами РК.</a:t>
            </a:r>
          </a:p>
          <a:p>
            <a:pPr lvl="1" algn="just">
              <a:buFont typeface="Wingdings" pitchFamily="2" charset="2"/>
              <a:buChar char="Ø"/>
            </a:pPr>
            <a:endParaRPr lang="ru-RU" sz="1200" dirty="0" smtClean="0">
              <a:latin typeface="+mn-lt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200" dirty="0" smtClean="0">
                <a:latin typeface="+mn-lt"/>
              </a:rPr>
              <a:t> Примеры выполненных работ: мониторинг воздуха, установки очистки сточных вод (наземный и морской комплексы), организация отходов, ликвидация разливов нефти, механические испарительные системы, размещение жидких отходов, сейсмические исследования, посадка деревьев, пробная закачка бурового шлама, экологические исследования, мониторинг тюленей и животного мира, исследование биоразнообразия, обучение и обеспечение качества.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Placeholder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6" y="4237255"/>
            <a:ext cx="4206874" cy="2192119"/>
          </a:xfrm>
          <a:prstGeom prst="rect">
            <a:avLst/>
          </a:prstGeom>
        </p:spPr>
      </p:pic>
      <p:pic>
        <p:nvPicPr>
          <p:cNvPr id="7" name="Picture Placeholder 7" descr="IMG_6001.JPG"/>
          <p:cNvPicPr>
            <a:picLocks noChangeAspect="1"/>
          </p:cNvPicPr>
          <p:nvPr/>
        </p:nvPicPr>
        <p:blipFill>
          <a:blip r:embed="rId3" cstate="print"/>
          <a:srcRect t="7226" b="7226"/>
          <a:stretch>
            <a:fillRect/>
          </a:stretch>
        </p:blipFill>
        <p:spPr>
          <a:xfrm>
            <a:off x="4936332" y="4231275"/>
            <a:ext cx="3721893" cy="220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7 </a:t>
            </a:r>
            <a:r>
              <a:rPr lang="ru-RU" dirty="0" smtClean="0"/>
              <a:t>августа 2013 г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0B9D16-0236-4384-BC9B-CA3111C927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  <p:sp>
        <p:nvSpPr>
          <p:cNvPr id="32773" name="Text Placeholder 5"/>
          <p:cNvSpPr>
            <a:spLocks noGrp="1"/>
          </p:cNvSpPr>
          <p:nvPr>
            <p:ph type="body" sz="quarter" idx="17"/>
          </p:nvPr>
        </p:nvSpPr>
        <p:spPr bwMode="auto">
          <a:xfrm>
            <a:off x="4106863" y="414338"/>
            <a:ext cx="4597400" cy="395287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ru-RU" dirty="0" smtClean="0"/>
              <a:t>Изучение биоразнообразия на море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14315" y="1255398"/>
            <a:ext cx="4777314" cy="31546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С 1993 года проведено 43 отдельных исследования на 900 участках на море;</a:t>
            </a:r>
            <a:r>
              <a:rPr dirty="0"/>
              <a:t/>
            </a:r>
            <a:br>
              <a:rPr dirty="0"/>
            </a:b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Фоновые исследования биоразнообразия проводились на морских ЭТК и других островах вдоль трассы трубопровода и на контрольных станциях весной и осенью;</a:t>
            </a:r>
            <a:r>
              <a:rPr dirty="0"/>
              <a:t/>
            </a:r>
            <a:br>
              <a:rPr dirty="0"/>
            </a:b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Анализы на каждой станции включают анализ состава, численности и биомассы микроорганизмов, фитопланктона и хлорофилла, зоопланктона, макрозообентоса, растительности и рыб (в том числе экотоксикологии рыб) наряду с определением видов. </a:t>
            </a:r>
            <a:r>
              <a:rPr dirty="0"/>
              <a:t/>
            </a:r>
            <a:br>
              <a:rPr dirty="0"/>
            </a:b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36576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Прочие параметры, анализируемые на каждой станции, включают анализ качества воды (уровень рН, соленость, питательные вещества, металлы, общее содержание углеводородов и т. д.).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7329714" y="6402379"/>
            <a:ext cx="1386937" cy="2793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BEF2F-83D3-4025-AF56-CDF7429AEA3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Arial" charset="0"/>
            </a:endParaRP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437480" y="4973366"/>
            <a:ext cx="8080699" cy="1624622"/>
            <a:chOff x="-3046" y="4565"/>
            <a:chExt cx="6202" cy="1452"/>
          </a:xfrm>
        </p:grpSpPr>
        <p:pic>
          <p:nvPicPr>
            <p:cNvPr id="13" name="Picture 13" descr="DSC057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8" y="4565"/>
              <a:ext cx="1088" cy="1452"/>
            </a:xfrm>
            <a:prstGeom prst="ellipse">
              <a:avLst/>
            </a:prstGeom>
            <a:ln>
              <a:noFill/>
            </a:ln>
            <a:effectLst/>
          </p:spPr>
        </p:pic>
        <p:pic>
          <p:nvPicPr>
            <p:cNvPr id="14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5" y="4618"/>
              <a:ext cx="1205" cy="1329"/>
            </a:xfrm>
            <a:prstGeom prst="ellipse">
              <a:avLst/>
            </a:prstGeom>
            <a:ln>
              <a:noFill/>
            </a:ln>
            <a:effectLst/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046" y="4665"/>
              <a:ext cx="1492" cy="1168"/>
            </a:xfrm>
            <a:prstGeom prst="ellipse">
              <a:avLst/>
            </a:prstGeom>
            <a:ln>
              <a:noFill/>
            </a:ln>
            <a:effectLst/>
          </p:spPr>
        </p:pic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80" y="4663"/>
              <a:ext cx="931" cy="1118"/>
            </a:xfrm>
            <a:prstGeom prst="ellipse">
              <a:avLst/>
            </a:prstGeom>
            <a:ln>
              <a:noFill/>
            </a:ln>
            <a:effectLst/>
          </p:spPr>
        </p:pic>
      </p:grpSp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2701" y="4994543"/>
            <a:ext cx="1432260" cy="1501507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8" name="Picture 7" descr="I:\AKCO_Template\WS.png"/>
          <p:cNvPicPr>
            <a:picLocks noChangeAspect="1" noChangeArrowheads="1"/>
          </p:cNvPicPr>
          <p:nvPr/>
        </p:nvPicPr>
        <p:blipFill>
          <a:blip r:embed="rId7" cstate="print"/>
          <a:srcRect t="10376" b="19294"/>
          <a:stretch>
            <a:fillRect/>
          </a:stretch>
        </p:blipFill>
        <p:spPr bwMode="auto">
          <a:xfrm>
            <a:off x="5572125" y="2050100"/>
            <a:ext cx="3215655" cy="1923024"/>
          </a:xfrm>
          <a:prstGeom prst="flowChartTerminator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7 </a:t>
            </a:r>
            <a:r>
              <a:rPr lang="ru-RU" dirty="0" smtClean="0"/>
              <a:t>августа 2013 г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0B9D16-0236-4384-BC9B-CA3111C927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  <p:sp>
        <p:nvSpPr>
          <p:cNvPr id="32773" name="Text Placeholder 5"/>
          <p:cNvSpPr>
            <a:spLocks noGrp="1"/>
          </p:cNvSpPr>
          <p:nvPr>
            <p:ph type="body" sz="quarter" idx="17"/>
          </p:nvPr>
        </p:nvSpPr>
        <p:spPr bwMode="auto">
          <a:xfrm>
            <a:off x="5008563" y="414338"/>
            <a:ext cx="3767137" cy="3952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</a:pPr>
            <a:r>
              <a:rPr lang="ru-RU" dirty="0" smtClean="0"/>
              <a:t>Изучение биоразнообразия на море</a:t>
            </a:r>
          </a:p>
        </p:txBody>
      </p:sp>
      <p:pic>
        <p:nvPicPr>
          <p:cNvPr id="5" name="Picture 7" descr="I:\AKCO_Template\WS.png"/>
          <p:cNvPicPr>
            <a:picLocks noChangeAspect="1" noChangeArrowheads="1"/>
          </p:cNvPicPr>
          <p:nvPr/>
        </p:nvPicPr>
        <p:blipFill>
          <a:blip r:embed="rId2" cstate="print"/>
          <a:srcRect t="10376" b="19294"/>
          <a:stretch>
            <a:fillRect/>
          </a:stretch>
        </p:blipFill>
        <p:spPr bwMode="auto">
          <a:xfrm>
            <a:off x="804979" y="945296"/>
            <a:ext cx="8025624" cy="4799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04787" y="1524000"/>
            <a:ext cx="3633788" cy="1532334"/>
          </a:xfrm>
          <a:prstGeom prst="roundRect">
            <a:avLst/>
          </a:prstGeom>
          <a:solidFill>
            <a:srgbClr val="FFFFFF"/>
          </a:solidFill>
          <a:ln w="38100" cmpd="dbl">
            <a:solidFill>
              <a:srgbClr val="000066"/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66"/>
                </a:solidFill>
              </a:rPr>
              <a:t>МОРСКАЯ </a:t>
            </a:r>
            <a:r>
              <a:rPr lang="ru-RU" b="1" dirty="0" smtClean="0">
                <a:solidFill>
                  <a:srgbClr val="000066"/>
                </a:solidFill>
              </a:rPr>
              <a:t>ВОДА: </a:t>
            </a:r>
            <a:r>
              <a:rPr lang="ru-RU" b="1" dirty="0">
                <a:solidFill>
                  <a:srgbClr val="000066"/>
                </a:solidFill>
              </a:rPr>
              <a:t>Анализы проб на сегодняшний день</a:t>
            </a:r>
            <a:endParaRPr lang="ru-RU" b="1" dirty="0">
              <a:solidFill>
                <a:srgbClr val="000066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000066"/>
                </a:solidFill>
              </a:rPr>
              <a:t>Количество точек отбора проб: 1312 </a:t>
            </a:r>
            <a:endParaRPr lang="ru-RU" sz="1200" b="1" dirty="0">
              <a:solidFill>
                <a:srgbClr val="000066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000066"/>
                </a:solidFill>
              </a:rPr>
              <a:t>Количество проведенных химических анализов: 53400 </a:t>
            </a:r>
            <a:endParaRPr lang="ru-RU" sz="12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04788" y="3162301"/>
            <a:ext cx="3554412" cy="1992035"/>
          </a:xfrm>
          <a:prstGeom prst="roundRect">
            <a:avLst/>
          </a:prstGeom>
          <a:solidFill>
            <a:srgbClr val="FFFFFF"/>
          </a:solidFill>
          <a:ln w="38100" cmpd="dbl">
            <a:solidFill>
              <a:srgbClr val="000066"/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66"/>
                </a:solidFill>
              </a:rPr>
              <a:t>ДОННЫЕ </a:t>
            </a:r>
            <a:r>
              <a:rPr lang="ru-RU" b="1" dirty="0" smtClean="0">
                <a:solidFill>
                  <a:srgbClr val="000066"/>
                </a:solidFill>
              </a:rPr>
              <a:t>ОТЛОЖЕНИЯ: </a:t>
            </a:r>
            <a:r>
              <a:rPr lang="ru-RU" b="1" dirty="0" smtClean="0">
                <a:solidFill>
                  <a:srgbClr val="000066"/>
                </a:solidFill>
              </a:rPr>
              <a:t>Анализы проб на сегодняшний день</a:t>
            </a:r>
            <a:endParaRPr lang="ru-RU" b="1" dirty="0">
              <a:solidFill>
                <a:srgbClr val="000066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000066"/>
                </a:solidFill>
              </a:rPr>
              <a:t>Количество точек отбора</a:t>
            </a:r>
            <a:r>
              <a:rPr lang="ru-RU" dirty="0" smtClean="0"/>
              <a:t> </a:t>
            </a:r>
            <a:r>
              <a:rPr lang="ru-RU" sz="1200" b="1" dirty="0" smtClean="0">
                <a:solidFill>
                  <a:srgbClr val="000066"/>
                </a:solidFill>
              </a:rPr>
              <a:t>проб: 1185 </a:t>
            </a:r>
            <a:endParaRPr lang="ru-RU" sz="1200" b="1" dirty="0">
              <a:solidFill>
                <a:srgbClr val="000066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000066"/>
                </a:solidFill>
              </a:rPr>
              <a:t>Количество проведенных химических анализов: 187560</a:t>
            </a:r>
            <a:endParaRPr lang="ru-RU" sz="1200" b="1" dirty="0">
              <a:solidFill>
                <a:srgbClr val="0000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7 </a:t>
            </a:r>
            <a:r>
              <a:rPr lang="ru-RU" dirty="0" smtClean="0"/>
              <a:t>августа 2013 г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0B9D16-0236-4384-BC9B-CA3111C927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  <p:sp>
        <p:nvSpPr>
          <p:cNvPr id="32773" name="Text Placeholder 5"/>
          <p:cNvSpPr>
            <a:spLocks noGrp="1"/>
          </p:cNvSpPr>
          <p:nvPr>
            <p:ph type="body" sz="quarter" idx="17"/>
          </p:nvPr>
        </p:nvSpPr>
        <p:spPr bwMode="auto">
          <a:xfrm>
            <a:off x="4106863" y="769938"/>
            <a:ext cx="4597400" cy="3952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Изучение биоразнообразия на суше с 2001 г.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2213"/>
            <a:ext cx="82804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12750" y="2298700"/>
            <a:ext cx="3575050" cy="1685568"/>
          </a:xfrm>
          <a:prstGeom prst="roundRect">
            <a:avLst/>
          </a:prstGeom>
          <a:solidFill>
            <a:srgbClr val="FFFFFF"/>
          </a:solidFill>
          <a:ln w="38100" cmpd="dbl">
            <a:solidFill>
              <a:srgbClr val="000066"/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66"/>
                </a:solidFill>
                <a:latin typeface="+mj-lt"/>
              </a:rPr>
              <a:t>ПОЧВА: Анализы проб на сегодняшний день</a:t>
            </a:r>
            <a:endParaRPr lang="ru-RU" b="1" dirty="0">
              <a:solidFill>
                <a:srgbClr val="000066"/>
              </a:solidFill>
              <a:latin typeface="+mj-lt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000066"/>
                </a:solidFill>
                <a:latin typeface="+mj-lt"/>
              </a:rPr>
              <a:t>Количество точек отбора</a:t>
            </a:r>
            <a:r>
              <a:rPr lang="ru-RU" dirty="0" smtClean="0"/>
              <a:t> </a:t>
            </a:r>
            <a:r>
              <a:rPr lang="ru-RU" sz="1200" b="1" dirty="0" smtClean="0">
                <a:solidFill>
                  <a:srgbClr val="000066"/>
                </a:solidFill>
                <a:latin typeface="+mj-lt"/>
              </a:rPr>
              <a:t>проб: 348 </a:t>
            </a:r>
            <a:endParaRPr lang="ru-RU" sz="1200" b="1" dirty="0">
              <a:solidFill>
                <a:srgbClr val="000066"/>
              </a:solidFill>
              <a:latin typeface="+mj-lt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000066"/>
                </a:solidFill>
                <a:latin typeface="+mj-lt"/>
              </a:rPr>
              <a:t>Количество проведенных химических анализов: 33805 </a:t>
            </a:r>
            <a:endParaRPr lang="ru-RU" sz="1200" b="1" dirty="0">
              <a:solidFill>
                <a:srgbClr val="000066"/>
              </a:solidFill>
              <a:latin typeface="+mj-lt"/>
              <a:cs typeface="Arial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85762" y="4114800"/>
            <a:ext cx="4567238" cy="1481257"/>
          </a:xfrm>
          <a:prstGeom prst="roundRect">
            <a:avLst/>
          </a:prstGeom>
          <a:solidFill>
            <a:srgbClr val="FFFFFF"/>
          </a:solidFill>
          <a:ln w="38100" cmpd="dbl">
            <a:solidFill>
              <a:srgbClr val="000066"/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66"/>
                </a:solidFill>
                <a:latin typeface="+mj-lt"/>
              </a:rPr>
              <a:t>ГРУНТОВЫЕ ВОДЫ: Анализы проб на сегодняшний день</a:t>
            </a:r>
            <a:endParaRPr lang="ru-RU" b="1" dirty="0">
              <a:solidFill>
                <a:srgbClr val="000066"/>
              </a:solidFill>
              <a:latin typeface="+mj-lt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000066"/>
                </a:solidFill>
                <a:latin typeface="+mj-lt"/>
              </a:rPr>
              <a:t>Количество точек отбора</a:t>
            </a:r>
            <a:r>
              <a:rPr lang="ru-RU" dirty="0" smtClean="0"/>
              <a:t> </a:t>
            </a:r>
            <a:r>
              <a:rPr lang="ru-RU" sz="1200" b="1" dirty="0" smtClean="0">
                <a:solidFill>
                  <a:srgbClr val="000066"/>
                </a:solidFill>
                <a:latin typeface="+mj-lt"/>
              </a:rPr>
              <a:t>проб: 87 </a:t>
            </a:r>
            <a:endParaRPr lang="ru-RU" sz="1200" b="1" dirty="0">
              <a:solidFill>
                <a:srgbClr val="000066"/>
              </a:solidFill>
              <a:latin typeface="+mj-lt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000066"/>
                </a:solidFill>
                <a:latin typeface="+mj-lt"/>
              </a:rPr>
              <a:t>Количество проведенных химических анализов: 5865 </a:t>
            </a:r>
            <a:endParaRPr lang="ru-RU" sz="1200" b="1" dirty="0">
              <a:solidFill>
                <a:srgbClr val="000066"/>
              </a:solidFill>
              <a:latin typeface="+mj-lt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2139" y="486409"/>
            <a:ext cx="357072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Изучение биоразнообразия на море с 1993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7 </a:t>
            </a:r>
            <a:r>
              <a:rPr lang="ru-RU" dirty="0" smtClean="0"/>
              <a:t>августа 2013 г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0B9D16-0236-4384-BC9B-CA3111C927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  <p:sp>
        <p:nvSpPr>
          <p:cNvPr id="32773" name="Text Placeholder 5"/>
          <p:cNvSpPr>
            <a:spLocks noGrp="1"/>
          </p:cNvSpPr>
          <p:nvPr>
            <p:ph type="body" sz="quarter" idx="17"/>
          </p:nvPr>
        </p:nvSpPr>
        <p:spPr bwMode="auto">
          <a:xfrm>
            <a:off x="4106863" y="414338"/>
            <a:ext cx="4597400" cy="39528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 smtClean="0"/>
              <a:t>Орнитологические исследования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8121" y="1413511"/>
            <a:ext cx="4703479" cy="462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Проводится пять видов исследований: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мониторинг концентраций птиц во время сезонных миграций (с вертолетов или с земли);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наблюдения за перелетными птицами с искусственных островов во время сезонных миграций;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исследование распределения гнездящихся птиц в прибрежной зоне во время сезона размножения;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мониторинг зимовки водоплавающих птиц и околоводных птиц;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мониторинг птиц во время испытаний скважин.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Эти исследования позволяют: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определить тенденции изменения популяций птиц;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определить периоды года, в которые для отдельных видов нарушения наиболее чувствительны;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выделить участки, которые в случае разлива нефти в это время года пострадают больше всего.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С начала 2000 года проведено более 39 мониторинговых исследований птиц.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2585" y="1341121"/>
            <a:ext cx="3137535" cy="40598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7 </a:t>
            </a:r>
            <a:r>
              <a:rPr lang="ru-RU" dirty="0" smtClean="0"/>
              <a:t>августа 2013 г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0B9D16-0236-4384-BC9B-CA3111C927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  <p:sp>
        <p:nvSpPr>
          <p:cNvPr id="32773" name="Text Placeholder 5"/>
          <p:cNvSpPr>
            <a:spLocks noGrp="1"/>
          </p:cNvSpPr>
          <p:nvPr>
            <p:ph type="body" sz="quarter" idx="17"/>
          </p:nvPr>
        </p:nvSpPr>
        <p:spPr bwMode="auto">
          <a:xfrm>
            <a:off x="4106863" y="414338"/>
            <a:ext cx="4597400" cy="3952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Исследования каспийского тюленя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763" y="1036638"/>
            <a:ext cx="2592387" cy="1606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14" y="2867025"/>
            <a:ext cx="2557462" cy="1609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9" descr="seals on ic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25661" t="23149" r="29236" b="27174"/>
          <a:stretch>
            <a:fillRect/>
          </a:stretch>
        </p:blipFill>
        <p:spPr bwMode="auto">
          <a:xfrm>
            <a:off x="3103564" y="4826000"/>
            <a:ext cx="2557462" cy="150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 Placeholder 12"/>
          <p:cNvSpPr txBox="1">
            <a:spLocks/>
          </p:cNvSpPr>
          <p:nvPr/>
        </p:nvSpPr>
        <p:spPr>
          <a:xfrm>
            <a:off x="514316" y="924026"/>
            <a:ext cx="8136198" cy="4206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2925" indent="-542925"/>
            <a:r>
              <a:rPr lang="ru-RU" sz="1400" b="1" dirty="0" smtClean="0">
                <a:solidFill>
                  <a:srgbClr val="1DA6CD"/>
                </a:solidFill>
              </a:rPr>
              <a:t>Мониторинг популяции тюленя</a:t>
            </a:r>
            <a:endParaRPr lang="ru-RU" sz="1400" b="1" dirty="0">
              <a:solidFill>
                <a:srgbClr val="1DA6CD"/>
              </a:solidFill>
            </a:endParaRPr>
          </a:p>
        </p:txBody>
      </p:sp>
      <p:sp>
        <p:nvSpPr>
          <p:cNvPr id="13" name="Text Placeholder 13"/>
          <p:cNvSpPr txBox="1">
            <a:spLocks/>
          </p:cNvSpPr>
          <p:nvPr/>
        </p:nvSpPr>
        <p:spPr>
          <a:xfrm>
            <a:off x="514317" y="1219201"/>
            <a:ext cx="5381658" cy="50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Исследования тюленей проводятся с целью получения более подробных сведений о среде обитания и поведении тюленей, при этом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задачи исследования были определены совместно с Международной группой по исследованию каспийского тюленя (CISS):</a:t>
            </a:r>
          </a:p>
          <a:p>
            <a:pPr marL="177800" marR="0" lvl="0" indent="-1778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1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Исследования с самолета:</a:t>
            </a:r>
            <a:r>
              <a:rPr lang="ru-RU" sz="1150" dirty="0" smtClean="0"/>
              <a:t> 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проводятся для продолжения сбора данных с целью оценки популяции каспийских тюленей в зимний период, как правило, с середины февраля до начала марта; </a:t>
            </a:r>
          </a:p>
          <a:p>
            <a:pPr marL="177800" marR="0" lvl="0" indent="-1778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1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Исследования с вертолета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 в зимний период разведывательные полеты выполняются для определения лежбищ тюленей вблизи объектов Консорциума и маршрута плавания.</a:t>
            </a:r>
            <a:r>
              <a:rPr lang="ru-RU" sz="1150" dirty="0" smtClean="0"/>
              <a:t> </a:t>
            </a:r>
          </a:p>
          <a:p>
            <a:pPr marL="177800" marR="0" lvl="0" indent="-1778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1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Исследования с ледоколов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 в зимний период, когда тюлени собираются на ледовом поле, с целью получения количественных данных о реагировании тюленей в период размножения на движение ледоколов; разработки мер, посредством которых Компания сможет снизить отрицательное воздействие на тюленей.</a:t>
            </a:r>
          </a:p>
          <a:p>
            <a:pPr marL="177800" marR="0" lvl="0" indent="-1778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1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Исследования по мечению  тюленей: </a:t>
            </a:r>
            <a:r>
              <a:rPr kumimoji="0" lang="ru-RU" sz="11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для изучения движения тюленей с использованием спутниковой телеметрии.</a:t>
            </a:r>
            <a:endParaRPr kumimoji="0" lang="ru-RU" sz="11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694" y="4838700"/>
            <a:ext cx="2190833" cy="1498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728244"/>
            <a:ext cx="2493963" cy="166779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3759201" y="413544"/>
            <a:ext cx="4945080" cy="396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План мероприятий по сохранению каспийского тюленя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 </a:t>
            </a:r>
            <a:r>
              <a:rPr lang="ru-RU" dirty="0" smtClean="0"/>
              <a:t>августа 2013 г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8FD871F-FA16-4944-8AA3-D673B43B2D43}" type="slidenum">
              <a:rPr lang="en-US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409575" y="962026"/>
            <a:ext cx="8382000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FFD200"/>
              </a:buClr>
              <a:buFont typeface="Wingdings" pitchFamily="2" charset="2"/>
              <a:buNone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Мероприятия Консорциума по сохранению каспийского тюленя в 2012-2013 гг.:</a:t>
            </a:r>
          </a:p>
          <a:p>
            <a:pPr marL="88900" algn="just">
              <a:buClr>
                <a:schemeClr val="accent1"/>
              </a:buClr>
              <a:buFont typeface="Arial" pitchFamily="34" charset="0"/>
              <a:buChar char="•"/>
            </a:pPr>
            <a:endParaRPr lang="ru-RU" sz="13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ru-RU" sz="1300" i="1" dirty="0" smtClean="0">
                <a:solidFill>
                  <a:schemeClr val="bg2">
                    <a:lumMod val="10000"/>
                  </a:schemeClr>
                </a:solidFill>
              </a:rPr>
              <a:t>Июнь </a:t>
            </a:r>
            <a:r>
              <a:rPr lang="ru-RU" sz="1300" i="1" dirty="0" smtClean="0">
                <a:solidFill>
                  <a:schemeClr val="bg2">
                    <a:lumMod val="10000"/>
                  </a:schemeClr>
                </a:solidFill>
              </a:rPr>
              <a:t>2012 г. - Международный круглый стол на тему «Каспийский тюлень»: реалии и перспективы г. Актау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</a:rPr>
              <a:t>– представители государственных органов, местных властей, международных организаций, НПО, научно-исследовательских институтов Российской Федерации и Казахстана, Консульства Азербайджана, нефтяных и судоходных компаний (НКОК, КМОК, Вагенборг) и СМИ (национальные и местные ТВ-каналы и газеты).</a:t>
            </a:r>
          </a:p>
          <a:p>
            <a:pPr marL="88900" algn="just">
              <a:buClr>
                <a:schemeClr val="accent1"/>
              </a:buClr>
            </a:pPr>
            <a:endParaRPr lang="ru-RU" sz="1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buClr>
                <a:schemeClr val="accent1"/>
              </a:buClr>
            </a:pPr>
            <a:r>
              <a:rPr lang="ru-RU" sz="1300" i="1" dirty="0" smtClean="0">
                <a:solidFill>
                  <a:schemeClr val="bg2">
                    <a:lumMod val="10000"/>
                  </a:schemeClr>
                </a:solidFill>
              </a:rPr>
              <a:t>Апрель 2013 г. – Студенческий форум на тему «Биоразнообразие Каспийского моря – меры по его сохранению»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</a:rPr>
              <a:t>при Каспийском государственном университете технологии и инжиниринга - представители государственных органов, местных властей, НПО, научно-исследовательских институтов и СМИ (национальные и местные ТВ-каналы и газеты).</a:t>
            </a:r>
          </a:p>
          <a:p>
            <a:pPr algn="just">
              <a:buClr>
                <a:schemeClr val="accent1"/>
              </a:buClr>
            </a:pPr>
            <a:endParaRPr lang="ru-RU" sz="1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buClr>
                <a:schemeClr val="accent1"/>
              </a:buClr>
            </a:pPr>
            <a:r>
              <a:rPr lang="ru-RU" sz="1300" i="1" dirty="0" smtClean="0">
                <a:solidFill>
                  <a:schemeClr val="bg2">
                    <a:lumMod val="10000"/>
                  </a:schemeClr>
                </a:solidFill>
              </a:rPr>
              <a:t>Июль 2013 г. – </a:t>
            </a:r>
            <a:r>
              <a:rPr lang="ru-RU" sz="1300" i="1" dirty="0" smtClean="0">
                <a:solidFill>
                  <a:schemeClr val="bg2">
                    <a:lumMod val="10000"/>
                  </a:schemeClr>
                </a:solidFill>
              </a:rPr>
              <a:t>Летний экологический лагерь «Биоразнообразие Каспийского моря - Познаем через практику» -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</a:rPr>
              <a:t>представители государственных органов, местных властей, НПО, научно-исследовательских институтов  Российской Федерации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</a:rPr>
              <a:t>и Казахстана, СМИ (национальные и местные ТВ-каналы и газеты).</a:t>
            </a:r>
          </a:p>
          <a:p>
            <a:pPr marL="88900" algn="just">
              <a:buClr>
                <a:schemeClr val="accent1"/>
              </a:buClr>
              <a:buFont typeface="Arial" pitchFamily="34" charset="0"/>
              <a:buChar char="•"/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88900" algn="just">
              <a:buClr>
                <a:schemeClr val="accent1"/>
              </a:buClr>
              <a:buFont typeface="Arial" pitchFamily="34" charset="0"/>
              <a:buChar char="•"/>
            </a:pP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4" descr="C:\Documents and Settings\NC40000617\My Documents\issues\Biodiversity\aktau\photo\IMG_4960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829" y="4343400"/>
            <a:ext cx="338389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4305300"/>
            <a:ext cx="3421062" cy="199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867025" y="426244"/>
            <a:ext cx="5956301" cy="396000"/>
          </a:xfrm>
        </p:spPr>
        <p:txBody>
          <a:bodyPr>
            <a:noAutofit/>
          </a:bodyPr>
          <a:lstStyle/>
          <a:p>
            <a:r>
              <a:rPr lang="ru-RU" dirty="0" smtClean="0"/>
              <a:t>Предупреждение и ликвидация аварийных разливов нефти</a:t>
            </a:r>
            <a:endParaRPr lang="ru-RU" dirty="0"/>
          </a:p>
        </p:txBody>
      </p:sp>
      <p:pic>
        <p:nvPicPr>
          <p:cNvPr id="24" name="Picture 2" descr="Map_pres_1"/>
          <p:cNvPicPr>
            <a:picLocks noChangeAspect="1" noChangeArrowheads="1"/>
          </p:cNvPicPr>
          <p:nvPr/>
        </p:nvPicPr>
        <p:blipFill>
          <a:blip r:embed="rId3" cstate="print"/>
          <a:srcRect l="5330"/>
          <a:stretch>
            <a:fillRect/>
          </a:stretch>
        </p:blipFill>
        <p:spPr bwMode="auto">
          <a:xfrm>
            <a:off x="2322887" y="1860511"/>
            <a:ext cx="4941514" cy="4767302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96849" y="4776432"/>
            <a:ext cx="1828800" cy="138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48474B"/>
                </a:solidFill>
                <a:latin typeface="Calibri"/>
              </a:rPr>
              <a:t>База и склад для ликвидации разливов Уровня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rgbClr val="48474B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48474B"/>
                </a:solidFill>
                <a:latin typeface="Calibri"/>
              </a:rPr>
              <a:t>Склад оборудования и доступ к морю для ликвидации разлива Уровня 3</a:t>
            </a: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3416300" y="6299200"/>
            <a:ext cx="381000" cy="304800"/>
          </a:xfrm>
          <a:prstGeom prst="ellipse">
            <a:avLst/>
          </a:prstGeom>
          <a:noFill/>
          <a:ln w="19050">
            <a:solidFill>
              <a:srgbClr val="48474B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48474B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1981200" y="5524500"/>
            <a:ext cx="1397000" cy="838200"/>
          </a:xfrm>
          <a:prstGeom prst="line">
            <a:avLst/>
          </a:prstGeom>
          <a:noFill/>
          <a:ln w="19050">
            <a:solidFill>
              <a:srgbClr val="48474B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48474B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381000" y="2273608"/>
            <a:ext cx="1752600" cy="138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48474B"/>
                </a:solidFill>
                <a:latin typeface="Calibri"/>
              </a:rPr>
              <a:t>Все морские участки и суда обеспечены мощностями для ликвидации разливов Уровня 1, которые могут  совместно использоваться в случае разлива Уровня 2</a:t>
            </a:r>
            <a:endParaRPr lang="ru-RU" sz="1400" dirty="0" smtClean="0">
              <a:solidFill>
                <a:srgbClr val="00547A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547A"/>
              </a:solidFill>
              <a:latin typeface="Calibri"/>
              <a:cs typeface="+mn-cs"/>
            </a:endParaRPr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4851400" y="3086100"/>
            <a:ext cx="1524000" cy="762000"/>
          </a:xfrm>
          <a:prstGeom prst="ellipse">
            <a:avLst/>
          </a:prstGeom>
          <a:noFill/>
          <a:ln w="19050">
            <a:solidFill>
              <a:srgbClr val="48474B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48474B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V="1">
            <a:off x="2184400" y="3441700"/>
            <a:ext cx="2578100" cy="292100"/>
          </a:xfrm>
          <a:prstGeom prst="line">
            <a:avLst/>
          </a:prstGeom>
          <a:noFill/>
          <a:ln w="19050">
            <a:solidFill>
              <a:srgbClr val="48474B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48474B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5321300" y="2781299"/>
            <a:ext cx="2133600" cy="838199"/>
          </a:xfrm>
          <a:prstGeom prst="line">
            <a:avLst/>
          </a:prstGeom>
          <a:noFill/>
          <a:ln w="19050">
            <a:solidFill>
              <a:srgbClr val="48474B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48474B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7600" y="3408237"/>
            <a:ext cx="14555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48474B"/>
                </a:solidFill>
                <a:latin typeface="Calibri"/>
              </a:rPr>
              <a:t>Ресурсы по ликвидации разливов нефти Уровня 2 в условиях сильного мелководья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48474B"/>
                </a:solidFill>
                <a:latin typeface="Calibri"/>
              </a:rPr>
              <a:t>(в 2012 г. введена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48474B"/>
                </a:solidFill>
                <a:latin typeface="Calibri"/>
              </a:rPr>
              <a:t>поправка в части нового риска)</a:t>
            </a:r>
            <a:endParaRPr lang="ru-RU" sz="1400" dirty="0">
              <a:solidFill>
                <a:srgbClr val="48474B"/>
              </a:solidFill>
              <a:latin typeface="Calibri"/>
              <a:cs typeface="+mn-cs"/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 flipV="1">
            <a:off x="5676900" y="2374899"/>
            <a:ext cx="1866900" cy="127000"/>
          </a:xfrm>
          <a:prstGeom prst="line">
            <a:avLst/>
          </a:prstGeom>
          <a:noFill/>
          <a:ln w="19050">
            <a:solidFill>
              <a:srgbClr val="48474B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48474B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15610" y="2006600"/>
            <a:ext cx="1191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48474B"/>
                </a:solidFill>
                <a:latin typeface="Calibri"/>
              </a:rPr>
              <a:t>Авиационная поддержка и временная база хранения</a:t>
            </a:r>
            <a:endParaRPr lang="ru-RU" sz="1400" dirty="0">
              <a:solidFill>
                <a:srgbClr val="48474B"/>
              </a:solidFill>
              <a:latin typeface="Calibri"/>
              <a:cs typeface="+mn-cs"/>
            </a:endParaRP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596900" y="965199"/>
            <a:ext cx="8242299" cy="787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/>
            <a:r>
              <a:rPr lang="ru-RU" sz="1600" dirty="0" smtClean="0">
                <a:latin typeface="+mn-lt"/>
              </a:rPr>
              <a:t>Акцент на 3 основных моментах: предупреждение, готовность и ликвидация. </a:t>
            </a:r>
          </a:p>
          <a:p>
            <a:r>
              <a:rPr lang="ru-RU" sz="1600" dirty="0" smtClean="0">
                <a:latin typeface="+mn-lt"/>
              </a:rPr>
              <a:t>Предупреждение производственных аварий является отдельным важнейшим аспектом, который учитывается на всех этапах проекта.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48474B"/>
              </a:solidFill>
              <a:effectLst/>
              <a:uLnTx/>
              <a:uFillTx/>
              <a:latin typeface="Calibr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167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OC_Presentation">
  <a:themeElements>
    <a:clrScheme name="NCOC_Colors">
      <a:dk1>
        <a:srgbClr val="48535B"/>
      </a:dk1>
      <a:lt1>
        <a:sysClr val="window" lastClr="FFFFFF"/>
      </a:lt1>
      <a:dk2>
        <a:srgbClr val="00AAD2"/>
      </a:dk2>
      <a:lt2>
        <a:srgbClr val="F1F5F7"/>
      </a:lt2>
      <a:accent1>
        <a:srgbClr val="00AFD2"/>
      </a:accent1>
      <a:accent2>
        <a:srgbClr val="C1AE76"/>
      </a:accent2>
      <a:accent3>
        <a:srgbClr val="006690"/>
      </a:accent3>
      <a:accent4>
        <a:srgbClr val="F2E9C7"/>
      </a:accent4>
      <a:accent5>
        <a:srgbClr val="71AFCC"/>
      </a:accent5>
      <a:accent6>
        <a:srgbClr val="98A4AB"/>
      </a:accent6>
      <a:hlink>
        <a:srgbClr val="00AAD2"/>
      </a:hlink>
      <a:folHlink>
        <a:srgbClr val="C1AE76"/>
      </a:folHlink>
    </a:clrScheme>
    <a:fontScheme name="NCOC_Font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NCOC_Presentation</Template>
  <TotalTime>2921</TotalTime>
  <Words>1311</Words>
  <Application>Microsoft Office PowerPoint</Application>
  <PresentationFormat>On-screen Show (4:3)</PresentationFormat>
  <Paragraphs>190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NCOC_Presentation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Slam</dc:creator>
  <cp:lastModifiedBy>NC42000280</cp:lastModifiedBy>
  <cp:revision>340</cp:revision>
  <dcterms:created xsi:type="dcterms:W3CDTF">2011-06-25T08:06:45Z</dcterms:created>
  <dcterms:modified xsi:type="dcterms:W3CDTF">2013-08-07T11:40:52Z</dcterms:modified>
</cp:coreProperties>
</file>