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3"/>
  </p:notesMasterIdLst>
  <p:sldIdLst>
    <p:sldId id="256" r:id="rId3"/>
    <p:sldId id="257" r:id="rId4"/>
    <p:sldId id="259" r:id="rId5"/>
    <p:sldId id="260" r:id="rId6"/>
    <p:sldId id="261" r:id="rId7"/>
    <p:sldId id="262" r:id="rId8"/>
    <p:sldId id="265" r:id="rId9"/>
    <p:sldId id="266" r:id="rId10"/>
    <p:sldId id="263"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03835-1651-441F-A043-978B3F8B9408}" v="99" dt="2023-11-30T15:58:51.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5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Russkikh" userId="4818460d-efb5-4595-a507-6719b83b544c" providerId="ADAL" clId="{7CE03835-1651-441F-A043-978B3F8B9408}"/>
    <pc:docChg chg="undo redo custSel addSld delSld modSld">
      <pc:chgData name="Kristina Russkikh" userId="4818460d-efb5-4595-a507-6719b83b544c" providerId="ADAL" clId="{7CE03835-1651-441F-A043-978B3F8B9408}" dt="2023-11-30T15:58:51.164" v="3955"/>
      <pc:docMkLst>
        <pc:docMk/>
      </pc:docMkLst>
      <pc:sldChg chg="addSp modSp new mod setBg modNotesTx">
        <pc:chgData name="Kristina Russkikh" userId="4818460d-efb5-4595-a507-6719b83b544c" providerId="ADAL" clId="{7CE03835-1651-441F-A043-978B3F8B9408}" dt="2023-11-30T15:54:26.983" v="3934" actId="20577"/>
        <pc:sldMkLst>
          <pc:docMk/>
          <pc:sldMk cId="880988791" sldId="256"/>
        </pc:sldMkLst>
        <pc:spChg chg="mod">
          <ac:chgData name="Kristina Russkikh" userId="4818460d-efb5-4595-a507-6719b83b544c" providerId="ADAL" clId="{7CE03835-1651-441F-A043-978B3F8B9408}" dt="2023-11-29T08:56:31.420" v="1344" actId="26606"/>
          <ac:spMkLst>
            <pc:docMk/>
            <pc:sldMk cId="880988791" sldId="256"/>
            <ac:spMk id="2" creationId="{A57D6E7C-876D-E388-924A-6EF45FBB828C}"/>
          </ac:spMkLst>
        </pc:spChg>
        <pc:spChg chg="mod">
          <ac:chgData name="Kristina Russkikh" userId="4818460d-efb5-4595-a507-6719b83b544c" providerId="ADAL" clId="{7CE03835-1651-441F-A043-978B3F8B9408}" dt="2023-11-29T08:56:31.420" v="1344" actId="26606"/>
          <ac:spMkLst>
            <pc:docMk/>
            <pc:sldMk cId="880988791" sldId="256"/>
            <ac:spMk id="3" creationId="{C3905BC6-34E6-A665-71F8-A923EFA79F60}"/>
          </ac:spMkLst>
        </pc:spChg>
        <pc:spChg chg="add">
          <ac:chgData name="Kristina Russkikh" userId="4818460d-efb5-4595-a507-6719b83b544c" providerId="ADAL" clId="{7CE03835-1651-441F-A043-978B3F8B9408}" dt="2023-11-29T08:56:31.420" v="1344" actId="26606"/>
          <ac:spMkLst>
            <pc:docMk/>
            <pc:sldMk cId="880988791" sldId="256"/>
            <ac:spMk id="10" creationId="{4C8A6700-138A-4B28-A602-3F593BB49E73}"/>
          </ac:spMkLst>
        </pc:spChg>
        <pc:spChg chg="add">
          <ac:chgData name="Kristina Russkikh" userId="4818460d-efb5-4595-a507-6719b83b544c" providerId="ADAL" clId="{7CE03835-1651-441F-A043-978B3F8B9408}" dt="2023-11-29T08:56:31.420" v="1344" actId="26606"/>
          <ac:spMkLst>
            <pc:docMk/>
            <pc:sldMk cId="880988791" sldId="256"/>
            <ac:spMk id="12" creationId="{148B253D-B2B5-4BE7-A40D-3382AACBB711}"/>
          </ac:spMkLst>
        </pc:spChg>
        <pc:spChg chg="add">
          <ac:chgData name="Kristina Russkikh" userId="4818460d-efb5-4595-a507-6719b83b544c" providerId="ADAL" clId="{7CE03835-1651-441F-A043-978B3F8B9408}" dt="2023-11-29T08:56:31.420" v="1344" actId="26606"/>
          <ac:spMkLst>
            <pc:docMk/>
            <pc:sldMk cId="880988791" sldId="256"/>
            <ac:spMk id="14" creationId="{24EEBE6E-D1AD-4689-87A2-E59CE55BF5D6}"/>
          </ac:spMkLst>
        </pc:spChg>
        <pc:picChg chg="add mod">
          <ac:chgData name="Kristina Russkikh" userId="4818460d-efb5-4595-a507-6719b83b544c" providerId="ADAL" clId="{7CE03835-1651-441F-A043-978B3F8B9408}" dt="2023-11-29T08:56:31.420" v="1344" actId="26606"/>
          <ac:picMkLst>
            <pc:docMk/>
            <pc:sldMk cId="880988791" sldId="256"/>
            <ac:picMk id="4" creationId="{7CD54D9E-4C82-FD9B-9E68-8C667DDA4D03}"/>
          </ac:picMkLst>
        </pc:picChg>
        <pc:picChg chg="add mod">
          <ac:chgData name="Kristina Russkikh" userId="4818460d-efb5-4595-a507-6719b83b544c" providerId="ADAL" clId="{7CE03835-1651-441F-A043-978B3F8B9408}" dt="2023-11-29T08:56:31.420" v="1344" actId="26606"/>
          <ac:picMkLst>
            <pc:docMk/>
            <pc:sldMk cId="880988791" sldId="256"/>
            <ac:picMk id="5" creationId="{BCD8B50E-31C3-0A95-EF31-3296EFC0A806}"/>
          </ac:picMkLst>
        </pc:picChg>
        <pc:cxnChg chg="add">
          <ac:chgData name="Kristina Russkikh" userId="4818460d-efb5-4595-a507-6719b83b544c" providerId="ADAL" clId="{7CE03835-1651-441F-A043-978B3F8B9408}" dt="2023-11-29T08:56:31.420" v="1344" actId="26606"/>
          <ac:cxnSpMkLst>
            <pc:docMk/>
            <pc:sldMk cId="880988791" sldId="256"/>
            <ac:cxnSpMk id="16" creationId="{90978E81-48A2-4933-975D-7091DDCBCA1A}"/>
          </ac:cxnSpMkLst>
        </pc:cxnChg>
      </pc:sldChg>
      <pc:sldChg chg="addSp delSp modSp new mod setBg modNotesTx">
        <pc:chgData name="Kristina Russkikh" userId="4818460d-efb5-4595-a507-6719b83b544c" providerId="ADAL" clId="{7CE03835-1651-441F-A043-978B3F8B9408}" dt="2023-11-30T15:58:51.164" v="3955"/>
        <pc:sldMkLst>
          <pc:docMk/>
          <pc:sldMk cId="1134449434" sldId="257"/>
        </pc:sldMkLst>
        <pc:spChg chg="mod">
          <ac:chgData name="Kristina Russkikh" userId="4818460d-efb5-4595-a507-6719b83b544c" providerId="ADAL" clId="{7CE03835-1651-441F-A043-978B3F8B9408}" dt="2023-11-29T09:25:46.821" v="1409" actId="1076"/>
          <ac:spMkLst>
            <pc:docMk/>
            <pc:sldMk cId="1134449434" sldId="257"/>
            <ac:spMk id="2" creationId="{CAF0D55F-BB91-F7E2-06A2-7DAD25B90CD6}"/>
          </ac:spMkLst>
        </pc:spChg>
        <pc:spChg chg="add del mod">
          <ac:chgData name="Kristina Russkikh" userId="4818460d-efb5-4595-a507-6719b83b544c" providerId="ADAL" clId="{7CE03835-1651-441F-A043-978B3F8B9408}" dt="2023-11-29T09:22:28.963" v="1384" actId="26606"/>
          <ac:spMkLst>
            <pc:docMk/>
            <pc:sldMk cId="1134449434" sldId="257"/>
            <ac:spMk id="3" creationId="{9C7665F3-CD3B-98D5-AE93-D65E184D47FB}"/>
          </ac:spMkLst>
        </pc:spChg>
        <pc:graphicFrameChg chg="add del mod">
          <ac:chgData name="Kristina Russkikh" userId="4818460d-efb5-4595-a507-6719b83b544c" providerId="ADAL" clId="{7CE03835-1651-441F-A043-978B3F8B9408}" dt="2023-11-30T15:58:51.164" v="3955"/>
          <ac:graphicFrameMkLst>
            <pc:docMk/>
            <pc:sldMk cId="1134449434" sldId="257"/>
            <ac:graphicFrameMk id="5" creationId="{43224068-9E27-006C-2EC2-34AF86ACD322}"/>
          </ac:graphicFrameMkLst>
        </pc:graphicFrameChg>
      </pc:sldChg>
      <pc:sldChg chg="modSp new del mod">
        <pc:chgData name="Kristina Russkikh" userId="4818460d-efb5-4595-a507-6719b83b544c" providerId="ADAL" clId="{7CE03835-1651-441F-A043-978B3F8B9408}" dt="2023-11-29T09:41:39.851" v="1415" actId="47"/>
        <pc:sldMkLst>
          <pc:docMk/>
          <pc:sldMk cId="214606837" sldId="258"/>
        </pc:sldMkLst>
        <pc:spChg chg="mod">
          <ac:chgData name="Kristina Russkikh" userId="4818460d-efb5-4595-a507-6719b83b544c" providerId="ADAL" clId="{7CE03835-1651-441F-A043-978B3F8B9408}" dt="2023-11-29T08:53:16.747" v="1299"/>
          <ac:spMkLst>
            <pc:docMk/>
            <pc:sldMk cId="214606837" sldId="258"/>
            <ac:spMk id="2" creationId="{C19CCF47-5485-E20D-C9C0-B5C96887224D}"/>
          </ac:spMkLst>
        </pc:spChg>
        <pc:spChg chg="mod">
          <ac:chgData name="Kristina Russkikh" userId="4818460d-efb5-4595-a507-6719b83b544c" providerId="ADAL" clId="{7CE03835-1651-441F-A043-978B3F8B9408}" dt="2023-11-29T08:53:16.747" v="1299"/>
          <ac:spMkLst>
            <pc:docMk/>
            <pc:sldMk cId="214606837" sldId="258"/>
            <ac:spMk id="3" creationId="{EF2C7BD5-8E00-D610-8F3E-AE29050BB959}"/>
          </ac:spMkLst>
        </pc:spChg>
      </pc:sldChg>
      <pc:sldChg chg="addSp delSp modSp new mod modNotesTx">
        <pc:chgData name="Kristina Russkikh" userId="4818460d-efb5-4595-a507-6719b83b544c" providerId="ADAL" clId="{7CE03835-1651-441F-A043-978B3F8B9408}" dt="2023-11-30T15:55:18.112" v="3942" actId="20577"/>
        <pc:sldMkLst>
          <pc:docMk/>
          <pc:sldMk cId="1121996503" sldId="259"/>
        </pc:sldMkLst>
        <pc:spChg chg="mod">
          <ac:chgData name="Kristina Russkikh" userId="4818460d-efb5-4595-a507-6719b83b544c" providerId="ADAL" clId="{7CE03835-1651-441F-A043-978B3F8B9408}" dt="2023-11-30T15:27:15.471" v="3860" actId="1076"/>
          <ac:spMkLst>
            <pc:docMk/>
            <pc:sldMk cId="1121996503" sldId="259"/>
            <ac:spMk id="2" creationId="{CFA63F6E-524F-8635-D618-1DC6D4D54ECF}"/>
          </ac:spMkLst>
        </pc:spChg>
        <pc:spChg chg="add del mod">
          <ac:chgData name="Kristina Russkikh" userId="4818460d-efb5-4595-a507-6719b83b544c" providerId="ADAL" clId="{7CE03835-1651-441F-A043-978B3F8B9408}" dt="2023-11-29T09:49:42.210" v="1953" actId="26606"/>
          <ac:spMkLst>
            <pc:docMk/>
            <pc:sldMk cId="1121996503" sldId="259"/>
            <ac:spMk id="3" creationId="{27510393-3667-DBB3-AE6A-052DF7CC4407}"/>
          </ac:spMkLst>
        </pc:spChg>
        <pc:graphicFrameChg chg="add del">
          <ac:chgData name="Kristina Russkikh" userId="4818460d-efb5-4595-a507-6719b83b544c" providerId="ADAL" clId="{7CE03835-1651-441F-A043-978B3F8B9408}" dt="2023-11-29T09:49:42.195" v="1952" actId="26606"/>
          <ac:graphicFrameMkLst>
            <pc:docMk/>
            <pc:sldMk cId="1121996503" sldId="259"/>
            <ac:graphicFrameMk id="5" creationId="{A3C821C2-E3F7-4F5C-FD78-2EAAB948F021}"/>
          </ac:graphicFrameMkLst>
        </pc:graphicFrameChg>
        <pc:graphicFrameChg chg="add mod">
          <ac:chgData name="Kristina Russkikh" userId="4818460d-efb5-4595-a507-6719b83b544c" providerId="ADAL" clId="{7CE03835-1651-441F-A043-978B3F8B9408}" dt="2023-11-29T09:51:02.075" v="1961" actId="255"/>
          <ac:graphicFrameMkLst>
            <pc:docMk/>
            <pc:sldMk cId="1121996503" sldId="259"/>
            <ac:graphicFrameMk id="7" creationId="{2E0A9284-5E6A-3CDF-7A48-3832A4B66BEF}"/>
          </ac:graphicFrameMkLst>
        </pc:graphicFrameChg>
      </pc:sldChg>
      <pc:sldChg chg="addSp delSp modSp new mod setBg modNotesTx">
        <pc:chgData name="Kristina Russkikh" userId="4818460d-efb5-4595-a507-6719b83b544c" providerId="ADAL" clId="{7CE03835-1651-441F-A043-978B3F8B9408}" dt="2023-11-30T15:55:35.623" v="3943"/>
        <pc:sldMkLst>
          <pc:docMk/>
          <pc:sldMk cId="3507452328" sldId="260"/>
        </pc:sldMkLst>
        <pc:spChg chg="mod">
          <ac:chgData name="Kristina Russkikh" userId="4818460d-efb5-4595-a507-6719b83b544c" providerId="ADAL" clId="{7CE03835-1651-441F-A043-978B3F8B9408}" dt="2023-11-29T12:09:58.804" v="2298" actId="1076"/>
          <ac:spMkLst>
            <pc:docMk/>
            <pc:sldMk cId="3507452328" sldId="260"/>
            <ac:spMk id="2" creationId="{A0B72A17-0FCE-FB7C-94E9-A0C054AE751F}"/>
          </ac:spMkLst>
        </pc:spChg>
        <pc:spChg chg="add del mod">
          <ac:chgData name="Kristina Russkikh" userId="4818460d-efb5-4595-a507-6719b83b544c" providerId="ADAL" clId="{7CE03835-1651-441F-A043-978B3F8B9408}" dt="2023-11-29T12:08:44.294" v="2294" actId="26606"/>
          <ac:spMkLst>
            <pc:docMk/>
            <pc:sldMk cId="3507452328" sldId="260"/>
            <ac:spMk id="3" creationId="{C41E1A28-FBCE-2714-68E6-CAE903FDB23F}"/>
          </ac:spMkLst>
        </pc:spChg>
        <pc:graphicFrameChg chg="add del">
          <ac:chgData name="Kristina Russkikh" userId="4818460d-efb5-4595-a507-6719b83b544c" providerId="ADAL" clId="{7CE03835-1651-441F-A043-978B3F8B9408}" dt="2023-11-29T09:53:00.475" v="2016" actId="26606"/>
          <ac:graphicFrameMkLst>
            <pc:docMk/>
            <pc:sldMk cId="3507452328" sldId="260"/>
            <ac:graphicFrameMk id="5" creationId="{B9FFFFA1-73C7-F1DE-D178-4BBABA24CFED}"/>
          </ac:graphicFrameMkLst>
        </pc:graphicFrameChg>
        <pc:graphicFrameChg chg="add mod">
          <ac:chgData name="Kristina Russkikh" userId="4818460d-efb5-4595-a507-6719b83b544c" providerId="ADAL" clId="{7CE03835-1651-441F-A043-978B3F8B9408}" dt="2023-11-29T12:10:05.340" v="2299" actId="14100"/>
          <ac:graphicFrameMkLst>
            <pc:docMk/>
            <pc:sldMk cId="3507452328" sldId="260"/>
            <ac:graphicFrameMk id="6" creationId="{63F0BEC4-B4B8-2D8E-B62C-C06913A81193}"/>
          </ac:graphicFrameMkLst>
        </pc:graphicFrameChg>
      </pc:sldChg>
      <pc:sldChg chg="addSp delSp modSp new mod setBg modNotesTx">
        <pc:chgData name="Kristina Russkikh" userId="4818460d-efb5-4595-a507-6719b83b544c" providerId="ADAL" clId="{7CE03835-1651-441F-A043-978B3F8B9408}" dt="2023-11-30T15:56:03.424" v="3944"/>
        <pc:sldMkLst>
          <pc:docMk/>
          <pc:sldMk cId="76237287" sldId="261"/>
        </pc:sldMkLst>
        <pc:spChg chg="mod">
          <ac:chgData name="Kristina Russkikh" userId="4818460d-efb5-4595-a507-6719b83b544c" providerId="ADAL" clId="{7CE03835-1651-441F-A043-978B3F8B9408}" dt="2023-11-29T12:58:40.274" v="2390" actId="26606"/>
          <ac:spMkLst>
            <pc:docMk/>
            <pc:sldMk cId="76237287" sldId="261"/>
            <ac:spMk id="2" creationId="{2C08B29B-3B1C-3617-4C19-4DE094F1C708}"/>
          </ac:spMkLst>
        </pc:spChg>
        <pc:spChg chg="mod">
          <ac:chgData name="Kristina Russkikh" userId="4818460d-efb5-4595-a507-6719b83b544c" providerId="ADAL" clId="{7CE03835-1651-441F-A043-978B3F8B9408}" dt="2023-11-30T15:33:25.205" v="3903" actId="179"/>
          <ac:spMkLst>
            <pc:docMk/>
            <pc:sldMk cId="76237287" sldId="261"/>
            <ac:spMk id="3" creationId="{00503193-6463-36C0-A54A-541C79293C08}"/>
          </ac:spMkLst>
        </pc:spChg>
        <pc:spChg chg="add del">
          <ac:chgData name="Kristina Russkikh" userId="4818460d-efb5-4595-a507-6719b83b544c" providerId="ADAL" clId="{7CE03835-1651-441F-A043-978B3F8B9408}" dt="2023-11-29T12:58:40.274" v="2390" actId="26606"/>
          <ac:spMkLst>
            <pc:docMk/>
            <pc:sldMk cId="76237287" sldId="261"/>
            <ac:spMk id="9" creationId="{311973C2-EB8B-452A-A698-4A252FD3AE28}"/>
          </ac:spMkLst>
        </pc:spChg>
        <pc:spChg chg="add del">
          <ac:chgData name="Kristina Russkikh" userId="4818460d-efb5-4595-a507-6719b83b544c" providerId="ADAL" clId="{7CE03835-1651-441F-A043-978B3F8B9408}" dt="2023-11-29T12:58:40.274" v="2390" actId="26606"/>
          <ac:spMkLst>
            <pc:docMk/>
            <pc:sldMk cId="76237287" sldId="261"/>
            <ac:spMk id="11" creationId="{10162E77-11AD-44A7-84EC-40C59EEFBD2E}"/>
          </ac:spMkLst>
        </pc:spChg>
        <pc:spChg chg="add del">
          <ac:chgData name="Kristina Russkikh" userId="4818460d-efb5-4595-a507-6719b83b544c" providerId="ADAL" clId="{7CE03835-1651-441F-A043-978B3F8B9408}" dt="2023-11-29T12:58:40.259" v="2389" actId="26606"/>
          <ac:spMkLst>
            <pc:docMk/>
            <pc:sldMk cId="76237287" sldId="261"/>
            <ac:spMk id="18" creationId="{873ECEC8-0F24-45B8-950F-35FC94BCEAC8}"/>
          </ac:spMkLst>
        </pc:spChg>
        <pc:spChg chg="add del">
          <ac:chgData name="Kristina Russkikh" userId="4818460d-efb5-4595-a507-6719b83b544c" providerId="ADAL" clId="{7CE03835-1651-441F-A043-978B3F8B9408}" dt="2023-11-29T12:58:40.259" v="2389" actId="26606"/>
          <ac:spMkLst>
            <pc:docMk/>
            <pc:sldMk cId="76237287" sldId="261"/>
            <ac:spMk id="22" creationId="{7D417315-0A35-4882-ABD2-ABE3C89E5DCF}"/>
          </ac:spMkLst>
        </pc:spChg>
        <pc:spChg chg="add del">
          <ac:chgData name="Kristina Russkikh" userId="4818460d-efb5-4595-a507-6719b83b544c" providerId="ADAL" clId="{7CE03835-1651-441F-A043-978B3F8B9408}" dt="2023-11-29T12:58:40.259" v="2389" actId="26606"/>
          <ac:spMkLst>
            <pc:docMk/>
            <pc:sldMk cId="76237287" sldId="261"/>
            <ac:spMk id="24" creationId="{8B53612E-ADB2-4457-9688-89506397AF28}"/>
          </ac:spMkLst>
        </pc:spChg>
        <pc:spChg chg="add">
          <ac:chgData name="Kristina Russkikh" userId="4818460d-efb5-4595-a507-6719b83b544c" providerId="ADAL" clId="{7CE03835-1651-441F-A043-978B3F8B9408}" dt="2023-11-29T12:58:40.274" v="2390" actId="26606"/>
          <ac:spMkLst>
            <pc:docMk/>
            <pc:sldMk cId="76237287" sldId="261"/>
            <ac:spMk id="26" creationId="{311973C2-EB8B-452A-A698-4A252FD3AE28}"/>
          </ac:spMkLst>
        </pc:spChg>
        <pc:spChg chg="add">
          <ac:chgData name="Kristina Russkikh" userId="4818460d-efb5-4595-a507-6719b83b544c" providerId="ADAL" clId="{7CE03835-1651-441F-A043-978B3F8B9408}" dt="2023-11-29T12:58:40.274" v="2390" actId="26606"/>
          <ac:spMkLst>
            <pc:docMk/>
            <pc:sldMk cId="76237287" sldId="261"/>
            <ac:spMk id="27" creationId="{10162E77-11AD-44A7-84EC-40C59EEFBD2E}"/>
          </ac:spMkLst>
        </pc:spChg>
        <pc:picChg chg="add mod">
          <ac:chgData name="Kristina Russkikh" userId="4818460d-efb5-4595-a507-6719b83b544c" providerId="ADAL" clId="{7CE03835-1651-441F-A043-978B3F8B9408}" dt="2023-11-29T12:58:40.274" v="2390" actId="26606"/>
          <ac:picMkLst>
            <pc:docMk/>
            <pc:sldMk cId="76237287" sldId="261"/>
            <ac:picMk id="5" creationId="{EB17A9D6-4AB3-1041-F771-01ACD4188CFE}"/>
          </ac:picMkLst>
        </pc:picChg>
        <pc:cxnChg chg="add del">
          <ac:chgData name="Kristina Russkikh" userId="4818460d-efb5-4595-a507-6719b83b544c" providerId="ADAL" clId="{7CE03835-1651-441F-A043-978B3F8B9408}" dt="2023-11-29T12:58:40.274" v="2390" actId="26606"/>
          <ac:cxnSpMkLst>
            <pc:docMk/>
            <pc:sldMk cId="76237287" sldId="261"/>
            <ac:cxnSpMk id="13" creationId="{5AB158E9-1B40-4CD6-95F0-95CA11DF7B7A}"/>
          </ac:cxnSpMkLst>
        </pc:cxnChg>
        <pc:cxnChg chg="add del">
          <ac:chgData name="Kristina Russkikh" userId="4818460d-efb5-4595-a507-6719b83b544c" providerId="ADAL" clId="{7CE03835-1651-441F-A043-978B3F8B9408}" dt="2023-11-29T12:58:40.259" v="2389" actId="26606"/>
          <ac:cxnSpMkLst>
            <pc:docMk/>
            <pc:sldMk cId="76237287" sldId="261"/>
            <ac:cxnSpMk id="20" creationId="{89EB8C68-FF1B-4849-867B-32D29B19F102}"/>
          </ac:cxnSpMkLst>
        </pc:cxnChg>
        <pc:cxnChg chg="add">
          <ac:chgData name="Kristina Russkikh" userId="4818460d-efb5-4595-a507-6719b83b544c" providerId="ADAL" clId="{7CE03835-1651-441F-A043-978B3F8B9408}" dt="2023-11-29T12:58:40.274" v="2390" actId="26606"/>
          <ac:cxnSpMkLst>
            <pc:docMk/>
            <pc:sldMk cId="76237287" sldId="261"/>
            <ac:cxnSpMk id="28" creationId="{5AB158E9-1B40-4CD6-95F0-95CA11DF7B7A}"/>
          </ac:cxnSpMkLst>
        </pc:cxnChg>
      </pc:sldChg>
      <pc:sldChg chg="addSp delSp modSp new mod setBg setClrOvrMap modNotesTx">
        <pc:chgData name="Kristina Russkikh" userId="4818460d-efb5-4595-a507-6719b83b544c" providerId="ADAL" clId="{7CE03835-1651-441F-A043-978B3F8B9408}" dt="2023-11-30T15:56:35.831" v="3945"/>
        <pc:sldMkLst>
          <pc:docMk/>
          <pc:sldMk cId="1703447235" sldId="262"/>
        </pc:sldMkLst>
        <pc:spChg chg="mod">
          <ac:chgData name="Kristina Russkikh" userId="4818460d-efb5-4595-a507-6719b83b544c" providerId="ADAL" clId="{7CE03835-1651-441F-A043-978B3F8B9408}" dt="2023-11-29T13:06:55.197" v="2439" actId="1076"/>
          <ac:spMkLst>
            <pc:docMk/>
            <pc:sldMk cId="1703447235" sldId="262"/>
            <ac:spMk id="2" creationId="{F540CE38-9221-6009-A1B2-1BC6B2333F52}"/>
          </ac:spMkLst>
        </pc:spChg>
        <pc:spChg chg="mod">
          <ac:chgData name="Kristina Russkikh" userId="4818460d-efb5-4595-a507-6719b83b544c" providerId="ADAL" clId="{7CE03835-1651-441F-A043-978B3F8B9408}" dt="2023-11-29T13:07:19.075" v="2448" actId="14100"/>
          <ac:spMkLst>
            <pc:docMk/>
            <pc:sldMk cId="1703447235" sldId="262"/>
            <ac:spMk id="3" creationId="{0321F364-392C-EC0B-1B2C-70EC2399E9CB}"/>
          </ac:spMkLst>
        </pc:spChg>
        <pc:spChg chg="add del">
          <ac:chgData name="Kristina Russkikh" userId="4818460d-efb5-4595-a507-6719b83b544c" providerId="ADAL" clId="{7CE03835-1651-441F-A043-978B3F8B9408}" dt="2023-11-29T13:06:48.282" v="2436" actId="26606"/>
          <ac:spMkLst>
            <pc:docMk/>
            <pc:sldMk cId="1703447235" sldId="262"/>
            <ac:spMk id="10" creationId="{4D9C48B3-6057-4FA3-BFE1-E277D0635F74}"/>
          </ac:spMkLst>
        </pc:spChg>
        <pc:spChg chg="add del">
          <ac:chgData name="Kristina Russkikh" userId="4818460d-efb5-4595-a507-6719b83b544c" providerId="ADAL" clId="{7CE03835-1651-441F-A043-978B3F8B9408}" dt="2023-11-29T13:06:48.282" v="2436" actId="26606"/>
          <ac:spMkLst>
            <pc:docMk/>
            <pc:sldMk cId="1703447235" sldId="262"/>
            <ac:spMk id="12" creationId="{928BFF5C-9619-41D1-9F73-F5B9D6C66264}"/>
          </ac:spMkLst>
        </pc:spChg>
        <pc:spChg chg="add">
          <ac:chgData name="Kristina Russkikh" userId="4818460d-efb5-4595-a507-6719b83b544c" providerId="ADAL" clId="{7CE03835-1651-441F-A043-978B3F8B9408}" dt="2023-11-29T13:06:48.299" v="2437" actId="26606"/>
          <ac:spMkLst>
            <pc:docMk/>
            <pc:sldMk cId="1703447235" sldId="262"/>
            <ac:spMk id="14" creationId="{E844E128-FF69-4E9F-8327-6B504B3C5AE1}"/>
          </ac:spMkLst>
        </pc:spChg>
        <pc:spChg chg="add">
          <ac:chgData name="Kristina Russkikh" userId="4818460d-efb5-4595-a507-6719b83b544c" providerId="ADAL" clId="{7CE03835-1651-441F-A043-978B3F8B9408}" dt="2023-11-29T13:06:48.299" v="2437" actId="26606"/>
          <ac:spMkLst>
            <pc:docMk/>
            <pc:sldMk cId="1703447235" sldId="262"/>
            <ac:spMk id="15" creationId="{5840D933-6A23-4815-B24F-F628EB389BE1}"/>
          </ac:spMkLst>
        </pc:spChg>
        <pc:picChg chg="add mod ord">
          <ac:chgData name="Kristina Russkikh" userId="4818460d-efb5-4595-a507-6719b83b544c" providerId="ADAL" clId="{7CE03835-1651-441F-A043-978B3F8B9408}" dt="2023-11-29T13:07:29.095" v="2449" actId="14100"/>
          <ac:picMkLst>
            <pc:docMk/>
            <pc:sldMk cId="1703447235" sldId="262"/>
            <ac:picMk id="5" creationId="{6A48C9FA-85B9-CFCE-AB21-A894454A6859}"/>
          </ac:picMkLst>
        </pc:picChg>
      </pc:sldChg>
      <pc:sldChg chg="addSp delSp modSp new mod setBg modNotesTx">
        <pc:chgData name="Kristina Russkikh" userId="4818460d-efb5-4595-a507-6719b83b544c" providerId="ADAL" clId="{7CE03835-1651-441F-A043-978B3F8B9408}" dt="2023-11-30T15:58:26.145" v="3953"/>
        <pc:sldMkLst>
          <pc:docMk/>
          <pc:sldMk cId="2337073648" sldId="263"/>
        </pc:sldMkLst>
        <pc:spChg chg="mod">
          <ac:chgData name="Kristina Russkikh" userId="4818460d-efb5-4595-a507-6719b83b544c" providerId="ADAL" clId="{7CE03835-1651-441F-A043-978B3F8B9408}" dt="2023-11-30T15:48:57.183" v="3932" actId="1076"/>
          <ac:spMkLst>
            <pc:docMk/>
            <pc:sldMk cId="2337073648" sldId="263"/>
            <ac:spMk id="2" creationId="{6CA91B07-8389-F2DD-876D-042B0A7E7596}"/>
          </ac:spMkLst>
        </pc:spChg>
        <pc:spChg chg="del mod">
          <ac:chgData name="Kristina Russkikh" userId="4818460d-efb5-4595-a507-6719b83b544c" providerId="ADAL" clId="{7CE03835-1651-441F-A043-978B3F8B9408}" dt="2023-11-29T14:06:09.349" v="3451" actId="26606"/>
          <ac:spMkLst>
            <pc:docMk/>
            <pc:sldMk cId="2337073648" sldId="263"/>
            <ac:spMk id="3" creationId="{1F4A7178-9D25-741A-F76D-407ECD673CA6}"/>
          </ac:spMkLst>
        </pc:spChg>
        <pc:spChg chg="add del mod">
          <ac:chgData name="Kristina Russkikh" userId="4818460d-efb5-4595-a507-6719b83b544c" providerId="ADAL" clId="{7CE03835-1651-441F-A043-978B3F8B9408}" dt="2023-11-30T15:48:42.997" v="3930" actId="26606"/>
          <ac:spMkLst>
            <pc:docMk/>
            <pc:sldMk cId="2337073648" sldId="263"/>
            <ac:spMk id="4" creationId="{DAC8E759-7F19-C193-6648-1C73601D1F81}"/>
          </ac:spMkLst>
        </pc:spChg>
        <pc:graphicFrameChg chg="add del">
          <ac:chgData name="Kristina Russkikh" userId="4818460d-efb5-4595-a507-6719b83b544c" providerId="ADAL" clId="{7CE03835-1651-441F-A043-978B3F8B9408}" dt="2023-11-30T15:44:45.751" v="3922" actId="478"/>
          <ac:graphicFrameMkLst>
            <pc:docMk/>
            <pc:sldMk cId="2337073648" sldId="263"/>
            <ac:graphicFrameMk id="5" creationId="{F0EE47FA-CE8B-1B6C-5180-86537A33657D}"/>
          </ac:graphicFrameMkLst>
        </pc:graphicFrameChg>
        <pc:graphicFrameChg chg="add">
          <ac:chgData name="Kristina Russkikh" userId="4818460d-efb5-4595-a507-6719b83b544c" providerId="ADAL" clId="{7CE03835-1651-441F-A043-978B3F8B9408}" dt="2023-11-30T15:48:42.997" v="3930" actId="26606"/>
          <ac:graphicFrameMkLst>
            <pc:docMk/>
            <pc:sldMk cId="2337073648" sldId="263"/>
            <ac:graphicFrameMk id="6" creationId="{72912393-F7E6-42F7-BBFC-F63E296B6EFC}"/>
          </ac:graphicFrameMkLst>
        </pc:graphicFrameChg>
      </pc:sldChg>
      <pc:sldChg chg="addSp delSp modSp new del mod setBg modClrScheme setClrOvrMap chgLayout">
        <pc:chgData name="Kristina Russkikh" userId="4818460d-efb5-4595-a507-6719b83b544c" providerId="ADAL" clId="{7CE03835-1651-441F-A043-978B3F8B9408}" dt="2023-11-29T14:09:55.497" v="3482" actId="47"/>
        <pc:sldMkLst>
          <pc:docMk/>
          <pc:sldMk cId="2029905423" sldId="264"/>
        </pc:sldMkLst>
        <pc:spChg chg="mod ord">
          <ac:chgData name="Kristina Russkikh" userId="4818460d-efb5-4595-a507-6719b83b544c" providerId="ADAL" clId="{7CE03835-1651-441F-A043-978B3F8B9408}" dt="2023-11-29T14:08:33.735" v="3474" actId="26606"/>
          <ac:spMkLst>
            <pc:docMk/>
            <pc:sldMk cId="2029905423" sldId="264"/>
            <ac:spMk id="2" creationId="{99598C18-08BE-AC15-82F7-5AC96622BCB6}"/>
          </ac:spMkLst>
        </pc:spChg>
        <pc:spChg chg="del mod">
          <ac:chgData name="Kristina Russkikh" userId="4818460d-efb5-4595-a507-6719b83b544c" providerId="ADAL" clId="{7CE03835-1651-441F-A043-978B3F8B9408}" dt="2023-11-29T14:07:03.880" v="3453"/>
          <ac:spMkLst>
            <pc:docMk/>
            <pc:sldMk cId="2029905423" sldId="264"/>
            <ac:spMk id="3" creationId="{C4F1C23F-1C21-73C2-B710-861EF3B873E4}"/>
          </ac:spMkLst>
        </pc:spChg>
        <pc:spChg chg="add del mod ord">
          <ac:chgData name="Kristina Russkikh" userId="4818460d-efb5-4595-a507-6719b83b544c" providerId="ADAL" clId="{7CE03835-1651-441F-A043-978B3F8B9408}" dt="2023-11-29T14:07:37.861" v="3459" actId="478"/>
          <ac:spMkLst>
            <pc:docMk/>
            <pc:sldMk cId="2029905423" sldId="264"/>
            <ac:spMk id="6" creationId="{6395E100-56FF-B4D9-18FB-B4D3B1AC6910}"/>
          </ac:spMkLst>
        </pc:spChg>
        <pc:spChg chg="add del mod ord">
          <ac:chgData name="Kristina Russkikh" userId="4818460d-efb5-4595-a507-6719b83b544c" providerId="ADAL" clId="{7CE03835-1651-441F-A043-978B3F8B9408}" dt="2023-11-29T14:08:10.506" v="3461" actId="478"/>
          <ac:spMkLst>
            <pc:docMk/>
            <pc:sldMk cId="2029905423" sldId="264"/>
            <ac:spMk id="7" creationId="{ABAC8C90-487C-AB66-03D3-FE15F711A50A}"/>
          </ac:spMkLst>
        </pc:spChg>
        <pc:spChg chg="add del">
          <ac:chgData name="Kristina Russkikh" userId="4818460d-efb5-4595-a507-6719b83b544c" providerId="ADAL" clId="{7CE03835-1651-441F-A043-978B3F8B9408}" dt="2023-11-29T14:08:20.446" v="3463" actId="26606"/>
          <ac:spMkLst>
            <pc:docMk/>
            <pc:sldMk cId="2029905423" sldId="264"/>
            <ac:spMk id="8" creationId="{D829E218-74FB-4455-98BE-F2C5BA8978BE}"/>
          </ac:spMkLst>
        </pc:spChg>
        <pc:spChg chg="add del">
          <ac:chgData name="Kristina Russkikh" userId="4818460d-efb5-4595-a507-6719b83b544c" providerId="ADAL" clId="{7CE03835-1651-441F-A043-978B3F8B9408}" dt="2023-11-29T14:08:20.446" v="3463" actId="26606"/>
          <ac:spMkLst>
            <pc:docMk/>
            <pc:sldMk cId="2029905423" sldId="264"/>
            <ac:spMk id="9" creationId="{7E8D75FD-D4F9-4D11-B70D-82EFCB4CFA5B}"/>
          </ac:spMkLst>
        </pc:spChg>
        <pc:spChg chg="add del">
          <ac:chgData name="Kristina Russkikh" userId="4818460d-efb5-4595-a507-6719b83b544c" providerId="ADAL" clId="{7CE03835-1651-441F-A043-978B3F8B9408}" dt="2023-11-29T14:07:24.133" v="3457" actId="26606"/>
          <ac:spMkLst>
            <pc:docMk/>
            <pc:sldMk cId="2029905423" sldId="264"/>
            <ac:spMk id="10" creationId="{D829E218-74FB-4455-98BE-F2C5BA8978BE}"/>
          </ac:spMkLst>
        </pc:spChg>
        <pc:spChg chg="add del">
          <ac:chgData name="Kristina Russkikh" userId="4818460d-efb5-4595-a507-6719b83b544c" providerId="ADAL" clId="{7CE03835-1651-441F-A043-978B3F8B9408}" dt="2023-11-29T14:07:24.133" v="3457" actId="26606"/>
          <ac:spMkLst>
            <pc:docMk/>
            <pc:sldMk cId="2029905423" sldId="264"/>
            <ac:spMk id="12" creationId="{7E8D75FD-D4F9-4D11-B70D-82EFCB4CFA5B}"/>
          </ac:spMkLst>
        </pc:spChg>
        <pc:spChg chg="add del">
          <ac:chgData name="Kristina Russkikh" userId="4818460d-efb5-4595-a507-6719b83b544c" providerId="ADAL" clId="{7CE03835-1651-441F-A043-978B3F8B9408}" dt="2023-11-29T14:08:20.446" v="3463" actId="26606"/>
          <ac:spMkLst>
            <pc:docMk/>
            <pc:sldMk cId="2029905423" sldId="264"/>
            <ac:spMk id="13" creationId="{2FDF0794-1B86-42B2-B8C7-F60123E638ED}"/>
          </ac:spMkLst>
        </pc:spChg>
        <pc:spChg chg="add del">
          <ac:chgData name="Kristina Russkikh" userId="4818460d-efb5-4595-a507-6719b83b544c" providerId="ADAL" clId="{7CE03835-1651-441F-A043-978B3F8B9408}" dt="2023-11-29T14:08:20.446" v="3463" actId="26606"/>
          <ac:spMkLst>
            <pc:docMk/>
            <pc:sldMk cId="2029905423" sldId="264"/>
            <ac:spMk id="15" creationId="{C5373426-E26E-431D-959C-5DB96C0B6208}"/>
          </ac:spMkLst>
        </pc:spChg>
        <pc:spChg chg="add del">
          <ac:chgData name="Kristina Russkikh" userId="4818460d-efb5-4595-a507-6719b83b544c" providerId="ADAL" clId="{7CE03835-1651-441F-A043-978B3F8B9408}" dt="2023-11-29T14:07:24.133" v="3457" actId="26606"/>
          <ac:spMkLst>
            <pc:docMk/>
            <pc:sldMk cId="2029905423" sldId="264"/>
            <ac:spMk id="16" creationId="{2FDF0794-1B86-42B2-B8C7-F60123E638ED}"/>
          </ac:spMkLst>
        </pc:spChg>
        <pc:spChg chg="add del">
          <ac:chgData name="Kristina Russkikh" userId="4818460d-efb5-4595-a507-6719b83b544c" providerId="ADAL" clId="{7CE03835-1651-441F-A043-978B3F8B9408}" dt="2023-11-29T14:07:24.133" v="3457" actId="26606"/>
          <ac:spMkLst>
            <pc:docMk/>
            <pc:sldMk cId="2029905423" sldId="264"/>
            <ac:spMk id="18" creationId="{C5373426-E26E-431D-959C-5DB96C0B6208}"/>
          </ac:spMkLst>
        </pc:spChg>
        <pc:spChg chg="add del">
          <ac:chgData name="Kristina Russkikh" userId="4818460d-efb5-4595-a507-6719b83b544c" providerId="ADAL" clId="{7CE03835-1651-441F-A043-978B3F8B9408}" dt="2023-11-29T14:08:23.796" v="3465" actId="26606"/>
          <ac:spMkLst>
            <pc:docMk/>
            <pc:sldMk cId="2029905423" sldId="264"/>
            <ac:spMk id="19" creationId="{D829E218-74FB-4455-98BE-F2C5BA8978BE}"/>
          </ac:spMkLst>
        </pc:spChg>
        <pc:spChg chg="add del">
          <ac:chgData name="Kristina Russkikh" userId="4818460d-efb5-4595-a507-6719b83b544c" providerId="ADAL" clId="{7CE03835-1651-441F-A043-978B3F8B9408}" dt="2023-11-29T14:08:23.796" v="3465" actId="26606"/>
          <ac:spMkLst>
            <pc:docMk/>
            <pc:sldMk cId="2029905423" sldId="264"/>
            <ac:spMk id="21" creationId="{7E8D75FD-D4F9-4D11-B70D-82EFCB4CFA5B}"/>
          </ac:spMkLst>
        </pc:spChg>
        <pc:spChg chg="add del">
          <ac:chgData name="Kristina Russkikh" userId="4818460d-efb5-4595-a507-6719b83b544c" providerId="ADAL" clId="{7CE03835-1651-441F-A043-978B3F8B9408}" dt="2023-11-29T14:08:23.796" v="3465" actId="26606"/>
          <ac:spMkLst>
            <pc:docMk/>
            <pc:sldMk cId="2029905423" sldId="264"/>
            <ac:spMk id="23" creationId="{A9286AD2-18A9-4868-A4E3-7A2097A20810}"/>
          </ac:spMkLst>
        </pc:spChg>
        <pc:spChg chg="add del">
          <ac:chgData name="Kristina Russkikh" userId="4818460d-efb5-4595-a507-6719b83b544c" providerId="ADAL" clId="{7CE03835-1651-441F-A043-978B3F8B9408}" dt="2023-11-29T14:08:25.699" v="3467" actId="26606"/>
          <ac:spMkLst>
            <pc:docMk/>
            <pc:sldMk cId="2029905423" sldId="264"/>
            <ac:spMk id="26" creationId="{D829E218-74FB-4455-98BE-F2C5BA8978BE}"/>
          </ac:spMkLst>
        </pc:spChg>
        <pc:spChg chg="add del">
          <ac:chgData name="Kristina Russkikh" userId="4818460d-efb5-4595-a507-6719b83b544c" providerId="ADAL" clId="{7CE03835-1651-441F-A043-978B3F8B9408}" dt="2023-11-29T14:08:25.699" v="3467" actId="26606"/>
          <ac:spMkLst>
            <pc:docMk/>
            <pc:sldMk cId="2029905423" sldId="264"/>
            <ac:spMk id="27" creationId="{7E8D75FD-D4F9-4D11-B70D-82EFCB4CFA5B}"/>
          </ac:spMkLst>
        </pc:spChg>
        <pc:spChg chg="add del">
          <ac:chgData name="Kristina Russkikh" userId="4818460d-efb5-4595-a507-6719b83b544c" providerId="ADAL" clId="{7CE03835-1651-441F-A043-978B3F8B9408}" dt="2023-11-29T14:08:25.699" v="3467" actId="26606"/>
          <ac:spMkLst>
            <pc:docMk/>
            <pc:sldMk cId="2029905423" sldId="264"/>
            <ac:spMk id="29" creationId="{D38589C0-4606-4156-BEC9-696F08B09D9D}"/>
          </ac:spMkLst>
        </pc:spChg>
        <pc:spChg chg="add del">
          <ac:chgData name="Kristina Russkikh" userId="4818460d-efb5-4595-a507-6719b83b544c" providerId="ADAL" clId="{7CE03835-1651-441F-A043-978B3F8B9408}" dt="2023-11-29T14:08:25.699" v="3467" actId="26606"/>
          <ac:spMkLst>
            <pc:docMk/>
            <pc:sldMk cId="2029905423" sldId="264"/>
            <ac:spMk id="30" creationId="{278668EE-3D16-4B1B-8CFE-482C22669A28}"/>
          </ac:spMkLst>
        </pc:spChg>
        <pc:spChg chg="add del">
          <ac:chgData name="Kristina Russkikh" userId="4818460d-efb5-4595-a507-6719b83b544c" providerId="ADAL" clId="{7CE03835-1651-441F-A043-978B3F8B9408}" dt="2023-11-29T14:08:29.284" v="3469" actId="26606"/>
          <ac:spMkLst>
            <pc:docMk/>
            <pc:sldMk cId="2029905423" sldId="264"/>
            <ac:spMk id="32" creationId="{D829E218-74FB-4455-98BE-F2C5BA8978BE}"/>
          </ac:spMkLst>
        </pc:spChg>
        <pc:spChg chg="add del">
          <ac:chgData name="Kristina Russkikh" userId="4818460d-efb5-4595-a507-6719b83b544c" providerId="ADAL" clId="{7CE03835-1651-441F-A043-978B3F8B9408}" dt="2023-11-29T14:08:29.284" v="3469" actId="26606"/>
          <ac:spMkLst>
            <pc:docMk/>
            <pc:sldMk cId="2029905423" sldId="264"/>
            <ac:spMk id="33" creationId="{7E8D75FD-D4F9-4D11-B70D-82EFCB4CFA5B}"/>
          </ac:spMkLst>
        </pc:spChg>
        <pc:spChg chg="add del">
          <ac:chgData name="Kristina Russkikh" userId="4818460d-efb5-4595-a507-6719b83b544c" providerId="ADAL" clId="{7CE03835-1651-441F-A043-978B3F8B9408}" dt="2023-11-29T14:08:29.284" v="3469" actId="26606"/>
          <ac:spMkLst>
            <pc:docMk/>
            <pc:sldMk cId="2029905423" sldId="264"/>
            <ac:spMk id="35" creationId="{0B4FB531-34DA-4777-9BD5-5B885DC38198}"/>
          </ac:spMkLst>
        </pc:spChg>
        <pc:spChg chg="add del">
          <ac:chgData name="Kristina Russkikh" userId="4818460d-efb5-4595-a507-6719b83b544c" providerId="ADAL" clId="{7CE03835-1651-441F-A043-978B3F8B9408}" dt="2023-11-29T14:08:29.284" v="3469" actId="26606"/>
          <ac:spMkLst>
            <pc:docMk/>
            <pc:sldMk cId="2029905423" sldId="264"/>
            <ac:spMk id="36" creationId="{84831CE8-CE7C-49DF-BA32-7884E868A21D}"/>
          </ac:spMkLst>
        </pc:spChg>
        <pc:spChg chg="add del">
          <ac:chgData name="Kristina Russkikh" userId="4818460d-efb5-4595-a507-6719b83b544c" providerId="ADAL" clId="{7CE03835-1651-441F-A043-978B3F8B9408}" dt="2023-11-29T14:08:30.466" v="3471" actId="26606"/>
          <ac:spMkLst>
            <pc:docMk/>
            <pc:sldMk cId="2029905423" sldId="264"/>
            <ac:spMk id="38" creationId="{D829E218-74FB-4455-98BE-F2C5BA8978BE}"/>
          </ac:spMkLst>
        </pc:spChg>
        <pc:spChg chg="add del">
          <ac:chgData name="Kristina Russkikh" userId="4818460d-efb5-4595-a507-6719b83b544c" providerId="ADAL" clId="{7CE03835-1651-441F-A043-978B3F8B9408}" dt="2023-11-29T14:08:30.466" v="3471" actId="26606"/>
          <ac:spMkLst>
            <pc:docMk/>
            <pc:sldMk cId="2029905423" sldId="264"/>
            <ac:spMk id="39" creationId="{7E8D75FD-D4F9-4D11-B70D-82EFCB4CFA5B}"/>
          </ac:spMkLst>
        </pc:spChg>
        <pc:spChg chg="add del">
          <ac:chgData name="Kristina Russkikh" userId="4818460d-efb5-4595-a507-6719b83b544c" providerId="ADAL" clId="{7CE03835-1651-441F-A043-978B3F8B9408}" dt="2023-11-29T14:08:30.466" v="3471" actId="26606"/>
          <ac:spMkLst>
            <pc:docMk/>
            <pc:sldMk cId="2029905423" sldId="264"/>
            <ac:spMk id="41" creationId="{A9286AD2-18A9-4868-A4E3-7A2097A20810}"/>
          </ac:spMkLst>
        </pc:spChg>
        <pc:spChg chg="add del">
          <ac:chgData name="Kristina Russkikh" userId="4818460d-efb5-4595-a507-6719b83b544c" providerId="ADAL" clId="{7CE03835-1651-441F-A043-978B3F8B9408}" dt="2023-11-29T14:08:33.626" v="3473" actId="26606"/>
          <ac:spMkLst>
            <pc:docMk/>
            <pc:sldMk cId="2029905423" sldId="264"/>
            <ac:spMk id="44" creationId="{D829E218-74FB-4455-98BE-F2C5BA8978BE}"/>
          </ac:spMkLst>
        </pc:spChg>
        <pc:spChg chg="add del">
          <ac:chgData name="Kristina Russkikh" userId="4818460d-efb5-4595-a507-6719b83b544c" providerId="ADAL" clId="{7CE03835-1651-441F-A043-978B3F8B9408}" dt="2023-11-29T14:08:33.626" v="3473" actId="26606"/>
          <ac:spMkLst>
            <pc:docMk/>
            <pc:sldMk cId="2029905423" sldId="264"/>
            <ac:spMk id="45" creationId="{7E8D75FD-D4F9-4D11-B70D-82EFCB4CFA5B}"/>
          </ac:spMkLst>
        </pc:spChg>
        <pc:spChg chg="add del">
          <ac:chgData name="Kristina Russkikh" userId="4818460d-efb5-4595-a507-6719b83b544c" providerId="ADAL" clId="{7CE03835-1651-441F-A043-978B3F8B9408}" dt="2023-11-29T14:08:33.626" v="3473" actId="26606"/>
          <ac:spMkLst>
            <pc:docMk/>
            <pc:sldMk cId="2029905423" sldId="264"/>
            <ac:spMk id="47" creationId="{2FDF0794-1B86-42B2-B8C7-F60123E638ED}"/>
          </ac:spMkLst>
        </pc:spChg>
        <pc:spChg chg="add del">
          <ac:chgData name="Kristina Russkikh" userId="4818460d-efb5-4595-a507-6719b83b544c" providerId="ADAL" clId="{7CE03835-1651-441F-A043-978B3F8B9408}" dt="2023-11-29T14:08:33.626" v="3473" actId="26606"/>
          <ac:spMkLst>
            <pc:docMk/>
            <pc:sldMk cId="2029905423" sldId="264"/>
            <ac:spMk id="48" creationId="{C5373426-E26E-431D-959C-5DB96C0B6208}"/>
          </ac:spMkLst>
        </pc:spChg>
        <pc:spChg chg="add">
          <ac:chgData name="Kristina Russkikh" userId="4818460d-efb5-4595-a507-6719b83b544c" providerId="ADAL" clId="{7CE03835-1651-441F-A043-978B3F8B9408}" dt="2023-11-29T14:08:33.735" v="3474" actId="26606"/>
          <ac:spMkLst>
            <pc:docMk/>
            <pc:sldMk cId="2029905423" sldId="264"/>
            <ac:spMk id="51" creationId="{D829E218-74FB-4455-98BE-F2C5BA8978BE}"/>
          </ac:spMkLst>
        </pc:spChg>
        <pc:spChg chg="add">
          <ac:chgData name="Kristina Russkikh" userId="4818460d-efb5-4595-a507-6719b83b544c" providerId="ADAL" clId="{7CE03835-1651-441F-A043-978B3F8B9408}" dt="2023-11-29T14:08:33.735" v="3474" actId="26606"/>
          <ac:spMkLst>
            <pc:docMk/>
            <pc:sldMk cId="2029905423" sldId="264"/>
            <ac:spMk id="52" creationId="{7E8D75FD-D4F9-4D11-B70D-82EFCB4CFA5B}"/>
          </ac:spMkLst>
        </pc:spChg>
        <pc:spChg chg="add">
          <ac:chgData name="Kristina Russkikh" userId="4818460d-efb5-4595-a507-6719b83b544c" providerId="ADAL" clId="{7CE03835-1651-441F-A043-978B3F8B9408}" dt="2023-11-29T14:08:33.735" v="3474" actId="26606"/>
          <ac:spMkLst>
            <pc:docMk/>
            <pc:sldMk cId="2029905423" sldId="264"/>
            <ac:spMk id="55" creationId="{DA0CA737-33FC-47E3-965A-D1C2CAA62894}"/>
          </ac:spMkLst>
        </pc:spChg>
        <pc:spChg chg="add">
          <ac:chgData name="Kristina Russkikh" userId="4818460d-efb5-4595-a507-6719b83b544c" providerId="ADAL" clId="{7CE03835-1651-441F-A043-978B3F8B9408}" dt="2023-11-29T14:08:33.735" v="3474" actId="26606"/>
          <ac:spMkLst>
            <pc:docMk/>
            <pc:sldMk cId="2029905423" sldId="264"/>
            <ac:spMk id="56" creationId="{22189942-24EB-488E-8B69-EB80F7E53E36}"/>
          </ac:spMkLst>
        </pc:spChg>
        <pc:picChg chg="add del mod ord">
          <ac:chgData name="Kristina Russkikh" userId="4818460d-efb5-4595-a507-6719b83b544c" providerId="ADAL" clId="{7CE03835-1651-441F-A043-978B3F8B9408}" dt="2023-11-29T14:09:51.705" v="3481" actId="478"/>
          <ac:picMkLst>
            <pc:docMk/>
            <pc:sldMk cId="2029905423" sldId="264"/>
            <ac:picMk id="5" creationId="{A2856215-E070-2708-7CE9-D39B543DAC0D}"/>
          </ac:picMkLst>
        </pc:picChg>
        <pc:cxnChg chg="add del">
          <ac:chgData name="Kristina Russkikh" userId="4818460d-efb5-4595-a507-6719b83b544c" providerId="ADAL" clId="{7CE03835-1651-441F-A043-978B3F8B9408}" dt="2023-11-29T14:08:20.446" v="3463" actId="26606"/>
          <ac:cxnSpMkLst>
            <pc:docMk/>
            <pc:sldMk cId="2029905423" sldId="264"/>
            <ac:cxnSpMk id="11" creationId="{1F5DC8C3-BA5F-4EED-BB9A-A14272BD82A1}"/>
          </ac:cxnSpMkLst>
        </pc:cxnChg>
        <pc:cxnChg chg="add del">
          <ac:chgData name="Kristina Russkikh" userId="4818460d-efb5-4595-a507-6719b83b544c" providerId="ADAL" clId="{7CE03835-1651-441F-A043-978B3F8B9408}" dt="2023-11-29T14:07:24.133" v="3457" actId="26606"/>
          <ac:cxnSpMkLst>
            <pc:docMk/>
            <pc:sldMk cId="2029905423" sldId="264"/>
            <ac:cxnSpMk id="14" creationId="{1F5DC8C3-BA5F-4EED-BB9A-A14272BD82A1}"/>
          </ac:cxnSpMkLst>
        </pc:cxnChg>
        <pc:cxnChg chg="add del">
          <ac:chgData name="Kristina Russkikh" userId="4818460d-efb5-4595-a507-6719b83b544c" providerId="ADAL" clId="{7CE03835-1651-441F-A043-978B3F8B9408}" dt="2023-11-29T14:08:20.446" v="3463" actId="26606"/>
          <ac:cxnSpMkLst>
            <pc:docMk/>
            <pc:sldMk cId="2029905423" sldId="264"/>
            <ac:cxnSpMk id="17" creationId="{96D07482-83A3-4451-943C-B46961082957}"/>
          </ac:cxnSpMkLst>
        </pc:cxnChg>
        <pc:cxnChg chg="add del">
          <ac:chgData name="Kristina Russkikh" userId="4818460d-efb5-4595-a507-6719b83b544c" providerId="ADAL" clId="{7CE03835-1651-441F-A043-978B3F8B9408}" dt="2023-11-29T14:07:24.133" v="3457" actId="26606"/>
          <ac:cxnSpMkLst>
            <pc:docMk/>
            <pc:sldMk cId="2029905423" sldId="264"/>
            <ac:cxnSpMk id="20" creationId="{96D07482-83A3-4451-943C-B46961082957}"/>
          </ac:cxnSpMkLst>
        </pc:cxnChg>
        <pc:cxnChg chg="add del">
          <ac:chgData name="Kristina Russkikh" userId="4818460d-efb5-4595-a507-6719b83b544c" providerId="ADAL" clId="{7CE03835-1651-441F-A043-978B3F8B9408}" dt="2023-11-29T14:08:23.796" v="3465" actId="26606"/>
          <ac:cxnSpMkLst>
            <pc:docMk/>
            <pc:sldMk cId="2029905423" sldId="264"/>
            <ac:cxnSpMk id="22" creationId="{1F5DC8C3-BA5F-4EED-BB9A-A14272BD82A1}"/>
          </ac:cxnSpMkLst>
        </pc:cxnChg>
        <pc:cxnChg chg="add del">
          <ac:chgData name="Kristina Russkikh" userId="4818460d-efb5-4595-a507-6719b83b544c" providerId="ADAL" clId="{7CE03835-1651-441F-A043-978B3F8B9408}" dt="2023-11-29T14:08:23.796" v="3465" actId="26606"/>
          <ac:cxnSpMkLst>
            <pc:docMk/>
            <pc:sldMk cId="2029905423" sldId="264"/>
            <ac:cxnSpMk id="24" creationId="{E7A7CD63-7EC3-44F3-95D0-595C4019FF24}"/>
          </ac:cxnSpMkLst>
        </pc:cxnChg>
        <pc:cxnChg chg="add del">
          <ac:chgData name="Kristina Russkikh" userId="4818460d-efb5-4595-a507-6719b83b544c" providerId="ADAL" clId="{7CE03835-1651-441F-A043-978B3F8B9408}" dt="2023-11-29T14:08:25.699" v="3467" actId="26606"/>
          <ac:cxnSpMkLst>
            <pc:docMk/>
            <pc:sldMk cId="2029905423" sldId="264"/>
            <ac:cxnSpMk id="28" creationId="{1F5DC8C3-BA5F-4EED-BB9A-A14272BD82A1}"/>
          </ac:cxnSpMkLst>
        </pc:cxnChg>
        <pc:cxnChg chg="add del">
          <ac:chgData name="Kristina Russkikh" userId="4818460d-efb5-4595-a507-6719b83b544c" providerId="ADAL" clId="{7CE03835-1651-441F-A043-978B3F8B9408}" dt="2023-11-29T14:08:29.284" v="3469" actId="26606"/>
          <ac:cxnSpMkLst>
            <pc:docMk/>
            <pc:sldMk cId="2029905423" sldId="264"/>
            <ac:cxnSpMk id="34" creationId="{1F5DC8C3-BA5F-4EED-BB9A-A14272BD82A1}"/>
          </ac:cxnSpMkLst>
        </pc:cxnChg>
        <pc:cxnChg chg="add del">
          <ac:chgData name="Kristina Russkikh" userId="4818460d-efb5-4595-a507-6719b83b544c" providerId="ADAL" clId="{7CE03835-1651-441F-A043-978B3F8B9408}" dt="2023-11-29T14:08:30.466" v="3471" actId="26606"/>
          <ac:cxnSpMkLst>
            <pc:docMk/>
            <pc:sldMk cId="2029905423" sldId="264"/>
            <ac:cxnSpMk id="40" creationId="{1F5DC8C3-BA5F-4EED-BB9A-A14272BD82A1}"/>
          </ac:cxnSpMkLst>
        </pc:cxnChg>
        <pc:cxnChg chg="add del">
          <ac:chgData name="Kristina Russkikh" userId="4818460d-efb5-4595-a507-6719b83b544c" providerId="ADAL" clId="{7CE03835-1651-441F-A043-978B3F8B9408}" dt="2023-11-29T14:08:30.466" v="3471" actId="26606"/>
          <ac:cxnSpMkLst>
            <pc:docMk/>
            <pc:sldMk cId="2029905423" sldId="264"/>
            <ac:cxnSpMk id="42" creationId="{E7A7CD63-7EC3-44F3-95D0-595C4019FF24}"/>
          </ac:cxnSpMkLst>
        </pc:cxnChg>
        <pc:cxnChg chg="add del">
          <ac:chgData name="Kristina Russkikh" userId="4818460d-efb5-4595-a507-6719b83b544c" providerId="ADAL" clId="{7CE03835-1651-441F-A043-978B3F8B9408}" dt="2023-11-29T14:08:33.626" v="3473" actId="26606"/>
          <ac:cxnSpMkLst>
            <pc:docMk/>
            <pc:sldMk cId="2029905423" sldId="264"/>
            <ac:cxnSpMk id="46" creationId="{1F5DC8C3-BA5F-4EED-BB9A-A14272BD82A1}"/>
          </ac:cxnSpMkLst>
        </pc:cxnChg>
        <pc:cxnChg chg="add del">
          <ac:chgData name="Kristina Russkikh" userId="4818460d-efb5-4595-a507-6719b83b544c" providerId="ADAL" clId="{7CE03835-1651-441F-A043-978B3F8B9408}" dt="2023-11-29T14:08:33.626" v="3473" actId="26606"/>
          <ac:cxnSpMkLst>
            <pc:docMk/>
            <pc:sldMk cId="2029905423" sldId="264"/>
            <ac:cxnSpMk id="49" creationId="{96D07482-83A3-4451-943C-B46961082957}"/>
          </ac:cxnSpMkLst>
        </pc:cxnChg>
        <pc:cxnChg chg="add">
          <ac:chgData name="Kristina Russkikh" userId="4818460d-efb5-4595-a507-6719b83b544c" providerId="ADAL" clId="{7CE03835-1651-441F-A043-978B3F8B9408}" dt="2023-11-29T14:08:33.735" v="3474" actId="26606"/>
          <ac:cxnSpMkLst>
            <pc:docMk/>
            <pc:sldMk cId="2029905423" sldId="264"/>
            <ac:cxnSpMk id="53" creationId="{1F5DC8C3-BA5F-4EED-BB9A-A14272BD82A1}"/>
          </ac:cxnSpMkLst>
        </pc:cxnChg>
        <pc:cxnChg chg="add">
          <ac:chgData name="Kristina Russkikh" userId="4818460d-efb5-4595-a507-6719b83b544c" providerId="ADAL" clId="{7CE03835-1651-441F-A043-978B3F8B9408}" dt="2023-11-29T14:08:33.735" v="3474" actId="26606"/>
          <ac:cxnSpMkLst>
            <pc:docMk/>
            <pc:sldMk cId="2029905423" sldId="264"/>
            <ac:cxnSpMk id="54" creationId="{F3CC58E3-BDF9-495D-9327-85F68058BE32}"/>
          </ac:cxnSpMkLst>
        </pc:cxnChg>
      </pc:sldChg>
      <pc:sldChg chg="modSp new del mod">
        <pc:chgData name="Kristina Russkikh" userId="4818460d-efb5-4595-a507-6719b83b544c" providerId="ADAL" clId="{7CE03835-1651-441F-A043-978B3F8B9408}" dt="2023-11-28T14:08:17.195" v="1050" actId="2696"/>
        <pc:sldMkLst>
          <pc:docMk/>
          <pc:sldMk cId="2754734353" sldId="265"/>
        </pc:sldMkLst>
        <pc:spChg chg="mod">
          <ac:chgData name="Kristina Russkikh" userId="4818460d-efb5-4595-a507-6719b83b544c" providerId="ADAL" clId="{7CE03835-1651-441F-A043-978B3F8B9408}" dt="2023-11-28T14:08:12.956" v="1049" actId="20577"/>
          <ac:spMkLst>
            <pc:docMk/>
            <pc:sldMk cId="2754734353" sldId="265"/>
            <ac:spMk id="2" creationId="{545C62B7-9711-F761-389D-7162506BE2A3}"/>
          </ac:spMkLst>
        </pc:spChg>
      </pc:sldChg>
      <pc:sldChg chg="addSp delSp modSp new mod modClrScheme chgLayout modNotesTx">
        <pc:chgData name="Kristina Russkikh" userId="4818460d-efb5-4595-a507-6719b83b544c" providerId="ADAL" clId="{7CE03835-1651-441F-A043-978B3F8B9408}" dt="2023-11-30T15:58:07.806" v="3952"/>
        <pc:sldMkLst>
          <pc:docMk/>
          <pc:sldMk cId="3705388122" sldId="265"/>
        </pc:sldMkLst>
        <pc:spChg chg="mod ord">
          <ac:chgData name="Kristina Russkikh" userId="4818460d-efb5-4595-a507-6719b83b544c" providerId="ADAL" clId="{7CE03835-1651-441F-A043-978B3F8B9408}" dt="2023-11-29T13:44:55.579" v="2739" actId="700"/>
          <ac:spMkLst>
            <pc:docMk/>
            <pc:sldMk cId="3705388122" sldId="265"/>
            <ac:spMk id="2" creationId="{1D51A950-2D7B-4B3D-709C-904EBE184374}"/>
          </ac:spMkLst>
        </pc:spChg>
        <pc:spChg chg="del mod ord">
          <ac:chgData name="Kristina Russkikh" userId="4818460d-efb5-4595-a507-6719b83b544c" providerId="ADAL" clId="{7CE03835-1651-441F-A043-978B3F8B9408}" dt="2023-11-29T13:49:57.955" v="2827" actId="26606"/>
          <ac:spMkLst>
            <pc:docMk/>
            <pc:sldMk cId="3705388122" sldId="265"/>
            <ac:spMk id="3" creationId="{8755108E-BA21-F922-7FDB-338DD3E25189}"/>
          </ac:spMkLst>
        </pc:spChg>
        <pc:spChg chg="add mod ord">
          <ac:chgData name="Kristina Russkikh" userId="4818460d-efb5-4595-a507-6719b83b544c" providerId="ADAL" clId="{7CE03835-1651-441F-A043-978B3F8B9408}" dt="2023-11-30T15:34:21.125" v="3910" actId="179"/>
          <ac:spMkLst>
            <pc:docMk/>
            <pc:sldMk cId="3705388122" sldId="265"/>
            <ac:spMk id="4" creationId="{254BE152-26EF-4245-2508-7C9D3B111F47}"/>
          </ac:spMkLst>
        </pc:spChg>
        <pc:graphicFrameChg chg="add mod">
          <ac:chgData name="Kristina Russkikh" userId="4818460d-efb5-4595-a507-6719b83b544c" providerId="ADAL" clId="{7CE03835-1651-441F-A043-978B3F8B9408}" dt="2023-11-29T16:15:59.814" v="3763"/>
          <ac:graphicFrameMkLst>
            <pc:docMk/>
            <pc:sldMk cId="3705388122" sldId="265"/>
            <ac:graphicFrameMk id="6" creationId="{6BB96CBB-B5C5-615A-BBFB-4B1AF3BBD7FA}"/>
          </ac:graphicFrameMkLst>
        </pc:graphicFrameChg>
      </pc:sldChg>
      <pc:sldChg chg="addSp delSp modSp new mod setBg modNotesTx">
        <pc:chgData name="Kristina Russkikh" userId="4818460d-efb5-4595-a507-6719b83b544c" providerId="ADAL" clId="{7CE03835-1651-441F-A043-978B3F8B9408}" dt="2023-11-30T15:57:53.205" v="3950"/>
        <pc:sldMkLst>
          <pc:docMk/>
          <pc:sldMk cId="4005168576" sldId="266"/>
        </pc:sldMkLst>
        <pc:spChg chg="mod">
          <ac:chgData name="Kristina Russkikh" userId="4818460d-efb5-4595-a507-6719b83b544c" providerId="ADAL" clId="{7CE03835-1651-441F-A043-978B3F8B9408}" dt="2023-11-30T15:57:30.019" v="3949" actId="20577"/>
          <ac:spMkLst>
            <pc:docMk/>
            <pc:sldMk cId="4005168576" sldId="266"/>
            <ac:spMk id="2" creationId="{5D5CCFB9-A28A-D9F0-9A50-BEC15D49A3E6}"/>
          </ac:spMkLst>
        </pc:spChg>
        <pc:spChg chg="mod ord">
          <ac:chgData name="Kristina Russkikh" userId="4818460d-efb5-4595-a507-6719b83b544c" providerId="ADAL" clId="{7CE03835-1651-441F-A043-978B3F8B9408}" dt="2023-11-29T14:02:14.636" v="3303" actId="113"/>
          <ac:spMkLst>
            <pc:docMk/>
            <pc:sldMk cId="4005168576" sldId="266"/>
            <ac:spMk id="3" creationId="{578002E8-391E-D103-D087-B1D5F9FB6C9F}"/>
          </ac:spMkLst>
        </pc:spChg>
        <pc:spChg chg="del">
          <ac:chgData name="Kristina Russkikh" userId="4818460d-efb5-4595-a507-6719b83b544c" providerId="ADAL" clId="{7CE03835-1651-441F-A043-978B3F8B9408}" dt="2023-11-29T13:53:31.091" v="2861" actId="478"/>
          <ac:spMkLst>
            <pc:docMk/>
            <pc:sldMk cId="4005168576" sldId="266"/>
            <ac:spMk id="4" creationId="{EB34B28F-0757-CAE8-58C4-79F513512C6E}"/>
          </ac:spMkLst>
        </pc:spChg>
        <pc:spChg chg="add">
          <ac:chgData name="Kristina Russkikh" userId="4818460d-efb5-4595-a507-6719b83b544c" providerId="ADAL" clId="{7CE03835-1651-441F-A043-978B3F8B9408}" dt="2023-11-29T13:58:02.051" v="3152" actId="26606"/>
          <ac:spMkLst>
            <pc:docMk/>
            <pc:sldMk cId="4005168576" sldId="266"/>
            <ac:spMk id="11" creationId="{416A0E3C-60E6-4F39-BC55-5F7C224E1F7C}"/>
          </ac:spMkLst>
        </pc:spChg>
        <pc:spChg chg="add">
          <ac:chgData name="Kristina Russkikh" userId="4818460d-efb5-4595-a507-6719b83b544c" providerId="ADAL" clId="{7CE03835-1651-441F-A043-978B3F8B9408}" dt="2023-11-29T13:58:02.051" v="3152" actId="26606"/>
          <ac:spMkLst>
            <pc:docMk/>
            <pc:sldMk cId="4005168576" sldId="266"/>
            <ac:spMk id="13" creationId="{1A03258A-52C6-4288-AA56-C3262A0D2584}"/>
          </ac:spMkLst>
        </pc:spChg>
        <pc:spChg chg="add">
          <ac:chgData name="Kristina Russkikh" userId="4818460d-efb5-4595-a507-6719b83b544c" providerId="ADAL" clId="{7CE03835-1651-441F-A043-978B3F8B9408}" dt="2023-11-29T13:58:02.051" v="3152" actId="26606"/>
          <ac:spMkLst>
            <pc:docMk/>
            <pc:sldMk cId="4005168576" sldId="266"/>
            <ac:spMk id="17" creationId="{311973C2-EB8B-452A-A698-4A252FD3AE28}"/>
          </ac:spMkLst>
        </pc:spChg>
        <pc:spChg chg="add">
          <ac:chgData name="Kristina Russkikh" userId="4818460d-efb5-4595-a507-6719b83b544c" providerId="ADAL" clId="{7CE03835-1651-441F-A043-978B3F8B9408}" dt="2023-11-29T13:58:02.051" v="3152" actId="26606"/>
          <ac:spMkLst>
            <pc:docMk/>
            <pc:sldMk cId="4005168576" sldId="266"/>
            <ac:spMk id="19" creationId="{10162E77-11AD-44A7-84EC-40C59EEFBD2E}"/>
          </ac:spMkLst>
        </pc:spChg>
        <pc:picChg chg="add mod">
          <ac:chgData name="Kristina Russkikh" userId="4818460d-efb5-4595-a507-6719b83b544c" providerId="ADAL" clId="{7CE03835-1651-441F-A043-978B3F8B9408}" dt="2023-11-29T13:58:09.503" v="3154" actId="14100"/>
          <ac:picMkLst>
            <pc:docMk/>
            <pc:sldMk cId="4005168576" sldId="266"/>
            <ac:picMk id="6" creationId="{C7831DA9-9AA8-C910-01EF-A3417B0F01DF}"/>
          </ac:picMkLst>
        </pc:picChg>
        <pc:cxnChg chg="add">
          <ac:chgData name="Kristina Russkikh" userId="4818460d-efb5-4595-a507-6719b83b544c" providerId="ADAL" clId="{7CE03835-1651-441F-A043-978B3F8B9408}" dt="2023-11-29T13:58:02.051" v="3152" actId="26606"/>
          <ac:cxnSpMkLst>
            <pc:docMk/>
            <pc:sldMk cId="4005168576" sldId="266"/>
            <ac:cxnSpMk id="15" creationId="{C5025DAC-8B93-4160-B017-3A274A5828C0}"/>
          </ac:cxnSpMkLst>
        </pc:cxnChg>
        <pc:cxnChg chg="add">
          <ac:chgData name="Kristina Russkikh" userId="4818460d-efb5-4595-a507-6719b83b544c" providerId="ADAL" clId="{7CE03835-1651-441F-A043-978B3F8B9408}" dt="2023-11-29T13:58:02.051" v="3152" actId="26606"/>
          <ac:cxnSpMkLst>
            <pc:docMk/>
            <pc:sldMk cId="4005168576" sldId="266"/>
            <ac:cxnSpMk id="21" creationId="{5AB158E9-1B40-4CD6-95F0-95CA11DF7B7A}"/>
          </ac:cxnSpMkLst>
        </pc:cxnChg>
      </pc:sldChg>
      <pc:sldChg chg="addSp delSp modSp new del mod setBg setClrOvrMap">
        <pc:chgData name="Kristina Russkikh" userId="4818460d-efb5-4595-a507-6719b83b544c" providerId="ADAL" clId="{7CE03835-1651-441F-A043-978B3F8B9408}" dt="2023-11-29T14:12:23.400" v="3643" actId="47"/>
        <pc:sldMkLst>
          <pc:docMk/>
          <pc:sldMk cId="1684130225" sldId="267"/>
        </pc:sldMkLst>
        <pc:spChg chg="mod ord">
          <ac:chgData name="Kristina Russkikh" userId="4818460d-efb5-4595-a507-6719b83b544c" providerId="ADAL" clId="{7CE03835-1651-441F-A043-978B3F8B9408}" dt="2023-11-29T14:11:57.825" v="3640" actId="1076"/>
          <ac:spMkLst>
            <pc:docMk/>
            <pc:sldMk cId="1684130225" sldId="267"/>
            <ac:spMk id="2" creationId="{C254DA93-573B-40BD-E0DC-709B2F2CD259}"/>
          </ac:spMkLst>
        </pc:spChg>
        <pc:spChg chg="del">
          <ac:chgData name="Kristina Russkikh" userId="4818460d-efb5-4595-a507-6719b83b544c" providerId="ADAL" clId="{7CE03835-1651-441F-A043-978B3F8B9408}" dt="2023-11-29T14:10:03.316" v="3484" actId="478"/>
          <ac:spMkLst>
            <pc:docMk/>
            <pc:sldMk cId="1684130225" sldId="267"/>
            <ac:spMk id="3" creationId="{22CDE10F-51FD-655C-745D-7666AD04BE9C}"/>
          </ac:spMkLst>
        </pc:spChg>
        <pc:spChg chg="add">
          <ac:chgData name="Kristina Russkikh" userId="4818460d-efb5-4595-a507-6719b83b544c" providerId="ADAL" clId="{7CE03835-1651-441F-A043-978B3F8B9408}" dt="2023-11-29T14:10:41.436" v="3488" actId="26606"/>
          <ac:spMkLst>
            <pc:docMk/>
            <pc:sldMk cId="1684130225" sldId="267"/>
            <ac:spMk id="10" creationId="{D829E218-74FB-4455-98BE-F2C5BA8978BE}"/>
          </ac:spMkLst>
        </pc:spChg>
        <pc:spChg chg="add">
          <ac:chgData name="Kristina Russkikh" userId="4818460d-efb5-4595-a507-6719b83b544c" providerId="ADAL" clId="{7CE03835-1651-441F-A043-978B3F8B9408}" dt="2023-11-29T14:10:41.436" v="3488" actId="26606"/>
          <ac:spMkLst>
            <pc:docMk/>
            <pc:sldMk cId="1684130225" sldId="267"/>
            <ac:spMk id="12" creationId="{7E8D75FD-D4F9-4D11-B70D-82EFCB4CFA5B}"/>
          </ac:spMkLst>
        </pc:spChg>
        <pc:spChg chg="add">
          <ac:chgData name="Kristina Russkikh" userId="4818460d-efb5-4595-a507-6719b83b544c" providerId="ADAL" clId="{7CE03835-1651-441F-A043-978B3F8B9408}" dt="2023-11-29T14:10:41.436" v="3488" actId="26606"/>
          <ac:spMkLst>
            <pc:docMk/>
            <pc:sldMk cId="1684130225" sldId="267"/>
            <ac:spMk id="16" creationId="{7319A1DD-F557-4EC6-8A8C-F7617B4CD678}"/>
          </ac:spMkLst>
        </pc:spChg>
        <pc:picChg chg="add del mod">
          <ac:chgData name="Kristina Russkikh" userId="4818460d-efb5-4595-a507-6719b83b544c" providerId="ADAL" clId="{7CE03835-1651-441F-A043-978B3F8B9408}" dt="2023-11-29T14:12:22.118" v="3642" actId="478"/>
          <ac:picMkLst>
            <pc:docMk/>
            <pc:sldMk cId="1684130225" sldId="267"/>
            <ac:picMk id="5" creationId="{3E027E8E-3D48-829C-821C-10E48A7448C3}"/>
          </ac:picMkLst>
        </pc:picChg>
        <pc:cxnChg chg="add">
          <ac:chgData name="Kristina Russkikh" userId="4818460d-efb5-4595-a507-6719b83b544c" providerId="ADAL" clId="{7CE03835-1651-441F-A043-978B3F8B9408}" dt="2023-11-29T14:10:41.436" v="3488" actId="26606"/>
          <ac:cxnSpMkLst>
            <pc:docMk/>
            <pc:sldMk cId="1684130225" sldId="267"/>
            <ac:cxnSpMk id="14" creationId="{1F5DC8C3-BA5F-4EED-BB9A-A14272BD82A1}"/>
          </ac:cxnSpMkLst>
        </pc:cxnChg>
        <pc:cxnChg chg="add">
          <ac:chgData name="Kristina Russkikh" userId="4818460d-efb5-4595-a507-6719b83b544c" providerId="ADAL" clId="{7CE03835-1651-441F-A043-978B3F8B9408}" dt="2023-11-29T14:10:41.436" v="3488" actId="26606"/>
          <ac:cxnSpMkLst>
            <pc:docMk/>
            <pc:sldMk cId="1684130225" sldId="267"/>
            <ac:cxnSpMk id="18" creationId="{D28A9C89-B313-458F-9C85-515930A51A93}"/>
          </ac:cxnSpMkLst>
        </pc:cxnChg>
      </pc:sldChg>
      <pc:sldChg chg="addSp delSp modSp new del mod setBg setClrOvrMap">
        <pc:chgData name="Kristina Russkikh" userId="4818460d-efb5-4595-a507-6719b83b544c" providerId="ADAL" clId="{7CE03835-1651-441F-A043-978B3F8B9408}" dt="2023-11-29T14:14:54.491" v="3673" actId="47"/>
        <pc:sldMkLst>
          <pc:docMk/>
          <pc:sldMk cId="2083399747" sldId="267"/>
        </pc:sldMkLst>
        <pc:spChg chg="mod ord">
          <ac:chgData name="Kristina Russkikh" userId="4818460d-efb5-4595-a507-6719b83b544c" providerId="ADAL" clId="{7CE03835-1651-441F-A043-978B3F8B9408}" dt="2023-11-29T14:14:14.825" v="3662" actId="166"/>
          <ac:spMkLst>
            <pc:docMk/>
            <pc:sldMk cId="2083399747" sldId="267"/>
            <ac:spMk id="2" creationId="{805E5D14-4272-EAF5-4B71-F9BE053F7CF9}"/>
          </ac:spMkLst>
        </pc:spChg>
        <pc:spChg chg="del">
          <ac:chgData name="Kristina Russkikh" userId="4818460d-efb5-4595-a507-6719b83b544c" providerId="ADAL" clId="{7CE03835-1651-441F-A043-978B3F8B9408}" dt="2023-11-29T14:12:47.252" v="3645" actId="931"/>
          <ac:spMkLst>
            <pc:docMk/>
            <pc:sldMk cId="2083399747" sldId="267"/>
            <ac:spMk id="3" creationId="{7DCFB092-A355-44F0-0747-B88DD4F824A0}"/>
          </ac:spMkLst>
        </pc:spChg>
        <pc:spChg chg="add del mod">
          <ac:chgData name="Kristina Russkikh" userId="4818460d-efb5-4595-a507-6719b83b544c" providerId="ADAL" clId="{7CE03835-1651-441F-A043-978B3F8B9408}" dt="2023-11-29T14:14:04.881" v="3659" actId="931"/>
          <ac:spMkLst>
            <pc:docMk/>
            <pc:sldMk cId="2083399747" sldId="267"/>
            <ac:spMk id="7" creationId="{C6ADF09E-1D01-0DA9-9159-08BC362F0EC1}"/>
          </ac:spMkLst>
        </pc:spChg>
        <pc:spChg chg="add">
          <ac:chgData name="Kristina Russkikh" userId="4818460d-efb5-4595-a507-6719b83b544c" providerId="ADAL" clId="{7CE03835-1651-441F-A043-978B3F8B9408}" dt="2023-11-29T14:13:15.287" v="3657" actId="26606"/>
          <ac:spMkLst>
            <pc:docMk/>
            <pc:sldMk cId="2083399747" sldId="267"/>
            <ac:spMk id="10" creationId="{D829E218-74FB-4455-98BE-F2C5BA8978BE}"/>
          </ac:spMkLst>
        </pc:spChg>
        <pc:spChg chg="add">
          <ac:chgData name="Kristina Russkikh" userId="4818460d-efb5-4595-a507-6719b83b544c" providerId="ADAL" clId="{7CE03835-1651-441F-A043-978B3F8B9408}" dt="2023-11-29T14:13:15.287" v="3657" actId="26606"/>
          <ac:spMkLst>
            <pc:docMk/>
            <pc:sldMk cId="2083399747" sldId="267"/>
            <ac:spMk id="12" creationId="{7E8D75FD-D4F9-4D11-B70D-82EFCB4CFA5B}"/>
          </ac:spMkLst>
        </pc:spChg>
        <pc:spChg chg="add">
          <ac:chgData name="Kristina Russkikh" userId="4818460d-efb5-4595-a507-6719b83b544c" providerId="ADAL" clId="{7CE03835-1651-441F-A043-978B3F8B9408}" dt="2023-11-29T14:13:15.287" v="3657" actId="26606"/>
          <ac:spMkLst>
            <pc:docMk/>
            <pc:sldMk cId="2083399747" sldId="267"/>
            <ac:spMk id="18" creationId="{DA0CA737-33FC-47E3-965A-D1C2CAA62894}"/>
          </ac:spMkLst>
        </pc:spChg>
        <pc:spChg chg="add">
          <ac:chgData name="Kristina Russkikh" userId="4818460d-efb5-4595-a507-6719b83b544c" providerId="ADAL" clId="{7CE03835-1651-441F-A043-978B3F8B9408}" dt="2023-11-29T14:13:15.287" v="3657" actId="26606"/>
          <ac:spMkLst>
            <pc:docMk/>
            <pc:sldMk cId="2083399747" sldId="267"/>
            <ac:spMk id="20" creationId="{22189942-24EB-488E-8B69-EB80F7E53E36}"/>
          </ac:spMkLst>
        </pc:spChg>
        <pc:picChg chg="add del mod">
          <ac:chgData name="Kristina Russkikh" userId="4818460d-efb5-4595-a507-6719b83b544c" providerId="ADAL" clId="{7CE03835-1651-441F-A043-978B3F8B9408}" dt="2023-11-29T14:13:36.675" v="3658" actId="478"/>
          <ac:picMkLst>
            <pc:docMk/>
            <pc:sldMk cId="2083399747" sldId="267"/>
            <ac:picMk id="5" creationId="{4A763081-644C-29EF-E9DF-BA7E4B71A015}"/>
          </ac:picMkLst>
        </pc:picChg>
        <pc:picChg chg="add mod">
          <ac:chgData name="Kristina Russkikh" userId="4818460d-efb5-4595-a507-6719b83b544c" providerId="ADAL" clId="{7CE03835-1651-441F-A043-978B3F8B9408}" dt="2023-11-29T14:14:38.911" v="3668"/>
          <ac:picMkLst>
            <pc:docMk/>
            <pc:sldMk cId="2083399747" sldId="267"/>
            <ac:picMk id="9" creationId="{EB5C3227-C614-B1DB-2FB1-B070F47F46FB}"/>
          </ac:picMkLst>
        </pc:picChg>
        <pc:cxnChg chg="add">
          <ac:chgData name="Kristina Russkikh" userId="4818460d-efb5-4595-a507-6719b83b544c" providerId="ADAL" clId="{7CE03835-1651-441F-A043-978B3F8B9408}" dt="2023-11-29T14:13:15.287" v="3657" actId="26606"/>
          <ac:cxnSpMkLst>
            <pc:docMk/>
            <pc:sldMk cId="2083399747" sldId="267"/>
            <ac:cxnSpMk id="14" creationId="{1F5DC8C3-BA5F-4EED-BB9A-A14272BD82A1}"/>
          </ac:cxnSpMkLst>
        </pc:cxnChg>
        <pc:cxnChg chg="add">
          <ac:chgData name="Kristina Russkikh" userId="4818460d-efb5-4595-a507-6719b83b544c" providerId="ADAL" clId="{7CE03835-1651-441F-A043-978B3F8B9408}" dt="2023-11-29T14:13:15.287" v="3657" actId="26606"/>
          <ac:cxnSpMkLst>
            <pc:docMk/>
            <pc:sldMk cId="2083399747" sldId="267"/>
            <ac:cxnSpMk id="16" creationId="{F3CC58E3-BDF9-495D-9327-85F68058BE32}"/>
          </ac:cxnSpMkLst>
        </pc:cxnChg>
      </pc:sldChg>
      <pc:sldChg chg="addSp delSp modSp new del mod setBg setClrOvrMap">
        <pc:chgData name="Kristina Russkikh" userId="4818460d-efb5-4595-a507-6719b83b544c" providerId="ADAL" clId="{7CE03835-1651-441F-A043-978B3F8B9408}" dt="2023-11-29T14:16:11.502" v="3686" actId="47"/>
        <pc:sldMkLst>
          <pc:docMk/>
          <pc:sldMk cId="4270843061" sldId="267"/>
        </pc:sldMkLst>
        <pc:spChg chg="del mod ord">
          <ac:chgData name="Kristina Russkikh" userId="4818460d-efb5-4595-a507-6719b83b544c" providerId="ADAL" clId="{7CE03835-1651-441F-A043-978B3F8B9408}" dt="2023-11-29T14:15:44.219" v="3681" actId="478"/>
          <ac:spMkLst>
            <pc:docMk/>
            <pc:sldMk cId="4270843061" sldId="267"/>
            <ac:spMk id="2" creationId="{0A55BB9D-3515-AC82-C8DD-8042BDE6E694}"/>
          </ac:spMkLst>
        </pc:spChg>
        <pc:spChg chg="del">
          <ac:chgData name="Kristina Russkikh" userId="4818460d-efb5-4595-a507-6719b83b544c" providerId="ADAL" clId="{7CE03835-1651-441F-A043-978B3F8B9408}" dt="2023-11-29T14:15:11.646" v="3675" actId="931"/>
          <ac:spMkLst>
            <pc:docMk/>
            <pc:sldMk cId="4270843061" sldId="267"/>
            <ac:spMk id="3" creationId="{3A3E79BC-0390-4B1E-D7F3-77BB275196D0}"/>
          </ac:spMkLst>
        </pc:spChg>
        <pc:spChg chg="add">
          <ac:chgData name="Kristina Russkikh" userId="4818460d-efb5-4595-a507-6719b83b544c" providerId="ADAL" clId="{7CE03835-1651-441F-A043-978B3F8B9408}" dt="2023-11-29T14:15:23.756" v="3678" actId="26606"/>
          <ac:spMkLst>
            <pc:docMk/>
            <pc:sldMk cId="4270843061" sldId="267"/>
            <ac:spMk id="10" creationId="{D829E218-74FB-4455-98BE-F2C5BA8978BE}"/>
          </ac:spMkLst>
        </pc:spChg>
        <pc:spChg chg="add">
          <ac:chgData name="Kristina Russkikh" userId="4818460d-efb5-4595-a507-6719b83b544c" providerId="ADAL" clId="{7CE03835-1651-441F-A043-978B3F8B9408}" dt="2023-11-29T14:15:23.756" v="3678" actId="26606"/>
          <ac:spMkLst>
            <pc:docMk/>
            <pc:sldMk cId="4270843061" sldId="267"/>
            <ac:spMk id="12" creationId="{7E8D75FD-D4F9-4D11-B70D-82EFCB4CFA5B}"/>
          </ac:spMkLst>
        </pc:spChg>
        <pc:spChg chg="add">
          <ac:chgData name="Kristina Russkikh" userId="4818460d-efb5-4595-a507-6719b83b544c" providerId="ADAL" clId="{7CE03835-1651-441F-A043-978B3F8B9408}" dt="2023-11-29T14:15:23.756" v="3678" actId="26606"/>
          <ac:spMkLst>
            <pc:docMk/>
            <pc:sldMk cId="4270843061" sldId="267"/>
            <ac:spMk id="16" creationId="{2FDF0794-1B86-42B2-B8C7-F60123E638ED}"/>
          </ac:spMkLst>
        </pc:spChg>
        <pc:spChg chg="add">
          <ac:chgData name="Kristina Russkikh" userId="4818460d-efb5-4595-a507-6719b83b544c" providerId="ADAL" clId="{7CE03835-1651-441F-A043-978B3F8B9408}" dt="2023-11-29T14:15:23.756" v="3678" actId="26606"/>
          <ac:spMkLst>
            <pc:docMk/>
            <pc:sldMk cId="4270843061" sldId="267"/>
            <ac:spMk id="18" creationId="{C5373426-E26E-431D-959C-5DB96C0B6208}"/>
          </ac:spMkLst>
        </pc:spChg>
        <pc:picChg chg="add mod">
          <ac:chgData name="Kristina Russkikh" userId="4818460d-efb5-4595-a507-6719b83b544c" providerId="ADAL" clId="{7CE03835-1651-441F-A043-978B3F8B9408}" dt="2023-11-29T14:16:03.371" v="3684" actId="1076"/>
          <ac:picMkLst>
            <pc:docMk/>
            <pc:sldMk cId="4270843061" sldId="267"/>
            <ac:picMk id="5" creationId="{68F38FE3-501C-28AB-CEA0-46CF9F4BB6F5}"/>
          </ac:picMkLst>
        </pc:picChg>
        <pc:cxnChg chg="add">
          <ac:chgData name="Kristina Russkikh" userId="4818460d-efb5-4595-a507-6719b83b544c" providerId="ADAL" clId="{7CE03835-1651-441F-A043-978B3F8B9408}" dt="2023-11-29T14:15:23.756" v="3678" actId="26606"/>
          <ac:cxnSpMkLst>
            <pc:docMk/>
            <pc:sldMk cId="4270843061" sldId="267"/>
            <ac:cxnSpMk id="14" creationId="{1F5DC8C3-BA5F-4EED-BB9A-A14272BD82A1}"/>
          </ac:cxnSpMkLst>
        </pc:cxnChg>
        <pc:cxnChg chg="add">
          <ac:chgData name="Kristina Russkikh" userId="4818460d-efb5-4595-a507-6719b83b544c" providerId="ADAL" clId="{7CE03835-1651-441F-A043-978B3F8B9408}" dt="2023-11-29T14:15:23.756" v="3678" actId="26606"/>
          <ac:cxnSpMkLst>
            <pc:docMk/>
            <pc:sldMk cId="4270843061" sldId="267"/>
            <ac:cxnSpMk id="20" creationId="{96D07482-83A3-4451-943C-B46961082957}"/>
          </ac:cxnSpMkLst>
        </pc:cxnChg>
      </pc:sldChg>
      <pc:sldChg chg="addSp delSp modSp new mod">
        <pc:chgData name="Kristina Russkikh" userId="4818460d-efb5-4595-a507-6719b83b544c" providerId="ADAL" clId="{7CE03835-1651-441F-A043-978B3F8B9408}" dt="2023-11-29T14:18:13.583" v="3721" actId="947"/>
        <pc:sldMkLst>
          <pc:docMk/>
          <pc:sldMk cId="2197682842" sldId="268"/>
        </pc:sldMkLst>
        <pc:spChg chg="del">
          <ac:chgData name="Kristina Russkikh" userId="4818460d-efb5-4595-a507-6719b83b544c" providerId="ADAL" clId="{7CE03835-1651-441F-A043-978B3F8B9408}" dt="2023-11-29T14:16:23.464" v="3698" actId="478"/>
          <ac:spMkLst>
            <pc:docMk/>
            <pc:sldMk cId="2197682842" sldId="268"/>
            <ac:spMk id="2" creationId="{0667D9A6-8704-895C-4BC1-F955A4CF1339}"/>
          </ac:spMkLst>
        </pc:spChg>
        <pc:spChg chg="mod ord">
          <ac:chgData name="Kristina Russkikh" userId="4818460d-efb5-4595-a507-6719b83b544c" providerId="ADAL" clId="{7CE03835-1651-441F-A043-978B3F8B9408}" dt="2023-11-29T14:18:13.583" v="3721" actId="947"/>
          <ac:spMkLst>
            <pc:docMk/>
            <pc:sldMk cId="2197682842" sldId="268"/>
            <ac:spMk id="3" creationId="{726EE0E8-FC5F-B696-07ED-3F857A135137}"/>
          </ac:spMkLst>
        </pc:spChg>
        <pc:picChg chg="add mod ord">
          <ac:chgData name="Kristina Russkikh" userId="4818460d-efb5-4595-a507-6719b83b544c" providerId="ADAL" clId="{7CE03835-1651-441F-A043-978B3F8B9408}" dt="2023-11-29T14:17:08.782" v="3709" actId="1076"/>
          <ac:picMkLst>
            <pc:docMk/>
            <pc:sldMk cId="2197682842" sldId="268"/>
            <ac:picMk id="5" creationId="{89F60CB7-ECAD-CF51-D7BD-10BAABB90423}"/>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415E7-FDD4-4B4A-BB64-BD9377CA118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EDA5598-380F-45E3-9E9B-BADBA77EC79A}">
      <dgm:prSet custT="1"/>
      <dgm:spPr/>
      <dgm:t>
        <a:bodyPr/>
        <a:lstStyle/>
        <a:p>
          <a:pPr>
            <a:defRPr cap="all"/>
          </a:pPr>
          <a:r>
            <a:rPr lang="en-US" sz="1800" dirty="0"/>
            <a:t>Climate of the Caspian Sea region and its changes in the 21</a:t>
          </a:r>
          <a:r>
            <a:rPr lang="en-US" sz="1800" baseline="30000" dirty="0"/>
            <a:t>st</a:t>
          </a:r>
          <a:r>
            <a:rPr lang="ru-RU" sz="1800" dirty="0"/>
            <a:t> </a:t>
          </a:r>
          <a:r>
            <a:rPr lang="en-US" sz="1800" dirty="0"/>
            <a:t>century</a:t>
          </a:r>
        </a:p>
      </dgm:t>
    </dgm:pt>
    <dgm:pt modelId="{76A34941-7841-4DB2-A484-3AC9CF6FB0A9}" type="parTrans" cxnId="{017EA39E-9D68-487D-8DA3-AC93D3AAC5E2}">
      <dgm:prSet/>
      <dgm:spPr/>
      <dgm:t>
        <a:bodyPr/>
        <a:lstStyle/>
        <a:p>
          <a:endParaRPr lang="en-US"/>
        </a:p>
      </dgm:t>
    </dgm:pt>
    <dgm:pt modelId="{34B5CEE3-9E6A-433D-996B-489C5E2B4C22}" type="sibTrans" cxnId="{017EA39E-9D68-487D-8DA3-AC93D3AAC5E2}">
      <dgm:prSet/>
      <dgm:spPr/>
      <dgm:t>
        <a:bodyPr/>
        <a:lstStyle/>
        <a:p>
          <a:endParaRPr lang="en-US"/>
        </a:p>
      </dgm:t>
    </dgm:pt>
    <dgm:pt modelId="{F6EEDC8D-7B7F-4C29-969E-075FDC164235}">
      <dgm:prSet custT="1"/>
      <dgm:spPr/>
      <dgm:t>
        <a:bodyPr/>
        <a:lstStyle/>
        <a:p>
          <a:pPr>
            <a:defRPr cap="all"/>
          </a:pPr>
          <a:r>
            <a:rPr lang="en-US" sz="1800" dirty="0"/>
            <a:t>Caspian Sea level change: analysis, modeling, and long-term projection</a:t>
          </a:r>
        </a:p>
      </dgm:t>
    </dgm:pt>
    <dgm:pt modelId="{2A167EC5-05AC-40F2-A8C1-F10CE9CAAC96}" type="parTrans" cxnId="{089E2632-141E-4693-97DB-6FCE545AC473}">
      <dgm:prSet/>
      <dgm:spPr/>
      <dgm:t>
        <a:bodyPr/>
        <a:lstStyle/>
        <a:p>
          <a:endParaRPr lang="en-US"/>
        </a:p>
      </dgm:t>
    </dgm:pt>
    <dgm:pt modelId="{3B8A741F-D8C7-4F91-B42B-81AF8A1658E9}" type="sibTrans" cxnId="{089E2632-141E-4693-97DB-6FCE545AC473}">
      <dgm:prSet/>
      <dgm:spPr/>
      <dgm:t>
        <a:bodyPr/>
        <a:lstStyle/>
        <a:p>
          <a:endParaRPr lang="en-US"/>
        </a:p>
      </dgm:t>
    </dgm:pt>
    <dgm:pt modelId="{696FDA67-B698-4DAD-8F46-2A1E2B2551AF}">
      <dgm:prSet/>
      <dgm:spPr/>
      <dgm:t>
        <a:bodyPr/>
        <a:lstStyle/>
        <a:p>
          <a:pPr>
            <a:defRPr cap="all"/>
          </a:pPr>
          <a:r>
            <a:rPr lang="en-US" dirty="0"/>
            <a:t>effects of climate change on the ecosystem and biodiversity of the Caspian Sea</a:t>
          </a:r>
        </a:p>
      </dgm:t>
    </dgm:pt>
    <dgm:pt modelId="{D0CAECA2-0AC3-43C2-B7B2-AC8E22F83D5D}" type="parTrans" cxnId="{5569E0CE-B07D-4D6E-8AD6-7D8E829FD344}">
      <dgm:prSet/>
      <dgm:spPr/>
      <dgm:t>
        <a:bodyPr/>
        <a:lstStyle/>
        <a:p>
          <a:endParaRPr lang="en-US"/>
        </a:p>
      </dgm:t>
    </dgm:pt>
    <dgm:pt modelId="{F0EE876D-4DD2-47DF-BA73-42AAC07C0D11}" type="sibTrans" cxnId="{5569E0CE-B07D-4D6E-8AD6-7D8E829FD344}">
      <dgm:prSet/>
      <dgm:spPr/>
      <dgm:t>
        <a:bodyPr/>
        <a:lstStyle/>
        <a:p>
          <a:endParaRPr lang="en-US"/>
        </a:p>
      </dgm:t>
    </dgm:pt>
    <dgm:pt modelId="{972E94BD-82B6-47CC-88C8-F060098E72C7}">
      <dgm:prSet/>
      <dgm:spPr/>
      <dgm:t>
        <a:bodyPr/>
        <a:lstStyle/>
        <a:p>
          <a:pPr>
            <a:defRPr cap="all"/>
          </a:pPr>
          <a:r>
            <a:rPr lang="en-US" dirty="0"/>
            <a:t>Adaptation to climate change in the Caspian Sea region</a:t>
          </a:r>
        </a:p>
      </dgm:t>
    </dgm:pt>
    <dgm:pt modelId="{BBF8989C-ADDB-4C3F-BA39-54E7098AE58A}" type="parTrans" cxnId="{4CDC2DC2-E42B-4523-930F-5DD0A5455E73}">
      <dgm:prSet/>
      <dgm:spPr/>
      <dgm:t>
        <a:bodyPr/>
        <a:lstStyle/>
        <a:p>
          <a:endParaRPr lang="en-US"/>
        </a:p>
      </dgm:t>
    </dgm:pt>
    <dgm:pt modelId="{54204356-F52C-4DDC-AC9E-BF74ACADC909}" type="sibTrans" cxnId="{4CDC2DC2-E42B-4523-930F-5DD0A5455E73}">
      <dgm:prSet/>
      <dgm:spPr/>
      <dgm:t>
        <a:bodyPr/>
        <a:lstStyle/>
        <a:p>
          <a:endParaRPr lang="en-US"/>
        </a:p>
      </dgm:t>
    </dgm:pt>
    <dgm:pt modelId="{F33E6A68-80F3-4F6B-B06E-D0DFCDBADAAF}" type="pres">
      <dgm:prSet presAssocID="{6F5415E7-FDD4-4B4A-BB64-BD9377CA118D}" presName="root" presStyleCnt="0">
        <dgm:presLayoutVars>
          <dgm:dir/>
          <dgm:resizeHandles val="exact"/>
        </dgm:presLayoutVars>
      </dgm:prSet>
      <dgm:spPr/>
    </dgm:pt>
    <dgm:pt modelId="{EBB5F241-9D62-45C5-ABDF-A7BAB83EA1BB}" type="pres">
      <dgm:prSet presAssocID="{0EDA5598-380F-45E3-9E9B-BADBA77EC79A}" presName="compNode" presStyleCnt="0"/>
      <dgm:spPr/>
    </dgm:pt>
    <dgm:pt modelId="{C81B3485-BD96-4C5A-90C2-DEFB6E6E43BE}" type="pres">
      <dgm:prSet presAssocID="{0EDA5598-380F-45E3-9E9B-BADBA77EC79A}" presName="iconBgRect" presStyleLbl="bgShp" presStyleIdx="0" presStyleCnt="4" custLinFactNeighborX="-1457" custLinFactNeighborY="-30591"/>
      <dgm:spPr>
        <a:prstGeom prst="round2DiagRect">
          <a:avLst>
            <a:gd name="adj1" fmla="val 29727"/>
            <a:gd name="adj2" fmla="val 0"/>
          </a:avLst>
        </a:prstGeom>
      </dgm:spPr>
    </dgm:pt>
    <dgm:pt modelId="{D8CCD458-39B6-4B51-BA02-CE4D22FC794C}" type="pres">
      <dgm:prSet presAssocID="{0EDA5598-380F-45E3-9E9B-BADBA77EC79A}" presName="iconRect" presStyleLbl="node1" presStyleIdx="0" presStyleCnt="4" custLinFactNeighborX="-3808" custLinFactNeighborY="-509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Термометр"/>
        </a:ext>
      </dgm:extLst>
    </dgm:pt>
    <dgm:pt modelId="{EF2E3B24-4DB3-4DA9-B932-0324A5E21C23}" type="pres">
      <dgm:prSet presAssocID="{0EDA5598-380F-45E3-9E9B-BADBA77EC79A}" presName="spaceRect" presStyleCnt="0"/>
      <dgm:spPr/>
    </dgm:pt>
    <dgm:pt modelId="{111627E8-32FF-480E-BC0A-D19D2AD5AB49}" type="pres">
      <dgm:prSet presAssocID="{0EDA5598-380F-45E3-9E9B-BADBA77EC79A}" presName="textRect" presStyleLbl="revTx" presStyleIdx="0" presStyleCnt="4">
        <dgm:presLayoutVars>
          <dgm:chMax val="1"/>
          <dgm:chPref val="1"/>
        </dgm:presLayoutVars>
      </dgm:prSet>
      <dgm:spPr/>
    </dgm:pt>
    <dgm:pt modelId="{64D9873B-980B-4849-BF76-1938DE8814B8}" type="pres">
      <dgm:prSet presAssocID="{34B5CEE3-9E6A-433D-996B-489C5E2B4C22}" presName="sibTrans" presStyleCnt="0"/>
      <dgm:spPr/>
    </dgm:pt>
    <dgm:pt modelId="{E8039053-2EB4-4E1D-A6D5-B67CEEA28DBD}" type="pres">
      <dgm:prSet presAssocID="{F6EEDC8D-7B7F-4C29-969E-075FDC164235}" presName="compNode" presStyleCnt="0"/>
      <dgm:spPr/>
    </dgm:pt>
    <dgm:pt modelId="{D208D052-C519-4A80-9C56-CD5178C5C9A5}" type="pres">
      <dgm:prSet presAssocID="{F6EEDC8D-7B7F-4C29-969E-075FDC164235}" presName="iconBgRect" presStyleLbl="bgShp" presStyleIdx="1" presStyleCnt="4" custLinFactNeighborX="-3642" custLinFactNeighborY="-29863"/>
      <dgm:spPr>
        <a:prstGeom prst="round2DiagRect">
          <a:avLst>
            <a:gd name="adj1" fmla="val 29727"/>
            <a:gd name="adj2" fmla="val 0"/>
          </a:avLst>
        </a:prstGeom>
      </dgm:spPr>
    </dgm:pt>
    <dgm:pt modelId="{96B7F1E1-0445-4CD1-A676-E21FF84062D1}" type="pres">
      <dgm:prSet presAssocID="{F6EEDC8D-7B7F-4C29-969E-075FDC164235}" presName="iconRect" presStyleLbl="node1" presStyleIdx="1" presStyleCnt="4" custLinFactNeighborX="-6347" custLinFactNeighborY="-49919"/>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Земной шар: Северная и Южная Америка со сплошной заливкой"/>
        </a:ext>
      </dgm:extLst>
    </dgm:pt>
    <dgm:pt modelId="{F585F3E6-AC3E-4CF6-BD82-A7ADE949B1C8}" type="pres">
      <dgm:prSet presAssocID="{F6EEDC8D-7B7F-4C29-969E-075FDC164235}" presName="spaceRect" presStyleCnt="0"/>
      <dgm:spPr/>
    </dgm:pt>
    <dgm:pt modelId="{E707A43D-6CCA-44AE-84ED-E080914BE59A}" type="pres">
      <dgm:prSet presAssocID="{F6EEDC8D-7B7F-4C29-969E-075FDC164235}" presName="textRect" presStyleLbl="revTx" presStyleIdx="1" presStyleCnt="4">
        <dgm:presLayoutVars>
          <dgm:chMax val="1"/>
          <dgm:chPref val="1"/>
        </dgm:presLayoutVars>
      </dgm:prSet>
      <dgm:spPr/>
    </dgm:pt>
    <dgm:pt modelId="{31341532-9CAB-4410-A8EE-59AAFF0EA1FC}" type="pres">
      <dgm:prSet presAssocID="{3B8A741F-D8C7-4F91-B42B-81AF8A1658E9}" presName="sibTrans" presStyleCnt="0"/>
      <dgm:spPr/>
    </dgm:pt>
    <dgm:pt modelId="{F192D1E4-6739-4CB0-831D-A8EC9846C48D}" type="pres">
      <dgm:prSet presAssocID="{696FDA67-B698-4DAD-8F46-2A1E2B2551AF}" presName="compNode" presStyleCnt="0"/>
      <dgm:spPr/>
    </dgm:pt>
    <dgm:pt modelId="{B3D73E7B-BEC1-4467-B52A-ED175E3BDE27}" type="pres">
      <dgm:prSet presAssocID="{696FDA67-B698-4DAD-8F46-2A1E2B2551AF}" presName="iconBgRect" presStyleLbl="bgShp" presStyleIdx="2" presStyleCnt="4" custLinFactNeighborX="-2185" custLinFactNeighborY="-31880"/>
      <dgm:spPr>
        <a:prstGeom prst="round2DiagRect">
          <a:avLst>
            <a:gd name="adj1" fmla="val 29727"/>
            <a:gd name="adj2" fmla="val 0"/>
          </a:avLst>
        </a:prstGeom>
      </dgm:spPr>
    </dgm:pt>
    <dgm:pt modelId="{E16D74BE-B6F2-42A7-8A40-EF328994F30A}" type="pres">
      <dgm:prSet presAssocID="{696FDA67-B698-4DAD-8F46-2A1E2B2551AF}" presName="iconRect" presStyleLbl="node1" presStyleIdx="2" presStyleCnt="4" custLinFactNeighborX="53" custLinFactNeighborY="-5261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sh"/>
        </a:ext>
      </dgm:extLst>
    </dgm:pt>
    <dgm:pt modelId="{3A80EA43-B716-4A93-90AA-DB500FE9D54E}" type="pres">
      <dgm:prSet presAssocID="{696FDA67-B698-4DAD-8F46-2A1E2B2551AF}" presName="spaceRect" presStyleCnt="0"/>
      <dgm:spPr/>
    </dgm:pt>
    <dgm:pt modelId="{DF3481A5-F466-480B-A9A9-8B0307C17DE7}" type="pres">
      <dgm:prSet presAssocID="{696FDA67-B698-4DAD-8F46-2A1E2B2551AF}" presName="textRect" presStyleLbl="revTx" presStyleIdx="2" presStyleCnt="4">
        <dgm:presLayoutVars>
          <dgm:chMax val="1"/>
          <dgm:chPref val="1"/>
        </dgm:presLayoutVars>
      </dgm:prSet>
      <dgm:spPr/>
    </dgm:pt>
    <dgm:pt modelId="{D7ACF689-CDA0-4547-8561-2EA47BFF07AB}" type="pres">
      <dgm:prSet presAssocID="{F0EE876D-4DD2-47DF-BA73-42AAC07C0D11}" presName="sibTrans" presStyleCnt="0"/>
      <dgm:spPr/>
    </dgm:pt>
    <dgm:pt modelId="{683BC281-9102-445A-AB09-0139B8CB7C56}" type="pres">
      <dgm:prSet presAssocID="{972E94BD-82B6-47CC-88C8-F060098E72C7}" presName="compNode" presStyleCnt="0"/>
      <dgm:spPr/>
    </dgm:pt>
    <dgm:pt modelId="{3225BA61-7CFC-4DD8-8092-481DCE210332}" type="pres">
      <dgm:prSet presAssocID="{972E94BD-82B6-47CC-88C8-F060098E72C7}" presName="iconBgRect" presStyleLbl="bgShp" presStyleIdx="3" presStyleCnt="4" custLinFactNeighborX="0" custLinFactNeighborY="-36418"/>
      <dgm:spPr>
        <a:prstGeom prst="round2DiagRect">
          <a:avLst>
            <a:gd name="adj1" fmla="val 29727"/>
            <a:gd name="adj2" fmla="val 0"/>
          </a:avLst>
        </a:prstGeom>
      </dgm:spPr>
    </dgm:pt>
    <dgm:pt modelId="{CC02A830-B732-439B-AAE3-8E11D9BFFE7A}" type="pres">
      <dgm:prSet presAssocID="{972E94BD-82B6-47CC-88C8-F060098E72C7}" presName="iconRect" presStyleLbl="node1" presStyleIdx="3" presStyleCnt="4" custLinFactNeighborX="-1" custLinFactNeighborY="-5986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iny scene"/>
        </a:ext>
      </dgm:extLst>
    </dgm:pt>
    <dgm:pt modelId="{F0414E4B-4965-4CA7-88AA-403F65E2D789}" type="pres">
      <dgm:prSet presAssocID="{972E94BD-82B6-47CC-88C8-F060098E72C7}" presName="spaceRect" presStyleCnt="0"/>
      <dgm:spPr/>
    </dgm:pt>
    <dgm:pt modelId="{CF9F0AEE-3AA7-4284-A27D-95A343758126}" type="pres">
      <dgm:prSet presAssocID="{972E94BD-82B6-47CC-88C8-F060098E72C7}" presName="textRect" presStyleLbl="revTx" presStyleIdx="3" presStyleCnt="4">
        <dgm:presLayoutVars>
          <dgm:chMax val="1"/>
          <dgm:chPref val="1"/>
        </dgm:presLayoutVars>
      </dgm:prSet>
      <dgm:spPr/>
    </dgm:pt>
  </dgm:ptLst>
  <dgm:cxnLst>
    <dgm:cxn modelId="{F2D3B007-5CE8-435A-9C17-78EAAAA7EC7B}" type="presOf" srcId="{972E94BD-82B6-47CC-88C8-F060098E72C7}" destId="{CF9F0AEE-3AA7-4284-A27D-95A343758126}" srcOrd="0" destOrd="0" presId="urn:microsoft.com/office/officeart/2018/5/layout/IconLeafLabelList"/>
    <dgm:cxn modelId="{9B7C140B-4E7D-45B3-84E6-081B7C6FD02A}" type="presOf" srcId="{F6EEDC8D-7B7F-4C29-969E-075FDC164235}" destId="{E707A43D-6CCA-44AE-84ED-E080914BE59A}" srcOrd="0" destOrd="0" presId="urn:microsoft.com/office/officeart/2018/5/layout/IconLeafLabelList"/>
    <dgm:cxn modelId="{089E2632-141E-4693-97DB-6FCE545AC473}" srcId="{6F5415E7-FDD4-4B4A-BB64-BD9377CA118D}" destId="{F6EEDC8D-7B7F-4C29-969E-075FDC164235}" srcOrd="1" destOrd="0" parTransId="{2A167EC5-05AC-40F2-A8C1-F10CE9CAAC96}" sibTransId="{3B8A741F-D8C7-4F91-B42B-81AF8A1658E9}"/>
    <dgm:cxn modelId="{B3EE3258-9FD6-403F-84FD-97B55E25ADE7}" type="presOf" srcId="{6F5415E7-FDD4-4B4A-BB64-BD9377CA118D}" destId="{F33E6A68-80F3-4F6B-B06E-D0DFCDBADAAF}" srcOrd="0" destOrd="0" presId="urn:microsoft.com/office/officeart/2018/5/layout/IconLeafLabelList"/>
    <dgm:cxn modelId="{017EA39E-9D68-487D-8DA3-AC93D3AAC5E2}" srcId="{6F5415E7-FDD4-4B4A-BB64-BD9377CA118D}" destId="{0EDA5598-380F-45E3-9E9B-BADBA77EC79A}" srcOrd="0" destOrd="0" parTransId="{76A34941-7841-4DB2-A484-3AC9CF6FB0A9}" sibTransId="{34B5CEE3-9E6A-433D-996B-489C5E2B4C22}"/>
    <dgm:cxn modelId="{00E7DBAE-986E-4056-909D-9AC544EA4E3D}" type="presOf" srcId="{0EDA5598-380F-45E3-9E9B-BADBA77EC79A}" destId="{111627E8-32FF-480E-BC0A-D19D2AD5AB49}" srcOrd="0" destOrd="0" presId="urn:microsoft.com/office/officeart/2018/5/layout/IconLeafLabelList"/>
    <dgm:cxn modelId="{4CDC2DC2-E42B-4523-930F-5DD0A5455E73}" srcId="{6F5415E7-FDD4-4B4A-BB64-BD9377CA118D}" destId="{972E94BD-82B6-47CC-88C8-F060098E72C7}" srcOrd="3" destOrd="0" parTransId="{BBF8989C-ADDB-4C3F-BA39-54E7098AE58A}" sibTransId="{54204356-F52C-4DDC-AC9E-BF74ACADC909}"/>
    <dgm:cxn modelId="{5569E0CE-B07D-4D6E-8AD6-7D8E829FD344}" srcId="{6F5415E7-FDD4-4B4A-BB64-BD9377CA118D}" destId="{696FDA67-B698-4DAD-8F46-2A1E2B2551AF}" srcOrd="2" destOrd="0" parTransId="{D0CAECA2-0AC3-43C2-B7B2-AC8E22F83D5D}" sibTransId="{F0EE876D-4DD2-47DF-BA73-42AAC07C0D11}"/>
    <dgm:cxn modelId="{F2BA11DE-EF59-4F68-B17C-0DAD2EF8C7A1}" type="presOf" srcId="{696FDA67-B698-4DAD-8F46-2A1E2B2551AF}" destId="{DF3481A5-F466-480B-A9A9-8B0307C17DE7}" srcOrd="0" destOrd="0" presId="urn:microsoft.com/office/officeart/2018/5/layout/IconLeafLabelList"/>
    <dgm:cxn modelId="{2B6663F8-C539-4CEF-BDA0-F2ECA2E574DF}" type="presParOf" srcId="{F33E6A68-80F3-4F6B-B06E-D0DFCDBADAAF}" destId="{EBB5F241-9D62-45C5-ABDF-A7BAB83EA1BB}" srcOrd="0" destOrd="0" presId="urn:microsoft.com/office/officeart/2018/5/layout/IconLeafLabelList"/>
    <dgm:cxn modelId="{BD2F7B25-3D76-4E91-AF34-B7CD9A837CCD}" type="presParOf" srcId="{EBB5F241-9D62-45C5-ABDF-A7BAB83EA1BB}" destId="{C81B3485-BD96-4C5A-90C2-DEFB6E6E43BE}" srcOrd="0" destOrd="0" presId="urn:microsoft.com/office/officeart/2018/5/layout/IconLeafLabelList"/>
    <dgm:cxn modelId="{D6ECD3A7-77DE-4B6B-BDC5-3FF595332CAA}" type="presParOf" srcId="{EBB5F241-9D62-45C5-ABDF-A7BAB83EA1BB}" destId="{D8CCD458-39B6-4B51-BA02-CE4D22FC794C}" srcOrd="1" destOrd="0" presId="urn:microsoft.com/office/officeart/2018/5/layout/IconLeafLabelList"/>
    <dgm:cxn modelId="{53547C96-D81B-4E3D-828F-9F892F81C0DB}" type="presParOf" srcId="{EBB5F241-9D62-45C5-ABDF-A7BAB83EA1BB}" destId="{EF2E3B24-4DB3-4DA9-B932-0324A5E21C23}" srcOrd="2" destOrd="0" presId="urn:microsoft.com/office/officeart/2018/5/layout/IconLeafLabelList"/>
    <dgm:cxn modelId="{D0296BF5-6F7A-4B7B-9D5C-76F42BA20E17}" type="presParOf" srcId="{EBB5F241-9D62-45C5-ABDF-A7BAB83EA1BB}" destId="{111627E8-32FF-480E-BC0A-D19D2AD5AB49}" srcOrd="3" destOrd="0" presId="urn:microsoft.com/office/officeart/2018/5/layout/IconLeafLabelList"/>
    <dgm:cxn modelId="{92E97D47-9F28-4055-844E-E80AD0245F71}" type="presParOf" srcId="{F33E6A68-80F3-4F6B-B06E-D0DFCDBADAAF}" destId="{64D9873B-980B-4849-BF76-1938DE8814B8}" srcOrd="1" destOrd="0" presId="urn:microsoft.com/office/officeart/2018/5/layout/IconLeafLabelList"/>
    <dgm:cxn modelId="{8908F349-FCAE-49B9-8BA0-157BB38E1EAA}" type="presParOf" srcId="{F33E6A68-80F3-4F6B-B06E-D0DFCDBADAAF}" destId="{E8039053-2EB4-4E1D-A6D5-B67CEEA28DBD}" srcOrd="2" destOrd="0" presId="urn:microsoft.com/office/officeart/2018/5/layout/IconLeafLabelList"/>
    <dgm:cxn modelId="{2A07D99F-122A-44A0-B217-51AB3B67DDFF}" type="presParOf" srcId="{E8039053-2EB4-4E1D-A6D5-B67CEEA28DBD}" destId="{D208D052-C519-4A80-9C56-CD5178C5C9A5}" srcOrd="0" destOrd="0" presId="urn:microsoft.com/office/officeart/2018/5/layout/IconLeafLabelList"/>
    <dgm:cxn modelId="{873B35E7-727A-4C4D-9671-EAB8F8388BB8}" type="presParOf" srcId="{E8039053-2EB4-4E1D-A6D5-B67CEEA28DBD}" destId="{96B7F1E1-0445-4CD1-A676-E21FF84062D1}" srcOrd="1" destOrd="0" presId="urn:microsoft.com/office/officeart/2018/5/layout/IconLeafLabelList"/>
    <dgm:cxn modelId="{9B6F24CF-ED3F-4684-B142-E5308479CE60}" type="presParOf" srcId="{E8039053-2EB4-4E1D-A6D5-B67CEEA28DBD}" destId="{F585F3E6-AC3E-4CF6-BD82-A7ADE949B1C8}" srcOrd="2" destOrd="0" presId="urn:microsoft.com/office/officeart/2018/5/layout/IconLeafLabelList"/>
    <dgm:cxn modelId="{F19E5F08-5D45-4C42-9681-E2318CE19CAA}" type="presParOf" srcId="{E8039053-2EB4-4E1D-A6D5-B67CEEA28DBD}" destId="{E707A43D-6CCA-44AE-84ED-E080914BE59A}" srcOrd="3" destOrd="0" presId="urn:microsoft.com/office/officeart/2018/5/layout/IconLeafLabelList"/>
    <dgm:cxn modelId="{19C6378D-2C25-4D1B-9D98-EB7A6DEC3B38}" type="presParOf" srcId="{F33E6A68-80F3-4F6B-B06E-D0DFCDBADAAF}" destId="{31341532-9CAB-4410-A8EE-59AAFF0EA1FC}" srcOrd="3" destOrd="0" presId="urn:microsoft.com/office/officeart/2018/5/layout/IconLeafLabelList"/>
    <dgm:cxn modelId="{EFB65D73-9F1C-4FAB-BF08-7FC3D9CB3A63}" type="presParOf" srcId="{F33E6A68-80F3-4F6B-B06E-D0DFCDBADAAF}" destId="{F192D1E4-6739-4CB0-831D-A8EC9846C48D}" srcOrd="4" destOrd="0" presId="urn:microsoft.com/office/officeart/2018/5/layout/IconLeafLabelList"/>
    <dgm:cxn modelId="{C1F241F1-565A-4DF5-89BE-FB54BC6809A4}" type="presParOf" srcId="{F192D1E4-6739-4CB0-831D-A8EC9846C48D}" destId="{B3D73E7B-BEC1-4467-B52A-ED175E3BDE27}" srcOrd="0" destOrd="0" presId="urn:microsoft.com/office/officeart/2018/5/layout/IconLeafLabelList"/>
    <dgm:cxn modelId="{8C9AA0EB-25CC-44A9-A936-DF56EFDB0BE4}" type="presParOf" srcId="{F192D1E4-6739-4CB0-831D-A8EC9846C48D}" destId="{E16D74BE-B6F2-42A7-8A40-EF328994F30A}" srcOrd="1" destOrd="0" presId="urn:microsoft.com/office/officeart/2018/5/layout/IconLeafLabelList"/>
    <dgm:cxn modelId="{1A385E73-93E0-41B7-AD2E-A9ED717331DF}" type="presParOf" srcId="{F192D1E4-6739-4CB0-831D-A8EC9846C48D}" destId="{3A80EA43-B716-4A93-90AA-DB500FE9D54E}" srcOrd="2" destOrd="0" presId="urn:microsoft.com/office/officeart/2018/5/layout/IconLeafLabelList"/>
    <dgm:cxn modelId="{E49FD236-DA27-4005-8CE9-C7BF4779C051}" type="presParOf" srcId="{F192D1E4-6739-4CB0-831D-A8EC9846C48D}" destId="{DF3481A5-F466-480B-A9A9-8B0307C17DE7}" srcOrd="3" destOrd="0" presId="urn:microsoft.com/office/officeart/2018/5/layout/IconLeafLabelList"/>
    <dgm:cxn modelId="{EA106753-1E90-4C72-85B8-D8B7AFEC2A87}" type="presParOf" srcId="{F33E6A68-80F3-4F6B-B06E-D0DFCDBADAAF}" destId="{D7ACF689-CDA0-4547-8561-2EA47BFF07AB}" srcOrd="5" destOrd="0" presId="urn:microsoft.com/office/officeart/2018/5/layout/IconLeafLabelList"/>
    <dgm:cxn modelId="{DF8A5E1A-BA2D-48D3-91EF-C183CD5848B1}" type="presParOf" srcId="{F33E6A68-80F3-4F6B-B06E-D0DFCDBADAAF}" destId="{683BC281-9102-445A-AB09-0139B8CB7C56}" srcOrd="6" destOrd="0" presId="urn:microsoft.com/office/officeart/2018/5/layout/IconLeafLabelList"/>
    <dgm:cxn modelId="{E5BC34F0-7BA6-427E-83AF-644276268CAB}" type="presParOf" srcId="{683BC281-9102-445A-AB09-0139B8CB7C56}" destId="{3225BA61-7CFC-4DD8-8092-481DCE210332}" srcOrd="0" destOrd="0" presId="urn:microsoft.com/office/officeart/2018/5/layout/IconLeafLabelList"/>
    <dgm:cxn modelId="{679EB553-3341-465B-8FD2-CDCF653871E1}" type="presParOf" srcId="{683BC281-9102-445A-AB09-0139B8CB7C56}" destId="{CC02A830-B732-439B-AAE3-8E11D9BFFE7A}" srcOrd="1" destOrd="0" presId="urn:microsoft.com/office/officeart/2018/5/layout/IconLeafLabelList"/>
    <dgm:cxn modelId="{F40CDEA9-BAED-43B4-BBB8-EF9F70C7DA71}" type="presParOf" srcId="{683BC281-9102-445A-AB09-0139B8CB7C56}" destId="{F0414E4B-4965-4CA7-88AA-403F65E2D789}" srcOrd="2" destOrd="0" presId="urn:microsoft.com/office/officeart/2018/5/layout/IconLeafLabelList"/>
    <dgm:cxn modelId="{FD3BC9BE-D3F9-4FCC-BECD-E53953CDBF4A}" type="presParOf" srcId="{683BC281-9102-445A-AB09-0139B8CB7C56}" destId="{CF9F0AEE-3AA7-4284-A27D-95A34375812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2C0F8B-E943-404C-97D0-4732051E55CE}"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6DD52D6F-4964-496F-A7EC-075C987850C0}">
      <dgm:prSet custT="1"/>
      <dgm:spPr/>
      <dgm:t>
        <a:bodyPr/>
        <a:lstStyle/>
        <a:p>
          <a:r>
            <a:rPr lang="en-US" sz="2000" dirty="0"/>
            <a:t>More than 80 abstracts received by the Organizing Committee </a:t>
          </a:r>
        </a:p>
      </dgm:t>
    </dgm:pt>
    <dgm:pt modelId="{54A9FCDE-43E8-4DAA-A1BE-461FDA768DB2}" type="parTrans" cxnId="{945CA9C3-2635-4AE4-80B6-7FBBB9268F80}">
      <dgm:prSet/>
      <dgm:spPr/>
      <dgm:t>
        <a:bodyPr/>
        <a:lstStyle/>
        <a:p>
          <a:endParaRPr lang="en-US"/>
        </a:p>
      </dgm:t>
    </dgm:pt>
    <dgm:pt modelId="{56661757-B25B-4546-828B-0CEC5EC40E1B}" type="sibTrans" cxnId="{945CA9C3-2635-4AE4-80B6-7FBBB9268F80}">
      <dgm:prSet/>
      <dgm:spPr/>
      <dgm:t>
        <a:bodyPr/>
        <a:lstStyle/>
        <a:p>
          <a:endParaRPr lang="en-US"/>
        </a:p>
      </dgm:t>
    </dgm:pt>
    <dgm:pt modelId="{2FE4DD58-87A2-43E5-B336-58D38590454E}">
      <dgm:prSet custT="1"/>
      <dgm:spPr/>
      <dgm:t>
        <a:bodyPr/>
        <a:lstStyle/>
        <a:p>
          <a:r>
            <a:rPr lang="en-US" sz="2000" dirty="0"/>
            <a:t>40 abstracts selected to be presented at the Conference</a:t>
          </a:r>
        </a:p>
      </dgm:t>
    </dgm:pt>
    <dgm:pt modelId="{672CB408-5BE6-4E75-A92B-DBD9A5965E1C}" type="parTrans" cxnId="{94F15CB8-D782-46FC-A8C8-29BB21F6BF43}">
      <dgm:prSet/>
      <dgm:spPr/>
      <dgm:t>
        <a:bodyPr/>
        <a:lstStyle/>
        <a:p>
          <a:endParaRPr lang="en-US"/>
        </a:p>
      </dgm:t>
    </dgm:pt>
    <dgm:pt modelId="{84AAF07F-2689-427B-873B-6B1723511540}" type="sibTrans" cxnId="{94F15CB8-D782-46FC-A8C8-29BB21F6BF43}">
      <dgm:prSet/>
      <dgm:spPr/>
      <dgm:t>
        <a:bodyPr/>
        <a:lstStyle/>
        <a:p>
          <a:endParaRPr lang="en-US"/>
        </a:p>
      </dgm:t>
    </dgm:pt>
    <dgm:pt modelId="{3E633B63-F336-400D-AAA5-628B6D2277F5}">
      <dgm:prSet custT="1"/>
      <dgm:spPr/>
      <dgm:t>
        <a:bodyPr/>
        <a:lstStyle/>
        <a:p>
          <a:r>
            <a:rPr lang="en-US" sz="2000" dirty="0"/>
            <a:t>More than 100 participants and attendees </a:t>
          </a:r>
        </a:p>
      </dgm:t>
    </dgm:pt>
    <dgm:pt modelId="{D4B29C0F-0067-4D4A-A60C-620EBB2E6433}" type="parTrans" cxnId="{9EC977E4-224E-4BB0-B6F7-2B499755B864}">
      <dgm:prSet/>
      <dgm:spPr/>
      <dgm:t>
        <a:bodyPr/>
        <a:lstStyle/>
        <a:p>
          <a:endParaRPr lang="en-US"/>
        </a:p>
      </dgm:t>
    </dgm:pt>
    <dgm:pt modelId="{47337223-01BA-4DBE-92CA-B1013A7CF61C}" type="sibTrans" cxnId="{9EC977E4-224E-4BB0-B6F7-2B499755B864}">
      <dgm:prSet/>
      <dgm:spPr/>
      <dgm:t>
        <a:bodyPr/>
        <a:lstStyle/>
        <a:p>
          <a:endParaRPr lang="en-US"/>
        </a:p>
      </dgm:t>
    </dgm:pt>
    <dgm:pt modelId="{0554B15B-2396-4BB3-BA9A-EC5734F2C626}">
      <dgm:prSet custT="1"/>
      <dgm:spPr/>
      <dgm:t>
        <a:bodyPr/>
        <a:lstStyle/>
        <a:p>
          <a:r>
            <a:rPr lang="en-US" sz="2000" dirty="0"/>
            <a:t>Hybrid format: on site in Astrakhan (Russia) and online</a:t>
          </a:r>
        </a:p>
      </dgm:t>
    </dgm:pt>
    <dgm:pt modelId="{4550CDA8-62F9-44C5-BA73-13F8BAB24806}" type="parTrans" cxnId="{3D7060D3-99E8-41C3-B1BF-048BF99B2640}">
      <dgm:prSet/>
      <dgm:spPr/>
      <dgm:t>
        <a:bodyPr/>
        <a:lstStyle/>
        <a:p>
          <a:endParaRPr lang="en-US"/>
        </a:p>
      </dgm:t>
    </dgm:pt>
    <dgm:pt modelId="{3EBDB94C-20A4-47B7-B9E4-DF9A89B28543}" type="sibTrans" cxnId="{3D7060D3-99E8-41C3-B1BF-048BF99B2640}">
      <dgm:prSet/>
      <dgm:spPr/>
      <dgm:t>
        <a:bodyPr/>
        <a:lstStyle/>
        <a:p>
          <a:endParaRPr lang="en-US"/>
        </a:p>
      </dgm:t>
    </dgm:pt>
    <dgm:pt modelId="{E7C7D866-F0D9-483E-B185-B55162C98FA2}">
      <dgm:prSet custT="1"/>
      <dgm:spPr/>
      <dgm:t>
        <a:bodyPr/>
        <a:lstStyle/>
        <a:p>
          <a:r>
            <a:rPr lang="en-US" sz="1600" dirty="0"/>
            <a:t>Participants from all the five Caspian littoral states and other countries and scientific centers:  MARUM – Cen­ter for Mar­ine En­vir­on­mental Sci­ences (Germany), </a:t>
          </a:r>
          <a:r>
            <a:rPr lang="en-US" sz="1600" dirty="0" err="1"/>
            <a:t>EMODnet</a:t>
          </a:r>
          <a:r>
            <a:rPr lang="en-US" sz="1600" dirty="0"/>
            <a:t> (European Marine Observation and Data Network), etc.</a:t>
          </a:r>
        </a:p>
      </dgm:t>
    </dgm:pt>
    <dgm:pt modelId="{F48543A0-79DF-4B80-9205-2408E4DCF743}" type="parTrans" cxnId="{A56F9FBF-1B5E-4839-8F08-FE25DC9C045B}">
      <dgm:prSet/>
      <dgm:spPr/>
      <dgm:t>
        <a:bodyPr/>
        <a:lstStyle/>
        <a:p>
          <a:endParaRPr lang="en-US"/>
        </a:p>
      </dgm:t>
    </dgm:pt>
    <dgm:pt modelId="{C2AC12A0-1059-4AF2-915C-5B9E5952C1DF}" type="sibTrans" cxnId="{A56F9FBF-1B5E-4839-8F08-FE25DC9C045B}">
      <dgm:prSet/>
      <dgm:spPr/>
      <dgm:t>
        <a:bodyPr/>
        <a:lstStyle/>
        <a:p>
          <a:endParaRPr lang="en-US"/>
        </a:p>
      </dgm:t>
    </dgm:pt>
    <dgm:pt modelId="{06663DD6-D3CF-4C1A-B9C0-9D66BEE79C37}" type="pres">
      <dgm:prSet presAssocID="{712C0F8B-E943-404C-97D0-4732051E55CE}" presName="outerComposite" presStyleCnt="0">
        <dgm:presLayoutVars>
          <dgm:chMax val="5"/>
          <dgm:dir/>
          <dgm:resizeHandles val="exact"/>
        </dgm:presLayoutVars>
      </dgm:prSet>
      <dgm:spPr/>
    </dgm:pt>
    <dgm:pt modelId="{01A44CF1-290C-4B46-B04A-8B8433A46771}" type="pres">
      <dgm:prSet presAssocID="{712C0F8B-E943-404C-97D0-4732051E55CE}" presName="dummyMaxCanvas" presStyleCnt="0">
        <dgm:presLayoutVars/>
      </dgm:prSet>
      <dgm:spPr/>
    </dgm:pt>
    <dgm:pt modelId="{8AE9BD09-9AE1-4E92-B4DF-CAAD15C29155}" type="pres">
      <dgm:prSet presAssocID="{712C0F8B-E943-404C-97D0-4732051E55CE}" presName="FiveNodes_1" presStyleLbl="node1" presStyleIdx="0" presStyleCnt="5">
        <dgm:presLayoutVars>
          <dgm:bulletEnabled val="1"/>
        </dgm:presLayoutVars>
      </dgm:prSet>
      <dgm:spPr/>
    </dgm:pt>
    <dgm:pt modelId="{42EF090B-2BAB-475B-B706-5D238A89BA1F}" type="pres">
      <dgm:prSet presAssocID="{712C0F8B-E943-404C-97D0-4732051E55CE}" presName="FiveNodes_2" presStyleLbl="node1" presStyleIdx="1" presStyleCnt="5">
        <dgm:presLayoutVars>
          <dgm:bulletEnabled val="1"/>
        </dgm:presLayoutVars>
      </dgm:prSet>
      <dgm:spPr/>
    </dgm:pt>
    <dgm:pt modelId="{A7BD8B7B-0622-4CAD-8536-38EC8789B5D1}" type="pres">
      <dgm:prSet presAssocID="{712C0F8B-E943-404C-97D0-4732051E55CE}" presName="FiveNodes_3" presStyleLbl="node1" presStyleIdx="2" presStyleCnt="5">
        <dgm:presLayoutVars>
          <dgm:bulletEnabled val="1"/>
        </dgm:presLayoutVars>
      </dgm:prSet>
      <dgm:spPr/>
    </dgm:pt>
    <dgm:pt modelId="{66EFA176-B62B-47AC-A5AF-112CFB237F78}" type="pres">
      <dgm:prSet presAssocID="{712C0F8B-E943-404C-97D0-4732051E55CE}" presName="FiveNodes_4" presStyleLbl="node1" presStyleIdx="3" presStyleCnt="5">
        <dgm:presLayoutVars>
          <dgm:bulletEnabled val="1"/>
        </dgm:presLayoutVars>
      </dgm:prSet>
      <dgm:spPr/>
    </dgm:pt>
    <dgm:pt modelId="{0F817F05-871D-4E90-93FA-548D8A9359C5}" type="pres">
      <dgm:prSet presAssocID="{712C0F8B-E943-404C-97D0-4732051E55CE}" presName="FiveNodes_5" presStyleLbl="node1" presStyleIdx="4" presStyleCnt="5">
        <dgm:presLayoutVars>
          <dgm:bulletEnabled val="1"/>
        </dgm:presLayoutVars>
      </dgm:prSet>
      <dgm:spPr/>
    </dgm:pt>
    <dgm:pt modelId="{2D505E02-8E25-47F4-859E-AB8402B4CD49}" type="pres">
      <dgm:prSet presAssocID="{712C0F8B-E943-404C-97D0-4732051E55CE}" presName="FiveConn_1-2" presStyleLbl="fgAccFollowNode1" presStyleIdx="0" presStyleCnt="4">
        <dgm:presLayoutVars>
          <dgm:bulletEnabled val="1"/>
        </dgm:presLayoutVars>
      </dgm:prSet>
      <dgm:spPr/>
    </dgm:pt>
    <dgm:pt modelId="{DA4A12C5-A284-4226-9943-E5F9E3682635}" type="pres">
      <dgm:prSet presAssocID="{712C0F8B-E943-404C-97D0-4732051E55CE}" presName="FiveConn_2-3" presStyleLbl="fgAccFollowNode1" presStyleIdx="1" presStyleCnt="4">
        <dgm:presLayoutVars>
          <dgm:bulletEnabled val="1"/>
        </dgm:presLayoutVars>
      </dgm:prSet>
      <dgm:spPr/>
    </dgm:pt>
    <dgm:pt modelId="{B7C695D6-8C8D-47D0-BF3B-D00B1E2F5B55}" type="pres">
      <dgm:prSet presAssocID="{712C0F8B-E943-404C-97D0-4732051E55CE}" presName="FiveConn_3-4" presStyleLbl="fgAccFollowNode1" presStyleIdx="2" presStyleCnt="4">
        <dgm:presLayoutVars>
          <dgm:bulletEnabled val="1"/>
        </dgm:presLayoutVars>
      </dgm:prSet>
      <dgm:spPr/>
    </dgm:pt>
    <dgm:pt modelId="{7B3BCBD3-0F97-4471-B556-BA4749477634}" type="pres">
      <dgm:prSet presAssocID="{712C0F8B-E943-404C-97D0-4732051E55CE}" presName="FiveConn_4-5" presStyleLbl="fgAccFollowNode1" presStyleIdx="3" presStyleCnt="4">
        <dgm:presLayoutVars>
          <dgm:bulletEnabled val="1"/>
        </dgm:presLayoutVars>
      </dgm:prSet>
      <dgm:spPr/>
    </dgm:pt>
    <dgm:pt modelId="{A656A348-2845-4D51-BDC9-28E2C59CB0C1}" type="pres">
      <dgm:prSet presAssocID="{712C0F8B-E943-404C-97D0-4732051E55CE}" presName="FiveNodes_1_text" presStyleLbl="node1" presStyleIdx="4" presStyleCnt="5">
        <dgm:presLayoutVars>
          <dgm:bulletEnabled val="1"/>
        </dgm:presLayoutVars>
      </dgm:prSet>
      <dgm:spPr/>
    </dgm:pt>
    <dgm:pt modelId="{1528B6E9-1FA6-4C45-93BC-CD807D0C915D}" type="pres">
      <dgm:prSet presAssocID="{712C0F8B-E943-404C-97D0-4732051E55CE}" presName="FiveNodes_2_text" presStyleLbl="node1" presStyleIdx="4" presStyleCnt="5">
        <dgm:presLayoutVars>
          <dgm:bulletEnabled val="1"/>
        </dgm:presLayoutVars>
      </dgm:prSet>
      <dgm:spPr/>
    </dgm:pt>
    <dgm:pt modelId="{EE0BD48F-CDB3-4710-851D-3016611E464C}" type="pres">
      <dgm:prSet presAssocID="{712C0F8B-E943-404C-97D0-4732051E55CE}" presName="FiveNodes_3_text" presStyleLbl="node1" presStyleIdx="4" presStyleCnt="5">
        <dgm:presLayoutVars>
          <dgm:bulletEnabled val="1"/>
        </dgm:presLayoutVars>
      </dgm:prSet>
      <dgm:spPr/>
    </dgm:pt>
    <dgm:pt modelId="{ED251A6F-7251-4276-A550-9143E1A6D9A2}" type="pres">
      <dgm:prSet presAssocID="{712C0F8B-E943-404C-97D0-4732051E55CE}" presName="FiveNodes_4_text" presStyleLbl="node1" presStyleIdx="4" presStyleCnt="5">
        <dgm:presLayoutVars>
          <dgm:bulletEnabled val="1"/>
        </dgm:presLayoutVars>
      </dgm:prSet>
      <dgm:spPr/>
    </dgm:pt>
    <dgm:pt modelId="{5030A9A8-F3D3-4CEA-BE57-A8E86B490614}" type="pres">
      <dgm:prSet presAssocID="{712C0F8B-E943-404C-97D0-4732051E55CE}" presName="FiveNodes_5_text" presStyleLbl="node1" presStyleIdx="4" presStyleCnt="5">
        <dgm:presLayoutVars>
          <dgm:bulletEnabled val="1"/>
        </dgm:presLayoutVars>
      </dgm:prSet>
      <dgm:spPr/>
    </dgm:pt>
  </dgm:ptLst>
  <dgm:cxnLst>
    <dgm:cxn modelId="{214C0000-C86A-46FE-84D8-EE57C363577C}" type="presOf" srcId="{84AAF07F-2689-427B-873B-6B1723511540}" destId="{DA4A12C5-A284-4226-9943-E5F9E3682635}" srcOrd="0" destOrd="0" presId="urn:microsoft.com/office/officeart/2005/8/layout/vProcess5"/>
    <dgm:cxn modelId="{55366E05-9510-4C3F-AA00-925CA7FDDDD3}" type="presOf" srcId="{47337223-01BA-4DBE-92CA-B1013A7CF61C}" destId="{B7C695D6-8C8D-47D0-BF3B-D00B1E2F5B55}" srcOrd="0" destOrd="0" presId="urn:microsoft.com/office/officeart/2005/8/layout/vProcess5"/>
    <dgm:cxn modelId="{798BB70F-E771-4FBE-A0C7-28FFA310BBBC}" type="presOf" srcId="{2FE4DD58-87A2-43E5-B336-58D38590454E}" destId="{1528B6E9-1FA6-4C45-93BC-CD807D0C915D}" srcOrd="1" destOrd="0" presId="urn:microsoft.com/office/officeart/2005/8/layout/vProcess5"/>
    <dgm:cxn modelId="{34E6E023-1B97-4E6B-B353-5C60E1578D53}" type="presOf" srcId="{56661757-B25B-4546-828B-0CEC5EC40E1B}" destId="{2D505E02-8E25-47F4-859E-AB8402B4CD49}" srcOrd="0" destOrd="0" presId="urn:microsoft.com/office/officeart/2005/8/layout/vProcess5"/>
    <dgm:cxn modelId="{7D2DF632-D0AF-4ADD-81B1-613298630740}" type="presOf" srcId="{6DD52D6F-4964-496F-A7EC-075C987850C0}" destId="{8AE9BD09-9AE1-4E92-B4DF-CAAD15C29155}" srcOrd="0" destOrd="0" presId="urn:microsoft.com/office/officeart/2005/8/layout/vProcess5"/>
    <dgm:cxn modelId="{81EE686C-3A7E-4583-B311-3CCA20C18EF0}" type="presOf" srcId="{E7C7D866-F0D9-483E-B185-B55162C98FA2}" destId="{5030A9A8-F3D3-4CEA-BE57-A8E86B490614}" srcOrd="1" destOrd="0" presId="urn:microsoft.com/office/officeart/2005/8/layout/vProcess5"/>
    <dgm:cxn modelId="{7EA73453-EE5F-4C19-87B0-0DA4277AEA2C}" type="presOf" srcId="{0554B15B-2396-4BB3-BA9A-EC5734F2C626}" destId="{ED251A6F-7251-4276-A550-9143E1A6D9A2}" srcOrd="1" destOrd="0" presId="urn:microsoft.com/office/officeart/2005/8/layout/vProcess5"/>
    <dgm:cxn modelId="{464AEA7B-EE65-47BB-B518-29CBEBE4A8E1}" type="presOf" srcId="{712C0F8B-E943-404C-97D0-4732051E55CE}" destId="{06663DD6-D3CF-4C1A-B9C0-9D66BEE79C37}" srcOrd="0" destOrd="0" presId="urn:microsoft.com/office/officeart/2005/8/layout/vProcess5"/>
    <dgm:cxn modelId="{11039F86-0D9E-4461-96AE-A714A9484915}" type="presOf" srcId="{0554B15B-2396-4BB3-BA9A-EC5734F2C626}" destId="{66EFA176-B62B-47AC-A5AF-112CFB237F78}" srcOrd="0" destOrd="0" presId="urn:microsoft.com/office/officeart/2005/8/layout/vProcess5"/>
    <dgm:cxn modelId="{2CC83988-2AF3-411A-87F4-7516BBC1B72C}" type="presOf" srcId="{3E633B63-F336-400D-AAA5-628B6D2277F5}" destId="{EE0BD48F-CDB3-4710-851D-3016611E464C}" srcOrd="1" destOrd="0" presId="urn:microsoft.com/office/officeart/2005/8/layout/vProcess5"/>
    <dgm:cxn modelId="{A98FEF94-AF81-4E06-B222-8EAE5AB858FE}" type="presOf" srcId="{3EBDB94C-20A4-47B7-B9E4-DF9A89B28543}" destId="{7B3BCBD3-0F97-4471-B556-BA4749477634}" srcOrd="0" destOrd="0" presId="urn:microsoft.com/office/officeart/2005/8/layout/vProcess5"/>
    <dgm:cxn modelId="{D32B589B-B784-445E-950F-7EBE56FBBDE3}" type="presOf" srcId="{E7C7D866-F0D9-483E-B185-B55162C98FA2}" destId="{0F817F05-871D-4E90-93FA-548D8A9359C5}" srcOrd="0" destOrd="0" presId="urn:microsoft.com/office/officeart/2005/8/layout/vProcess5"/>
    <dgm:cxn modelId="{BB8D86B7-309C-4D46-8F86-24F9DED2573A}" type="presOf" srcId="{3E633B63-F336-400D-AAA5-628B6D2277F5}" destId="{A7BD8B7B-0622-4CAD-8536-38EC8789B5D1}" srcOrd="0" destOrd="0" presId="urn:microsoft.com/office/officeart/2005/8/layout/vProcess5"/>
    <dgm:cxn modelId="{94F15CB8-D782-46FC-A8C8-29BB21F6BF43}" srcId="{712C0F8B-E943-404C-97D0-4732051E55CE}" destId="{2FE4DD58-87A2-43E5-B336-58D38590454E}" srcOrd="1" destOrd="0" parTransId="{672CB408-5BE6-4E75-A92B-DBD9A5965E1C}" sibTransId="{84AAF07F-2689-427B-873B-6B1723511540}"/>
    <dgm:cxn modelId="{A56F9FBF-1B5E-4839-8F08-FE25DC9C045B}" srcId="{712C0F8B-E943-404C-97D0-4732051E55CE}" destId="{E7C7D866-F0D9-483E-B185-B55162C98FA2}" srcOrd="4" destOrd="0" parTransId="{F48543A0-79DF-4B80-9205-2408E4DCF743}" sibTransId="{C2AC12A0-1059-4AF2-915C-5B9E5952C1DF}"/>
    <dgm:cxn modelId="{945CA9C3-2635-4AE4-80B6-7FBBB9268F80}" srcId="{712C0F8B-E943-404C-97D0-4732051E55CE}" destId="{6DD52D6F-4964-496F-A7EC-075C987850C0}" srcOrd="0" destOrd="0" parTransId="{54A9FCDE-43E8-4DAA-A1BE-461FDA768DB2}" sibTransId="{56661757-B25B-4546-828B-0CEC5EC40E1B}"/>
    <dgm:cxn modelId="{3D7060D3-99E8-41C3-B1BF-048BF99B2640}" srcId="{712C0F8B-E943-404C-97D0-4732051E55CE}" destId="{0554B15B-2396-4BB3-BA9A-EC5734F2C626}" srcOrd="3" destOrd="0" parTransId="{4550CDA8-62F9-44C5-BA73-13F8BAB24806}" sibTransId="{3EBDB94C-20A4-47B7-B9E4-DF9A89B28543}"/>
    <dgm:cxn modelId="{E83BCED4-253A-4F4D-8160-FAF13598DF87}" type="presOf" srcId="{2FE4DD58-87A2-43E5-B336-58D38590454E}" destId="{42EF090B-2BAB-475B-B706-5D238A89BA1F}" srcOrd="0" destOrd="0" presId="urn:microsoft.com/office/officeart/2005/8/layout/vProcess5"/>
    <dgm:cxn modelId="{9EC977E4-224E-4BB0-B6F7-2B499755B864}" srcId="{712C0F8B-E943-404C-97D0-4732051E55CE}" destId="{3E633B63-F336-400D-AAA5-628B6D2277F5}" srcOrd="2" destOrd="0" parTransId="{D4B29C0F-0067-4D4A-A60C-620EBB2E6433}" sibTransId="{47337223-01BA-4DBE-92CA-B1013A7CF61C}"/>
    <dgm:cxn modelId="{C42A5BEB-723B-4C27-9E4C-61F0193ADF4B}" type="presOf" srcId="{6DD52D6F-4964-496F-A7EC-075C987850C0}" destId="{A656A348-2845-4D51-BDC9-28E2C59CB0C1}" srcOrd="1" destOrd="0" presId="urn:microsoft.com/office/officeart/2005/8/layout/vProcess5"/>
    <dgm:cxn modelId="{71083E4A-3FC9-46E8-9B11-4A5FD09A9E69}" type="presParOf" srcId="{06663DD6-D3CF-4C1A-B9C0-9D66BEE79C37}" destId="{01A44CF1-290C-4B46-B04A-8B8433A46771}" srcOrd="0" destOrd="0" presId="urn:microsoft.com/office/officeart/2005/8/layout/vProcess5"/>
    <dgm:cxn modelId="{A9DF25A5-F646-4E14-BB14-FF11FB4CA5D8}" type="presParOf" srcId="{06663DD6-D3CF-4C1A-B9C0-9D66BEE79C37}" destId="{8AE9BD09-9AE1-4E92-B4DF-CAAD15C29155}" srcOrd="1" destOrd="0" presId="urn:microsoft.com/office/officeart/2005/8/layout/vProcess5"/>
    <dgm:cxn modelId="{5FAA780E-7670-46A5-8546-A163704FA75C}" type="presParOf" srcId="{06663DD6-D3CF-4C1A-B9C0-9D66BEE79C37}" destId="{42EF090B-2BAB-475B-B706-5D238A89BA1F}" srcOrd="2" destOrd="0" presId="urn:microsoft.com/office/officeart/2005/8/layout/vProcess5"/>
    <dgm:cxn modelId="{82DF51FB-4AE2-4D79-969D-6A8B8B98BC9B}" type="presParOf" srcId="{06663DD6-D3CF-4C1A-B9C0-9D66BEE79C37}" destId="{A7BD8B7B-0622-4CAD-8536-38EC8789B5D1}" srcOrd="3" destOrd="0" presId="urn:microsoft.com/office/officeart/2005/8/layout/vProcess5"/>
    <dgm:cxn modelId="{824DF118-F4A4-4873-86B1-A7AD0FE6AA19}" type="presParOf" srcId="{06663DD6-D3CF-4C1A-B9C0-9D66BEE79C37}" destId="{66EFA176-B62B-47AC-A5AF-112CFB237F78}" srcOrd="4" destOrd="0" presId="urn:microsoft.com/office/officeart/2005/8/layout/vProcess5"/>
    <dgm:cxn modelId="{FC527261-BCD4-4587-B438-A3DBCDED04C1}" type="presParOf" srcId="{06663DD6-D3CF-4C1A-B9C0-9D66BEE79C37}" destId="{0F817F05-871D-4E90-93FA-548D8A9359C5}" srcOrd="5" destOrd="0" presId="urn:microsoft.com/office/officeart/2005/8/layout/vProcess5"/>
    <dgm:cxn modelId="{2235EA2D-26F7-4D04-8A32-3BFF964A265E}" type="presParOf" srcId="{06663DD6-D3CF-4C1A-B9C0-9D66BEE79C37}" destId="{2D505E02-8E25-47F4-859E-AB8402B4CD49}" srcOrd="6" destOrd="0" presId="urn:microsoft.com/office/officeart/2005/8/layout/vProcess5"/>
    <dgm:cxn modelId="{65B76E5A-A523-4BAC-BEA7-9570B51CE01D}" type="presParOf" srcId="{06663DD6-D3CF-4C1A-B9C0-9D66BEE79C37}" destId="{DA4A12C5-A284-4226-9943-E5F9E3682635}" srcOrd="7" destOrd="0" presId="urn:microsoft.com/office/officeart/2005/8/layout/vProcess5"/>
    <dgm:cxn modelId="{172F7880-59EE-4C84-BE1D-035800D8EAA3}" type="presParOf" srcId="{06663DD6-D3CF-4C1A-B9C0-9D66BEE79C37}" destId="{B7C695D6-8C8D-47D0-BF3B-D00B1E2F5B55}" srcOrd="8" destOrd="0" presId="urn:microsoft.com/office/officeart/2005/8/layout/vProcess5"/>
    <dgm:cxn modelId="{63A1570F-10F2-490E-A00A-DA0F171A49C7}" type="presParOf" srcId="{06663DD6-D3CF-4C1A-B9C0-9D66BEE79C37}" destId="{7B3BCBD3-0F97-4471-B556-BA4749477634}" srcOrd="9" destOrd="0" presId="urn:microsoft.com/office/officeart/2005/8/layout/vProcess5"/>
    <dgm:cxn modelId="{0C616403-506C-422F-AFB7-A0A65C1339A0}" type="presParOf" srcId="{06663DD6-D3CF-4C1A-B9C0-9D66BEE79C37}" destId="{A656A348-2845-4D51-BDC9-28E2C59CB0C1}" srcOrd="10" destOrd="0" presId="urn:microsoft.com/office/officeart/2005/8/layout/vProcess5"/>
    <dgm:cxn modelId="{80350C47-059D-4E44-878D-B399FCE6BDF7}" type="presParOf" srcId="{06663DD6-D3CF-4C1A-B9C0-9D66BEE79C37}" destId="{1528B6E9-1FA6-4C45-93BC-CD807D0C915D}" srcOrd="11" destOrd="0" presId="urn:microsoft.com/office/officeart/2005/8/layout/vProcess5"/>
    <dgm:cxn modelId="{CDE7D687-20D8-4D5D-8DB8-D0ED3BAC9622}" type="presParOf" srcId="{06663DD6-D3CF-4C1A-B9C0-9D66BEE79C37}" destId="{EE0BD48F-CDB3-4710-851D-3016611E464C}" srcOrd="12" destOrd="0" presId="urn:microsoft.com/office/officeart/2005/8/layout/vProcess5"/>
    <dgm:cxn modelId="{A95F491F-D6CC-405F-8115-A54A0E09A289}" type="presParOf" srcId="{06663DD6-D3CF-4C1A-B9C0-9D66BEE79C37}" destId="{ED251A6F-7251-4276-A550-9143E1A6D9A2}" srcOrd="13" destOrd="0" presId="urn:microsoft.com/office/officeart/2005/8/layout/vProcess5"/>
    <dgm:cxn modelId="{126033D1-D365-459A-8F98-C73F7FC08D0E}" type="presParOf" srcId="{06663DD6-D3CF-4C1A-B9C0-9D66BEE79C37}" destId="{5030A9A8-F3D3-4CEA-BE57-A8E86B49061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2D0EB5-5632-49F8-BEAC-9E7707B2DC4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8D17EA2-5A63-47B5-AA6E-BE8FE3F53122}">
      <dgm:prSet/>
      <dgm:spPr/>
      <dgm:t>
        <a:bodyPr/>
        <a:lstStyle/>
        <a:p>
          <a:r>
            <a:rPr lang="en-US" dirty="0"/>
            <a:t>100% positive reviews and appreciation for the organization of the event</a:t>
          </a:r>
        </a:p>
      </dgm:t>
    </dgm:pt>
    <dgm:pt modelId="{1C0F555C-43B0-4F63-B964-D1669DA6CFFB}" type="parTrans" cxnId="{F883E09A-1275-463B-9FDC-01939EA9998D}">
      <dgm:prSet/>
      <dgm:spPr/>
      <dgm:t>
        <a:bodyPr/>
        <a:lstStyle/>
        <a:p>
          <a:endParaRPr lang="en-US"/>
        </a:p>
      </dgm:t>
    </dgm:pt>
    <dgm:pt modelId="{B3237392-9389-4581-89B5-41BCF9AAA055}" type="sibTrans" cxnId="{F883E09A-1275-463B-9FDC-01939EA9998D}">
      <dgm:prSet/>
      <dgm:spPr/>
      <dgm:t>
        <a:bodyPr/>
        <a:lstStyle/>
        <a:p>
          <a:endParaRPr lang="en-US"/>
        </a:p>
      </dgm:t>
    </dgm:pt>
    <dgm:pt modelId="{77B4E1EF-AEE0-4057-9EFE-99D9FF573D2C}">
      <dgm:prSet/>
      <dgm:spPr/>
      <dgm:t>
        <a:bodyPr/>
        <a:lstStyle/>
        <a:p>
          <a:r>
            <a:rPr lang="en-US"/>
            <a:t>Expressed wish to organize this kind of Conference at least </a:t>
          </a:r>
          <a:r>
            <a:rPr lang="en-US" b="1"/>
            <a:t>once in three years </a:t>
          </a:r>
          <a:endParaRPr lang="en-US"/>
        </a:p>
      </dgm:t>
    </dgm:pt>
    <dgm:pt modelId="{73C2928F-8FC8-49DD-A12A-E3F3C68472C4}" type="parTrans" cxnId="{C5F8960A-7867-463D-BF7C-9ABC9369F1B2}">
      <dgm:prSet/>
      <dgm:spPr/>
      <dgm:t>
        <a:bodyPr/>
        <a:lstStyle/>
        <a:p>
          <a:endParaRPr lang="en-US"/>
        </a:p>
      </dgm:t>
    </dgm:pt>
    <dgm:pt modelId="{997AF7F8-DFCC-4B74-A31B-A6E953273D9D}" type="sibTrans" cxnId="{C5F8960A-7867-463D-BF7C-9ABC9369F1B2}">
      <dgm:prSet/>
      <dgm:spPr/>
      <dgm:t>
        <a:bodyPr/>
        <a:lstStyle/>
        <a:p>
          <a:endParaRPr lang="en-US"/>
        </a:p>
      </dgm:t>
    </dgm:pt>
    <dgm:pt modelId="{C5453CAF-DCD9-4459-9EC4-C8890B8B7579}">
      <dgm:prSet/>
      <dgm:spPr/>
      <dgm:t>
        <a:bodyPr/>
        <a:lstStyle/>
        <a:p>
          <a:r>
            <a:rPr lang="en-US"/>
            <a:t>Demanding request for more events of this type in the region</a:t>
          </a:r>
        </a:p>
      </dgm:t>
    </dgm:pt>
    <dgm:pt modelId="{2C7240F3-93A2-4111-B8FA-F672F6D3E4D3}" type="parTrans" cxnId="{EE5D40EA-EF62-422D-909C-67597627D8A4}">
      <dgm:prSet/>
      <dgm:spPr/>
      <dgm:t>
        <a:bodyPr/>
        <a:lstStyle/>
        <a:p>
          <a:endParaRPr lang="en-US"/>
        </a:p>
      </dgm:t>
    </dgm:pt>
    <dgm:pt modelId="{F5200FB4-9D50-444E-BBE0-D1B1F30080CE}" type="sibTrans" cxnId="{EE5D40EA-EF62-422D-909C-67597627D8A4}">
      <dgm:prSet/>
      <dgm:spPr/>
      <dgm:t>
        <a:bodyPr/>
        <a:lstStyle/>
        <a:p>
          <a:endParaRPr lang="en-US"/>
        </a:p>
      </dgm:t>
    </dgm:pt>
    <dgm:pt modelId="{16E991EF-4261-4874-8536-A025185530F1}">
      <dgm:prSet/>
      <dgm:spPr/>
      <dgm:t>
        <a:bodyPr/>
        <a:lstStyle/>
        <a:p>
          <a:r>
            <a:rPr lang="en-US"/>
            <a:t>Scientific events on other relevant topics as well: fisheries, sea level fluctuations, adaptation to climate change, conservation of Caspian seals</a:t>
          </a:r>
        </a:p>
      </dgm:t>
    </dgm:pt>
    <dgm:pt modelId="{8C018BAC-4AA7-4C7F-B75E-98A66AE91EC9}" type="parTrans" cxnId="{050AF072-410B-4556-B1FE-4BF449F8287F}">
      <dgm:prSet/>
      <dgm:spPr/>
      <dgm:t>
        <a:bodyPr/>
        <a:lstStyle/>
        <a:p>
          <a:endParaRPr lang="en-US"/>
        </a:p>
      </dgm:t>
    </dgm:pt>
    <dgm:pt modelId="{16FD283B-2154-4A91-822B-A5094ED701D9}" type="sibTrans" cxnId="{050AF072-410B-4556-B1FE-4BF449F8287F}">
      <dgm:prSet/>
      <dgm:spPr/>
      <dgm:t>
        <a:bodyPr/>
        <a:lstStyle/>
        <a:p>
          <a:endParaRPr lang="en-US"/>
        </a:p>
      </dgm:t>
    </dgm:pt>
    <dgm:pt modelId="{97F0577B-427D-4C14-B445-87F0C00CDB56}" type="pres">
      <dgm:prSet presAssocID="{0B2D0EB5-5632-49F8-BEAC-9E7707B2DC49}" presName="root" presStyleCnt="0">
        <dgm:presLayoutVars>
          <dgm:dir/>
          <dgm:resizeHandles val="exact"/>
        </dgm:presLayoutVars>
      </dgm:prSet>
      <dgm:spPr/>
    </dgm:pt>
    <dgm:pt modelId="{729F8269-750F-47E9-A1D7-4AC828F4D9D3}" type="pres">
      <dgm:prSet presAssocID="{38D17EA2-5A63-47B5-AA6E-BE8FE3F53122}" presName="compNode" presStyleCnt="0"/>
      <dgm:spPr/>
    </dgm:pt>
    <dgm:pt modelId="{FE49AB55-0801-415D-83B5-3B9A4D74E8E5}" type="pres">
      <dgm:prSet presAssocID="{38D17EA2-5A63-47B5-AA6E-BE8FE3F53122}" presName="bgRect" presStyleLbl="bgShp" presStyleIdx="0" presStyleCnt="4"/>
      <dgm:spPr/>
    </dgm:pt>
    <dgm:pt modelId="{2A4B693E-D09E-4E68-9D58-622254141E5D}" type="pres">
      <dgm:prSet presAssocID="{38D17EA2-5A63-47B5-AA6E-BE8FE3F5312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661B7BFA-ECF6-415B-8FEA-93583F8C84C7}" type="pres">
      <dgm:prSet presAssocID="{38D17EA2-5A63-47B5-AA6E-BE8FE3F53122}" presName="spaceRect" presStyleCnt="0"/>
      <dgm:spPr/>
    </dgm:pt>
    <dgm:pt modelId="{23757CB3-9A47-4C8B-8505-1FA46B5A8A5A}" type="pres">
      <dgm:prSet presAssocID="{38D17EA2-5A63-47B5-AA6E-BE8FE3F53122}" presName="parTx" presStyleLbl="revTx" presStyleIdx="0" presStyleCnt="4">
        <dgm:presLayoutVars>
          <dgm:chMax val="0"/>
          <dgm:chPref val="0"/>
        </dgm:presLayoutVars>
      </dgm:prSet>
      <dgm:spPr/>
    </dgm:pt>
    <dgm:pt modelId="{C445043C-112B-47B6-8D73-70ADD558720A}" type="pres">
      <dgm:prSet presAssocID="{B3237392-9389-4581-89B5-41BCF9AAA055}" presName="sibTrans" presStyleCnt="0"/>
      <dgm:spPr/>
    </dgm:pt>
    <dgm:pt modelId="{5747B139-0D5D-4BEE-8178-8E30218BB346}" type="pres">
      <dgm:prSet presAssocID="{77B4E1EF-AEE0-4057-9EFE-99D9FF573D2C}" presName="compNode" presStyleCnt="0"/>
      <dgm:spPr/>
    </dgm:pt>
    <dgm:pt modelId="{C6C8EC71-4C7B-42E9-A18E-9AFA28E4FEE6}" type="pres">
      <dgm:prSet presAssocID="{77B4E1EF-AEE0-4057-9EFE-99D9FF573D2C}" presName="bgRect" presStyleLbl="bgShp" presStyleIdx="1" presStyleCnt="4"/>
      <dgm:spPr/>
    </dgm:pt>
    <dgm:pt modelId="{CA6A470E-48EF-4F8F-98E5-37E7D996BDB3}" type="pres">
      <dgm:prSet presAssocID="{77B4E1EF-AEE0-4057-9EFE-99D9FF573D2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Собрание"/>
        </a:ext>
      </dgm:extLst>
    </dgm:pt>
    <dgm:pt modelId="{250C1102-3801-451E-A81F-C61E6642F46C}" type="pres">
      <dgm:prSet presAssocID="{77B4E1EF-AEE0-4057-9EFE-99D9FF573D2C}" presName="spaceRect" presStyleCnt="0"/>
      <dgm:spPr/>
    </dgm:pt>
    <dgm:pt modelId="{102F179E-1691-4902-BE75-105CBC7BDB95}" type="pres">
      <dgm:prSet presAssocID="{77B4E1EF-AEE0-4057-9EFE-99D9FF573D2C}" presName="parTx" presStyleLbl="revTx" presStyleIdx="1" presStyleCnt="4">
        <dgm:presLayoutVars>
          <dgm:chMax val="0"/>
          <dgm:chPref val="0"/>
        </dgm:presLayoutVars>
      </dgm:prSet>
      <dgm:spPr/>
    </dgm:pt>
    <dgm:pt modelId="{2E6250B4-B541-4B42-B8EC-D23F81FE6CA4}" type="pres">
      <dgm:prSet presAssocID="{997AF7F8-DFCC-4B74-A31B-A6E953273D9D}" presName="sibTrans" presStyleCnt="0"/>
      <dgm:spPr/>
    </dgm:pt>
    <dgm:pt modelId="{EABC1818-A443-4E53-BB81-7CB021BC5D81}" type="pres">
      <dgm:prSet presAssocID="{C5453CAF-DCD9-4459-9EC4-C8890B8B7579}" presName="compNode" presStyleCnt="0"/>
      <dgm:spPr/>
    </dgm:pt>
    <dgm:pt modelId="{D8FD1BAC-B633-4B23-A865-6B3FEEB5286A}" type="pres">
      <dgm:prSet presAssocID="{C5453CAF-DCD9-4459-9EC4-C8890B8B7579}" presName="bgRect" presStyleLbl="bgShp" presStyleIdx="2" presStyleCnt="4"/>
      <dgm:spPr/>
    </dgm:pt>
    <dgm:pt modelId="{7A92B085-7FD1-4647-8804-915A7FC9DA7B}" type="pres">
      <dgm:prSet presAssocID="{C5453CAF-DCD9-4459-9EC4-C8890B8B75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Микроскоп со сплошной заливкой"/>
        </a:ext>
      </dgm:extLst>
    </dgm:pt>
    <dgm:pt modelId="{D2A7A8C6-45F3-4CD4-9899-F08DA26ACB18}" type="pres">
      <dgm:prSet presAssocID="{C5453CAF-DCD9-4459-9EC4-C8890B8B7579}" presName="spaceRect" presStyleCnt="0"/>
      <dgm:spPr/>
    </dgm:pt>
    <dgm:pt modelId="{931C6BCB-D471-40A5-B451-B6A7C7C8B813}" type="pres">
      <dgm:prSet presAssocID="{C5453CAF-DCD9-4459-9EC4-C8890B8B7579}" presName="parTx" presStyleLbl="revTx" presStyleIdx="2" presStyleCnt="4">
        <dgm:presLayoutVars>
          <dgm:chMax val="0"/>
          <dgm:chPref val="0"/>
        </dgm:presLayoutVars>
      </dgm:prSet>
      <dgm:spPr/>
    </dgm:pt>
    <dgm:pt modelId="{59557309-612A-4621-A8B2-349A600113E8}" type="pres">
      <dgm:prSet presAssocID="{F5200FB4-9D50-444E-BBE0-D1B1F30080CE}" presName="sibTrans" presStyleCnt="0"/>
      <dgm:spPr/>
    </dgm:pt>
    <dgm:pt modelId="{6379EA40-EF0C-4025-B8EE-8628ABAA0E5A}" type="pres">
      <dgm:prSet presAssocID="{16E991EF-4261-4874-8536-A025185530F1}" presName="compNode" presStyleCnt="0"/>
      <dgm:spPr/>
    </dgm:pt>
    <dgm:pt modelId="{C50447E8-DB7B-4BA9-B76F-6D62C7D63222}" type="pres">
      <dgm:prSet presAssocID="{16E991EF-4261-4874-8536-A025185530F1}" presName="bgRect" presStyleLbl="bgShp" presStyleIdx="3" presStyleCnt="4"/>
      <dgm:spPr/>
    </dgm:pt>
    <dgm:pt modelId="{074FED8C-15E3-4089-A64D-4A686F0B2E23}" type="pres">
      <dgm:prSet presAssocID="{16E991EF-4261-4874-8536-A025185530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Печать"/>
        </a:ext>
      </dgm:extLst>
    </dgm:pt>
    <dgm:pt modelId="{737A22B9-39BE-4E2E-AB1E-FA70AA6EC569}" type="pres">
      <dgm:prSet presAssocID="{16E991EF-4261-4874-8536-A025185530F1}" presName="spaceRect" presStyleCnt="0"/>
      <dgm:spPr/>
    </dgm:pt>
    <dgm:pt modelId="{8864F664-B46B-429F-A801-0E1F4C39C518}" type="pres">
      <dgm:prSet presAssocID="{16E991EF-4261-4874-8536-A025185530F1}" presName="parTx" presStyleLbl="revTx" presStyleIdx="3" presStyleCnt="4">
        <dgm:presLayoutVars>
          <dgm:chMax val="0"/>
          <dgm:chPref val="0"/>
        </dgm:presLayoutVars>
      </dgm:prSet>
      <dgm:spPr/>
    </dgm:pt>
  </dgm:ptLst>
  <dgm:cxnLst>
    <dgm:cxn modelId="{E692BB07-9490-4393-AAFD-77580E55E6C5}" type="presOf" srcId="{77B4E1EF-AEE0-4057-9EFE-99D9FF573D2C}" destId="{102F179E-1691-4902-BE75-105CBC7BDB95}" srcOrd="0" destOrd="0" presId="urn:microsoft.com/office/officeart/2018/2/layout/IconVerticalSolidList"/>
    <dgm:cxn modelId="{C5F8960A-7867-463D-BF7C-9ABC9369F1B2}" srcId="{0B2D0EB5-5632-49F8-BEAC-9E7707B2DC49}" destId="{77B4E1EF-AEE0-4057-9EFE-99D9FF573D2C}" srcOrd="1" destOrd="0" parTransId="{73C2928F-8FC8-49DD-A12A-E3F3C68472C4}" sibTransId="{997AF7F8-DFCC-4B74-A31B-A6E953273D9D}"/>
    <dgm:cxn modelId="{F48E8014-95E5-4667-B65F-AED9E3A1200B}" type="presOf" srcId="{16E991EF-4261-4874-8536-A025185530F1}" destId="{8864F664-B46B-429F-A801-0E1F4C39C518}" srcOrd="0" destOrd="0" presId="urn:microsoft.com/office/officeart/2018/2/layout/IconVerticalSolidList"/>
    <dgm:cxn modelId="{050AF072-410B-4556-B1FE-4BF449F8287F}" srcId="{0B2D0EB5-5632-49F8-BEAC-9E7707B2DC49}" destId="{16E991EF-4261-4874-8536-A025185530F1}" srcOrd="3" destOrd="0" parTransId="{8C018BAC-4AA7-4C7F-B75E-98A66AE91EC9}" sibTransId="{16FD283B-2154-4A91-822B-A5094ED701D9}"/>
    <dgm:cxn modelId="{F883E09A-1275-463B-9FDC-01939EA9998D}" srcId="{0B2D0EB5-5632-49F8-BEAC-9E7707B2DC49}" destId="{38D17EA2-5A63-47B5-AA6E-BE8FE3F53122}" srcOrd="0" destOrd="0" parTransId="{1C0F555C-43B0-4F63-B964-D1669DA6CFFB}" sibTransId="{B3237392-9389-4581-89B5-41BCF9AAA055}"/>
    <dgm:cxn modelId="{630EF4A4-B3CE-4826-AC10-2D1699DB97A1}" type="presOf" srcId="{38D17EA2-5A63-47B5-AA6E-BE8FE3F53122}" destId="{23757CB3-9A47-4C8B-8505-1FA46B5A8A5A}" srcOrd="0" destOrd="0" presId="urn:microsoft.com/office/officeart/2018/2/layout/IconVerticalSolidList"/>
    <dgm:cxn modelId="{9C7653CB-79A3-4FC9-BBFE-43055D1A7E40}" type="presOf" srcId="{0B2D0EB5-5632-49F8-BEAC-9E7707B2DC49}" destId="{97F0577B-427D-4C14-B445-87F0C00CDB56}" srcOrd="0" destOrd="0" presId="urn:microsoft.com/office/officeart/2018/2/layout/IconVerticalSolidList"/>
    <dgm:cxn modelId="{EE5D40EA-EF62-422D-909C-67597627D8A4}" srcId="{0B2D0EB5-5632-49F8-BEAC-9E7707B2DC49}" destId="{C5453CAF-DCD9-4459-9EC4-C8890B8B7579}" srcOrd="2" destOrd="0" parTransId="{2C7240F3-93A2-4111-B8FA-F672F6D3E4D3}" sibTransId="{F5200FB4-9D50-444E-BBE0-D1B1F30080CE}"/>
    <dgm:cxn modelId="{6FF774FE-A925-4665-BAB8-CD615FE99770}" type="presOf" srcId="{C5453CAF-DCD9-4459-9EC4-C8890B8B7579}" destId="{931C6BCB-D471-40A5-B451-B6A7C7C8B813}" srcOrd="0" destOrd="0" presId="urn:microsoft.com/office/officeart/2018/2/layout/IconVerticalSolidList"/>
    <dgm:cxn modelId="{4182D057-E881-4988-9720-55816C578D26}" type="presParOf" srcId="{97F0577B-427D-4C14-B445-87F0C00CDB56}" destId="{729F8269-750F-47E9-A1D7-4AC828F4D9D3}" srcOrd="0" destOrd="0" presId="urn:microsoft.com/office/officeart/2018/2/layout/IconVerticalSolidList"/>
    <dgm:cxn modelId="{268C3B24-543E-4F7A-BB0B-4CA7F05471C9}" type="presParOf" srcId="{729F8269-750F-47E9-A1D7-4AC828F4D9D3}" destId="{FE49AB55-0801-415D-83B5-3B9A4D74E8E5}" srcOrd="0" destOrd="0" presId="urn:microsoft.com/office/officeart/2018/2/layout/IconVerticalSolidList"/>
    <dgm:cxn modelId="{B5E4659E-5B8C-419D-AF33-423413E7E4BC}" type="presParOf" srcId="{729F8269-750F-47E9-A1D7-4AC828F4D9D3}" destId="{2A4B693E-D09E-4E68-9D58-622254141E5D}" srcOrd="1" destOrd="0" presId="urn:microsoft.com/office/officeart/2018/2/layout/IconVerticalSolidList"/>
    <dgm:cxn modelId="{77180A81-E284-48A5-9037-7A8B4714A55E}" type="presParOf" srcId="{729F8269-750F-47E9-A1D7-4AC828F4D9D3}" destId="{661B7BFA-ECF6-415B-8FEA-93583F8C84C7}" srcOrd="2" destOrd="0" presId="urn:microsoft.com/office/officeart/2018/2/layout/IconVerticalSolidList"/>
    <dgm:cxn modelId="{561246BE-62DD-48A5-8B8B-37D786A0CF56}" type="presParOf" srcId="{729F8269-750F-47E9-A1D7-4AC828F4D9D3}" destId="{23757CB3-9A47-4C8B-8505-1FA46B5A8A5A}" srcOrd="3" destOrd="0" presId="urn:microsoft.com/office/officeart/2018/2/layout/IconVerticalSolidList"/>
    <dgm:cxn modelId="{228604DF-59A0-4CEB-AEEB-37E3854B0303}" type="presParOf" srcId="{97F0577B-427D-4C14-B445-87F0C00CDB56}" destId="{C445043C-112B-47B6-8D73-70ADD558720A}" srcOrd="1" destOrd="0" presId="urn:microsoft.com/office/officeart/2018/2/layout/IconVerticalSolidList"/>
    <dgm:cxn modelId="{6F493E2D-88C7-4447-9A4C-CFE8B2785423}" type="presParOf" srcId="{97F0577B-427D-4C14-B445-87F0C00CDB56}" destId="{5747B139-0D5D-4BEE-8178-8E30218BB346}" srcOrd="2" destOrd="0" presId="urn:microsoft.com/office/officeart/2018/2/layout/IconVerticalSolidList"/>
    <dgm:cxn modelId="{B3DCA6C5-2484-4013-9420-11D4EA29C2BB}" type="presParOf" srcId="{5747B139-0D5D-4BEE-8178-8E30218BB346}" destId="{C6C8EC71-4C7B-42E9-A18E-9AFA28E4FEE6}" srcOrd="0" destOrd="0" presId="urn:microsoft.com/office/officeart/2018/2/layout/IconVerticalSolidList"/>
    <dgm:cxn modelId="{4FAEC4B4-7F17-4B03-B701-3C70B7B5FFE9}" type="presParOf" srcId="{5747B139-0D5D-4BEE-8178-8E30218BB346}" destId="{CA6A470E-48EF-4F8F-98E5-37E7D996BDB3}" srcOrd="1" destOrd="0" presId="urn:microsoft.com/office/officeart/2018/2/layout/IconVerticalSolidList"/>
    <dgm:cxn modelId="{D87A241E-8C91-4DD0-AEE5-9A2926728CC3}" type="presParOf" srcId="{5747B139-0D5D-4BEE-8178-8E30218BB346}" destId="{250C1102-3801-451E-A81F-C61E6642F46C}" srcOrd="2" destOrd="0" presId="urn:microsoft.com/office/officeart/2018/2/layout/IconVerticalSolidList"/>
    <dgm:cxn modelId="{90F24133-D265-4E29-932C-98214633000A}" type="presParOf" srcId="{5747B139-0D5D-4BEE-8178-8E30218BB346}" destId="{102F179E-1691-4902-BE75-105CBC7BDB95}" srcOrd="3" destOrd="0" presId="urn:microsoft.com/office/officeart/2018/2/layout/IconVerticalSolidList"/>
    <dgm:cxn modelId="{5F2E4D3F-832A-4EAE-A32E-390D61DD3D6A}" type="presParOf" srcId="{97F0577B-427D-4C14-B445-87F0C00CDB56}" destId="{2E6250B4-B541-4B42-B8EC-D23F81FE6CA4}" srcOrd="3" destOrd="0" presId="urn:microsoft.com/office/officeart/2018/2/layout/IconVerticalSolidList"/>
    <dgm:cxn modelId="{08E46731-9C12-489D-AE62-563DFABEF16C}" type="presParOf" srcId="{97F0577B-427D-4C14-B445-87F0C00CDB56}" destId="{EABC1818-A443-4E53-BB81-7CB021BC5D81}" srcOrd="4" destOrd="0" presId="urn:microsoft.com/office/officeart/2018/2/layout/IconVerticalSolidList"/>
    <dgm:cxn modelId="{B5FF9FA5-DDAE-4FDC-93D2-CA4338779148}" type="presParOf" srcId="{EABC1818-A443-4E53-BB81-7CB021BC5D81}" destId="{D8FD1BAC-B633-4B23-A865-6B3FEEB5286A}" srcOrd="0" destOrd="0" presId="urn:microsoft.com/office/officeart/2018/2/layout/IconVerticalSolidList"/>
    <dgm:cxn modelId="{A9AD7AE5-E731-4C50-BAC8-4D2EDA61F7F6}" type="presParOf" srcId="{EABC1818-A443-4E53-BB81-7CB021BC5D81}" destId="{7A92B085-7FD1-4647-8804-915A7FC9DA7B}" srcOrd="1" destOrd="0" presId="urn:microsoft.com/office/officeart/2018/2/layout/IconVerticalSolidList"/>
    <dgm:cxn modelId="{CC5A2098-D918-44E6-8DAA-C2D14A66D73F}" type="presParOf" srcId="{EABC1818-A443-4E53-BB81-7CB021BC5D81}" destId="{D2A7A8C6-45F3-4CD4-9899-F08DA26ACB18}" srcOrd="2" destOrd="0" presId="urn:microsoft.com/office/officeart/2018/2/layout/IconVerticalSolidList"/>
    <dgm:cxn modelId="{10186EA4-4742-4DC0-A6D9-50591DA01F76}" type="presParOf" srcId="{EABC1818-A443-4E53-BB81-7CB021BC5D81}" destId="{931C6BCB-D471-40A5-B451-B6A7C7C8B813}" srcOrd="3" destOrd="0" presId="urn:microsoft.com/office/officeart/2018/2/layout/IconVerticalSolidList"/>
    <dgm:cxn modelId="{5A631BF4-D01B-4301-A6E4-F59D66AF1D82}" type="presParOf" srcId="{97F0577B-427D-4C14-B445-87F0C00CDB56}" destId="{59557309-612A-4621-A8B2-349A600113E8}" srcOrd="5" destOrd="0" presId="urn:microsoft.com/office/officeart/2018/2/layout/IconVerticalSolidList"/>
    <dgm:cxn modelId="{00ACB656-AFC4-4A2F-8D39-F4EA96AD28BE}" type="presParOf" srcId="{97F0577B-427D-4C14-B445-87F0C00CDB56}" destId="{6379EA40-EF0C-4025-B8EE-8628ABAA0E5A}" srcOrd="6" destOrd="0" presId="urn:microsoft.com/office/officeart/2018/2/layout/IconVerticalSolidList"/>
    <dgm:cxn modelId="{922F098A-97CB-453D-AFE7-5A7004EE7FD8}" type="presParOf" srcId="{6379EA40-EF0C-4025-B8EE-8628ABAA0E5A}" destId="{C50447E8-DB7B-4BA9-B76F-6D62C7D63222}" srcOrd="0" destOrd="0" presId="urn:microsoft.com/office/officeart/2018/2/layout/IconVerticalSolidList"/>
    <dgm:cxn modelId="{0CD5E474-420E-4BFB-8CA5-253C2162358F}" type="presParOf" srcId="{6379EA40-EF0C-4025-B8EE-8628ABAA0E5A}" destId="{074FED8C-15E3-4089-A64D-4A686F0B2E23}" srcOrd="1" destOrd="0" presId="urn:microsoft.com/office/officeart/2018/2/layout/IconVerticalSolidList"/>
    <dgm:cxn modelId="{96285117-FC55-4CB2-A143-50430AE830C5}" type="presParOf" srcId="{6379EA40-EF0C-4025-B8EE-8628ABAA0E5A}" destId="{737A22B9-39BE-4E2E-AB1E-FA70AA6EC569}" srcOrd="2" destOrd="0" presId="urn:microsoft.com/office/officeart/2018/2/layout/IconVerticalSolidList"/>
    <dgm:cxn modelId="{985702F7-1051-43C4-8116-A5DC4984F519}" type="presParOf" srcId="{6379EA40-EF0C-4025-B8EE-8628ABAA0E5A}" destId="{8864F664-B46B-429F-A801-0E1F4C39C51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0FAD48-42E8-4869-A16B-0BF9D3DD87F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D401031-7CC5-4A29-BECD-07CB3B688B35}">
      <dgm:prSet/>
      <dgm:spPr/>
      <dgm:t>
        <a:bodyPr/>
        <a:lstStyle/>
        <a:p>
          <a:pPr>
            <a:lnSpc>
              <a:spcPct val="100000"/>
            </a:lnSpc>
          </a:pPr>
          <a:r>
            <a:rPr lang="en-US" dirty="0"/>
            <a:t>Great demand for such a scientific community in the Region</a:t>
          </a:r>
        </a:p>
      </dgm:t>
    </dgm:pt>
    <dgm:pt modelId="{F3F097D1-FB9D-4DE8-BD4F-08931E2C87BE}" type="parTrans" cxnId="{505BB600-3415-486C-AE65-A56257D848C5}">
      <dgm:prSet/>
      <dgm:spPr/>
      <dgm:t>
        <a:bodyPr/>
        <a:lstStyle/>
        <a:p>
          <a:endParaRPr lang="en-US"/>
        </a:p>
      </dgm:t>
    </dgm:pt>
    <dgm:pt modelId="{E89EC12D-9EC6-4B1A-9E34-2B3D40C8E0AB}" type="sibTrans" cxnId="{505BB600-3415-486C-AE65-A56257D848C5}">
      <dgm:prSet/>
      <dgm:spPr/>
      <dgm:t>
        <a:bodyPr/>
        <a:lstStyle/>
        <a:p>
          <a:endParaRPr lang="en-US"/>
        </a:p>
      </dgm:t>
    </dgm:pt>
    <dgm:pt modelId="{220D8B5D-9B09-4EA4-B609-95442F345A9A}">
      <dgm:prSet/>
      <dgm:spPr/>
      <dgm:t>
        <a:bodyPr/>
        <a:lstStyle/>
        <a:p>
          <a:pPr>
            <a:lnSpc>
              <a:spcPct val="100000"/>
            </a:lnSpc>
          </a:pPr>
          <a:r>
            <a:rPr lang="en-US"/>
            <a:t>Terms of Reference for the Network are currently discussed by Caspian littoral States</a:t>
          </a:r>
        </a:p>
      </dgm:t>
    </dgm:pt>
    <dgm:pt modelId="{8D665B01-B466-434E-B8C0-708DF96FDCA1}" type="parTrans" cxnId="{73282C88-3959-4E43-BE72-6A05B8E5E613}">
      <dgm:prSet/>
      <dgm:spPr/>
      <dgm:t>
        <a:bodyPr/>
        <a:lstStyle/>
        <a:p>
          <a:endParaRPr lang="en-US"/>
        </a:p>
      </dgm:t>
    </dgm:pt>
    <dgm:pt modelId="{33E5821C-96D6-4419-831C-6793C8825CFF}" type="sibTrans" cxnId="{73282C88-3959-4E43-BE72-6A05B8E5E613}">
      <dgm:prSet/>
      <dgm:spPr/>
      <dgm:t>
        <a:bodyPr/>
        <a:lstStyle/>
        <a:p>
          <a:endParaRPr lang="en-US"/>
        </a:p>
      </dgm:t>
    </dgm:pt>
    <dgm:pt modelId="{35BD239B-60B2-4FF5-B317-B3BAB1AB9A67}">
      <dgm:prSet/>
      <dgm:spPr/>
      <dgm:t>
        <a:bodyPr/>
        <a:lstStyle/>
        <a:p>
          <a:pPr>
            <a:lnSpc>
              <a:spcPct val="100000"/>
            </a:lnSpc>
          </a:pPr>
          <a:r>
            <a:rPr lang="en-US"/>
            <a:t>National initiatives are important but regional scientific cooperation is lacking</a:t>
          </a:r>
        </a:p>
      </dgm:t>
    </dgm:pt>
    <dgm:pt modelId="{6F25C849-4B5C-4E4D-93F0-EAC15B0F03F2}" type="parTrans" cxnId="{63FE0EED-6249-4FCB-9104-7ADC7AE56E53}">
      <dgm:prSet/>
      <dgm:spPr/>
      <dgm:t>
        <a:bodyPr/>
        <a:lstStyle/>
        <a:p>
          <a:endParaRPr lang="en-US"/>
        </a:p>
      </dgm:t>
    </dgm:pt>
    <dgm:pt modelId="{E9336720-1315-4248-B45C-84F044221E99}" type="sibTrans" cxnId="{63FE0EED-6249-4FCB-9104-7ADC7AE56E53}">
      <dgm:prSet/>
      <dgm:spPr/>
      <dgm:t>
        <a:bodyPr/>
        <a:lstStyle/>
        <a:p>
          <a:endParaRPr lang="en-US"/>
        </a:p>
      </dgm:t>
    </dgm:pt>
    <dgm:pt modelId="{FD7A292E-B0DB-407C-B088-E10D8B5ABF8E}" type="pres">
      <dgm:prSet presAssocID="{F50FAD48-42E8-4869-A16B-0BF9D3DD87F6}" presName="root" presStyleCnt="0">
        <dgm:presLayoutVars>
          <dgm:dir/>
          <dgm:resizeHandles val="exact"/>
        </dgm:presLayoutVars>
      </dgm:prSet>
      <dgm:spPr/>
    </dgm:pt>
    <dgm:pt modelId="{F193BF02-C27E-4FF8-92F0-5FF19F961BBC}" type="pres">
      <dgm:prSet presAssocID="{9D401031-7CC5-4A29-BECD-07CB3B688B35}" presName="compNode" presStyleCnt="0"/>
      <dgm:spPr/>
    </dgm:pt>
    <dgm:pt modelId="{A7AC2841-0654-4900-90FE-F78077651197}" type="pres">
      <dgm:prSet presAssocID="{9D401031-7CC5-4A29-BECD-07CB3B688B35}" presName="bgRect" presStyleLbl="bgShp" presStyleIdx="0" presStyleCnt="3"/>
      <dgm:spPr/>
    </dgm:pt>
    <dgm:pt modelId="{E5DD2CE8-7DBA-425D-AC91-48D93B916979}" type="pres">
      <dgm:prSet presAssocID="{9D401031-7CC5-4A29-BECD-07CB3B688B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Группа"/>
        </a:ext>
      </dgm:extLst>
    </dgm:pt>
    <dgm:pt modelId="{789861CD-4D6D-4AAF-AF1E-9EA2BE701727}" type="pres">
      <dgm:prSet presAssocID="{9D401031-7CC5-4A29-BECD-07CB3B688B35}" presName="spaceRect" presStyleCnt="0"/>
      <dgm:spPr/>
    </dgm:pt>
    <dgm:pt modelId="{46F32CED-747D-419E-9CE2-0A46905AE76A}" type="pres">
      <dgm:prSet presAssocID="{9D401031-7CC5-4A29-BECD-07CB3B688B35}" presName="parTx" presStyleLbl="revTx" presStyleIdx="0" presStyleCnt="3">
        <dgm:presLayoutVars>
          <dgm:chMax val="0"/>
          <dgm:chPref val="0"/>
        </dgm:presLayoutVars>
      </dgm:prSet>
      <dgm:spPr/>
    </dgm:pt>
    <dgm:pt modelId="{8F92227E-AF5A-49E5-ABF3-33AFFB360FED}" type="pres">
      <dgm:prSet presAssocID="{E89EC12D-9EC6-4B1A-9E34-2B3D40C8E0AB}" presName="sibTrans" presStyleCnt="0"/>
      <dgm:spPr/>
    </dgm:pt>
    <dgm:pt modelId="{2EB0D665-7ACD-48D6-A404-39A61738D65A}" type="pres">
      <dgm:prSet presAssocID="{220D8B5D-9B09-4EA4-B609-95442F345A9A}" presName="compNode" presStyleCnt="0"/>
      <dgm:spPr/>
    </dgm:pt>
    <dgm:pt modelId="{D602F2E9-02C1-4FA1-A330-1564C4A9912E}" type="pres">
      <dgm:prSet presAssocID="{220D8B5D-9B09-4EA4-B609-95442F345A9A}" presName="bgRect" presStyleLbl="bgShp" presStyleIdx="1" presStyleCnt="3"/>
      <dgm:spPr/>
    </dgm:pt>
    <dgm:pt modelId="{B3A670AD-F6AC-4230-B8AB-A9A9688730AD}" type="pres">
      <dgm:prSet presAssocID="{220D8B5D-9B09-4EA4-B609-95442F345A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Флажок"/>
        </a:ext>
      </dgm:extLst>
    </dgm:pt>
    <dgm:pt modelId="{1F0177E6-0DDD-4512-A7E4-EA071DC2557D}" type="pres">
      <dgm:prSet presAssocID="{220D8B5D-9B09-4EA4-B609-95442F345A9A}" presName="spaceRect" presStyleCnt="0"/>
      <dgm:spPr/>
    </dgm:pt>
    <dgm:pt modelId="{059BAF5E-DE80-43EE-B1EE-B2530EC105B5}" type="pres">
      <dgm:prSet presAssocID="{220D8B5D-9B09-4EA4-B609-95442F345A9A}" presName="parTx" presStyleLbl="revTx" presStyleIdx="1" presStyleCnt="3">
        <dgm:presLayoutVars>
          <dgm:chMax val="0"/>
          <dgm:chPref val="0"/>
        </dgm:presLayoutVars>
      </dgm:prSet>
      <dgm:spPr/>
    </dgm:pt>
    <dgm:pt modelId="{111D435E-30AD-4568-AE05-C5BDE1AF7798}" type="pres">
      <dgm:prSet presAssocID="{33E5821C-96D6-4419-831C-6793C8825CFF}" presName="sibTrans" presStyleCnt="0"/>
      <dgm:spPr/>
    </dgm:pt>
    <dgm:pt modelId="{35F55BAB-8870-46EB-97AF-BACA02B0B00D}" type="pres">
      <dgm:prSet presAssocID="{35BD239B-60B2-4FF5-B317-B3BAB1AB9A67}" presName="compNode" presStyleCnt="0"/>
      <dgm:spPr/>
    </dgm:pt>
    <dgm:pt modelId="{1E5A0474-E45C-49E0-BD92-A135EFF1ACD8}" type="pres">
      <dgm:prSet presAssocID="{35BD239B-60B2-4FF5-B317-B3BAB1AB9A67}" presName="bgRect" presStyleLbl="bgShp" presStyleIdx="2" presStyleCnt="3"/>
      <dgm:spPr/>
    </dgm:pt>
    <dgm:pt modelId="{0647DE37-8132-4679-9CEC-579911CC33BF}" type="pres">
      <dgm:prSet presAssocID="{35BD239B-60B2-4FF5-B317-B3BAB1AB9A6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Микроскоп"/>
        </a:ext>
      </dgm:extLst>
    </dgm:pt>
    <dgm:pt modelId="{9FB85AB1-B39A-4438-B95F-7D67E1289890}" type="pres">
      <dgm:prSet presAssocID="{35BD239B-60B2-4FF5-B317-B3BAB1AB9A67}" presName="spaceRect" presStyleCnt="0"/>
      <dgm:spPr/>
    </dgm:pt>
    <dgm:pt modelId="{7B710383-B0A6-4A27-B478-5864B87C3D11}" type="pres">
      <dgm:prSet presAssocID="{35BD239B-60B2-4FF5-B317-B3BAB1AB9A67}" presName="parTx" presStyleLbl="revTx" presStyleIdx="2" presStyleCnt="3">
        <dgm:presLayoutVars>
          <dgm:chMax val="0"/>
          <dgm:chPref val="0"/>
        </dgm:presLayoutVars>
      </dgm:prSet>
      <dgm:spPr/>
    </dgm:pt>
  </dgm:ptLst>
  <dgm:cxnLst>
    <dgm:cxn modelId="{505BB600-3415-486C-AE65-A56257D848C5}" srcId="{F50FAD48-42E8-4869-A16B-0BF9D3DD87F6}" destId="{9D401031-7CC5-4A29-BECD-07CB3B688B35}" srcOrd="0" destOrd="0" parTransId="{F3F097D1-FB9D-4DE8-BD4F-08931E2C87BE}" sibTransId="{E89EC12D-9EC6-4B1A-9E34-2B3D40C8E0AB}"/>
    <dgm:cxn modelId="{65BFBD31-681D-4CF4-ABE0-A218B0FC5FC5}" type="presOf" srcId="{35BD239B-60B2-4FF5-B317-B3BAB1AB9A67}" destId="{7B710383-B0A6-4A27-B478-5864B87C3D11}" srcOrd="0" destOrd="0" presId="urn:microsoft.com/office/officeart/2018/2/layout/IconVerticalSolidList"/>
    <dgm:cxn modelId="{BBE17E79-630A-4D6A-AC64-173CC6DC6102}" type="presOf" srcId="{9D401031-7CC5-4A29-BECD-07CB3B688B35}" destId="{46F32CED-747D-419E-9CE2-0A46905AE76A}" srcOrd="0" destOrd="0" presId="urn:microsoft.com/office/officeart/2018/2/layout/IconVerticalSolidList"/>
    <dgm:cxn modelId="{73282C88-3959-4E43-BE72-6A05B8E5E613}" srcId="{F50FAD48-42E8-4869-A16B-0BF9D3DD87F6}" destId="{220D8B5D-9B09-4EA4-B609-95442F345A9A}" srcOrd="1" destOrd="0" parTransId="{8D665B01-B466-434E-B8C0-708DF96FDCA1}" sibTransId="{33E5821C-96D6-4419-831C-6793C8825CFF}"/>
    <dgm:cxn modelId="{2345E888-23D6-4FBB-8092-5984CE7FD3CC}" type="presOf" srcId="{220D8B5D-9B09-4EA4-B609-95442F345A9A}" destId="{059BAF5E-DE80-43EE-B1EE-B2530EC105B5}" srcOrd="0" destOrd="0" presId="urn:microsoft.com/office/officeart/2018/2/layout/IconVerticalSolidList"/>
    <dgm:cxn modelId="{3B518AB7-398D-4686-9516-BF65B2C453E8}" type="presOf" srcId="{F50FAD48-42E8-4869-A16B-0BF9D3DD87F6}" destId="{FD7A292E-B0DB-407C-B088-E10D8B5ABF8E}" srcOrd="0" destOrd="0" presId="urn:microsoft.com/office/officeart/2018/2/layout/IconVerticalSolidList"/>
    <dgm:cxn modelId="{63FE0EED-6249-4FCB-9104-7ADC7AE56E53}" srcId="{F50FAD48-42E8-4869-A16B-0BF9D3DD87F6}" destId="{35BD239B-60B2-4FF5-B317-B3BAB1AB9A67}" srcOrd="2" destOrd="0" parTransId="{6F25C849-4B5C-4E4D-93F0-EAC15B0F03F2}" sibTransId="{E9336720-1315-4248-B45C-84F044221E99}"/>
    <dgm:cxn modelId="{ED979E93-2187-483B-89B7-F45B456411F5}" type="presParOf" srcId="{FD7A292E-B0DB-407C-B088-E10D8B5ABF8E}" destId="{F193BF02-C27E-4FF8-92F0-5FF19F961BBC}" srcOrd="0" destOrd="0" presId="urn:microsoft.com/office/officeart/2018/2/layout/IconVerticalSolidList"/>
    <dgm:cxn modelId="{6C355A57-21F4-4A80-8AAD-746AD766397F}" type="presParOf" srcId="{F193BF02-C27E-4FF8-92F0-5FF19F961BBC}" destId="{A7AC2841-0654-4900-90FE-F78077651197}" srcOrd="0" destOrd="0" presId="urn:microsoft.com/office/officeart/2018/2/layout/IconVerticalSolidList"/>
    <dgm:cxn modelId="{8A262302-4A07-47E7-84C8-8F257E291301}" type="presParOf" srcId="{F193BF02-C27E-4FF8-92F0-5FF19F961BBC}" destId="{E5DD2CE8-7DBA-425D-AC91-48D93B916979}" srcOrd="1" destOrd="0" presId="urn:microsoft.com/office/officeart/2018/2/layout/IconVerticalSolidList"/>
    <dgm:cxn modelId="{93162A93-674C-495E-B0F3-1DB3E50D3A13}" type="presParOf" srcId="{F193BF02-C27E-4FF8-92F0-5FF19F961BBC}" destId="{789861CD-4D6D-4AAF-AF1E-9EA2BE701727}" srcOrd="2" destOrd="0" presId="urn:microsoft.com/office/officeart/2018/2/layout/IconVerticalSolidList"/>
    <dgm:cxn modelId="{88621200-5430-484E-AD87-99DE6534E7EB}" type="presParOf" srcId="{F193BF02-C27E-4FF8-92F0-5FF19F961BBC}" destId="{46F32CED-747D-419E-9CE2-0A46905AE76A}" srcOrd="3" destOrd="0" presId="urn:microsoft.com/office/officeart/2018/2/layout/IconVerticalSolidList"/>
    <dgm:cxn modelId="{CCF18615-4E4D-4B42-93E6-10F2BB88B8A2}" type="presParOf" srcId="{FD7A292E-B0DB-407C-B088-E10D8B5ABF8E}" destId="{8F92227E-AF5A-49E5-ABF3-33AFFB360FED}" srcOrd="1" destOrd="0" presId="urn:microsoft.com/office/officeart/2018/2/layout/IconVerticalSolidList"/>
    <dgm:cxn modelId="{9E322E8A-594C-4D3E-B108-17369918731C}" type="presParOf" srcId="{FD7A292E-B0DB-407C-B088-E10D8B5ABF8E}" destId="{2EB0D665-7ACD-48D6-A404-39A61738D65A}" srcOrd="2" destOrd="0" presId="urn:microsoft.com/office/officeart/2018/2/layout/IconVerticalSolidList"/>
    <dgm:cxn modelId="{D27E9004-BCCB-4EB0-A5E3-DC54DACA792D}" type="presParOf" srcId="{2EB0D665-7ACD-48D6-A404-39A61738D65A}" destId="{D602F2E9-02C1-4FA1-A330-1564C4A9912E}" srcOrd="0" destOrd="0" presId="urn:microsoft.com/office/officeart/2018/2/layout/IconVerticalSolidList"/>
    <dgm:cxn modelId="{6EE89013-A5A2-4BAF-AF67-A554D44AB8E1}" type="presParOf" srcId="{2EB0D665-7ACD-48D6-A404-39A61738D65A}" destId="{B3A670AD-F6AC-4230-B8AB-A9A9688730AD}" srcOrd="1" destOrd="0" presId="urn:microsoft.com/office/officeart/2018/2/layout/IconVerticalSolidList"/>
    <dgm:cxn modelId="{0F59D8F5-A016-4390-A82E-CA2B781B4B8C}" type="presParOf" srcId="{2EB0D665-7ACD-48D6-A404-39A61738D65A}" destId="{1F0177E6-0DDD-4512-A7E4-EA071DC2557D}" srcOrd="2" destOrd="0" presId="urn:microsoft.com/office/officeart/2018/2/layout/IconVerticalSolidList"/>
    <dgm:cxn modelId="{524EAC09-5A8C-4F52-8C91-957496D1EB9C}" type="presParOf" srcId="{2EB0D665-7ACD-48D6-A404-39A61738D65A}" destId="{059BAF5E-DE80-43EE-B1EE-B2530EC105B5}" srcOrd="3" destOrd="0" presId="urn:microsoft.com/office/officeart/2018/2/layout/IconVerticalSolidList"/>
    <dgm:cxn modelId="{A881C863-C8ED-4217-866A-D9D7FC8A7564}" type="presParOf" srcId="{FD7A292E-B0DB-407C-B088-E10D8B5ABF8E}" destId="{111D435E-30AD-4568-AE05-C5BDE1AF7798}" srcOrd="3" destOrd="0" presId="urn:microsoft.com/office/officeart/2018/2/layout/IconVerticalSolidList"/>
    <dgm:cxn modelId="{816EEA93-3351-4D2F-87C6-1AB76C81C687}" type="presParOf" srcId="{FD7A292E-B0DB-407C-B088-E10D8B5ABF8E}" destId="{35F55BAB-8870-46EB-97AF-BACA02B0B00D}" srcOrd="4" destOrd="0" presId="urn:microsoft.com/office/officeart/2018/2/layout/IconVerticalSolidList"/>
    <dgm:cxn modelId="{32A8EF08-AC61-4533-BC41-5DEECEA1DD75}" type="presParOf" srcId="{35F55BAB-8870-46EB-97AF-BACA02B0B00D}" destId="{1E5A0474-E45C-49E0-BD92-A135EFF1ACD8}" srcOrd="0" destOrd="0" presId="urn:microsoft.com/office/officeart/2018/2/layout/IconVerticalSolidList"/>
    <dgm:cxn modelId="{941C71E8-1DC0-4C82-91F7-E14F7956501F}" type="presParOf" srcId="{35F55BAB-8870-46EB-97AF-BACA02B0B00D}" destId="{0647DE37-8132-4679-9CEC-579911CC33BF}" srcOrd="1" destOrd="0" presId="urn:microsoft.com/office/officeart/2018/2/layout/IconVerticalSolidList"/>
    <dgm:cxn modelId="{6C7D22E8-9329-4C56-AB80-4E5C3E2FD296}" type="presParOf" srcId="{35F55BAB-8870-46EB-97AF-BACA02B0B00D}" destId="{9FB85AB1-B39A-4438-B95F-7D67E1289890}" srcOrd="2" destOrd="0" presId="urn:microsoft.com/office/officeart/2018/2/layout/IconVerticalSolidList"/>
    <dgm:cxn modelId="{A52A05FC-08B1-4403-B9D4-F3FCB561FE69}" type="presParOf" srcId="{35F55BAB-8870-46EB-97AF-BACA02B0B00D}" destId="{7B710383-B0A6-4A27-B478-5864B87C3D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4ADB23-3988-456F-876F-5F54275198C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EA1C489-BE5F-4AE1-A538-BC66F99A7619}">
      <dgm:prSet/>
      <dgm:spPr/>
      <dgm:t>
        <a:bodyPr/>
        <a:lstStyle/>
        <a:p>
          <a:pPr>
            <a:lnSpc>
              <a:spcPct val="100000"/>
            </a:lnSpc>
          </a:pPr>
          <a:r>
            <a:rPr lang="en-US"/>
            <a:t>Caspian Sea Water Fluctuations poses enormous challenge</a:t>
          </a:r>
        </a:p>
      </dgm:t>
    </dgm:pt>
    <dgm:pt modelId="{F927AACA-2B9A-4A06-8694-C6EF3417EAAE}" type="parTrans" cxnId="{2104B58E-F465-4BBD-ADC0-36FA62573C7C}">
      <dgm:prSet/>
      <dgm:spPr/>
      <dgm:t>
        <a:bodyPr/>
        <a:lstStyle/>
        <a:p>
          <a:endParaRPr lang="en-US"/>
        </a:p>
      </dgm:t>
    </dgm:pt>
    <dgm:pt modelId="{9BA46BCF-D13B-43B8-9C5F-C2BCE69F61EB}" type="sibTrans" cxnId="{2104B58E-F465-4BBD-ADC0-36FA62573C7C}">
      <dgm:prSet/>
      <dgm:spPr/>
      <dgm:t>
        <a:bodyPr/>
        <a:lstStyle/>
        <a:p>
          <a:endParaRPr lang="en-US"/>
        </a:p>
      </dgm:t>
    </dgm:pt>
    <dgm:pt modelId="{515C0CE7-CB29-4FA1-8893-6361FBB5BFED}">
      <dgm:prSet/>
      <dgm:spPr/>
      <dgm:t>
        <a:bodyPr/>
        <a:lstStyle/>
        <a:p>
          <a:pPr>
            <a:lnSpc>
              <a:spcPct val="100000"/>
            </a:lnSpc>
          </a:pPr>
          <a:r>
            <a:rPr lang="en-US"/>
            <a:t>High demand for the regional scientific cooperation</a:t>
          </a:r>
        </a:p>
      </dgm:t>
    </dgm:pt>
    <dgm:pt modelId="{37DD3B4E-FB13-4014-A6DC-BBB7EB2BD92D}" type="parTrans" cxnId="{036B546B-C5FE-4736-A8F6-51A7E3BF644F}">
      <dgm:prSet/>
      <dgm:spPr/>
      <dgm:t>
        <a:bodyPr/>
        <a:lstStyle/>
        <a:p>
          <a:endParaRPr lang="en-US"/>
        </a:p>
      </dgm:t>
    </dgm:pt>
    <dgm:pt modelId="{DEB0C87B-77E1-4D50-97CB-0AD7FDBA46B4}" type="sibTrans" cxnId="{036B546B-C5FE-4736-A8F6-51A7E3BF644F}">
      <dgm:prSet/>
      <dgm:spPr/>
      <dgm:t>
        <a:bodyPr/>
        <a:lstStyle/>
        <a:p>
          <a:endParaRPr lang="en-US"/>
        </a:p>
      </dgm:t>
    </dgm:pt>
    <dgm:pt modelId="{FCCDE8DF-9115-4509-9AF7-E3563341C413}">
      <dgm:prSet/>
      <dgm:spPr/>
      <dgm:t>
        <a:bodyPr/>
        <a:lstStyle/>
        <a:p>
          <a:pPr>
            <a:lnSpc>
              <a:spcPct val="100000"/>
            </a:lnSpc>
          </a:pPr>
          <a:r>
            <a:rPr lang="en-US"/>
            <a:t>Science -Policy platform enabling climate adaptation </a:t>
          </a:r>
        </a:p>
      </dgm:t>
    </dgm:pt>
    <dgm:pt modelId="{E812606B-58F9-4A17-8319-F2DC6E8A1F91}" type="parTrans" cxnId="{37143D0F-E53D-46E7-BCAF-71873A51B56C}">
      <dgm:prSet/>
      <dgm:spPr/>
      <dgm:t>
        <a:bodyPr/>
        <a:lstStyle/>
        <a:p>
          <a:endParaRPr lang="en-US"/>
        </a:p>
      </dgm:t>
    </dgm:pt>
    <dgm:pt modelId="{0E6A87B5-BDB6-4F50-8508-B0D8BE731817}" type="sibTrans" cxnId="{37143D0F-E53D-46E7-BCAF-71873A51B56C}">
      <dgm:prSet/>
      <dgm:spPr/>
      <dgm:t>
        <a:bodyPr/>
        <a:lstStyle/>
        <a:p>
          <a:endParaRPr lang="en-US"/>
        </a:p>
      </dgm:t>
    </dgm:pt>
    <dgm:pt modelId="{29E50996-C89D-45F5-99D4-314DD0C13368}">
      <dgm:prSet/>
      <dgm:spPr/>
      <dgm:t>
        <a:bodyPr/>
        <a:lstStyle/>
        <a:p>
          <a:pPr>
            <a:lnSpc>
              <a:spcPct val="100000"/>
            </a:lnSpc>
          </a:pPr>
          <a:r>
            <a:rPr lang="en-US"/>
            <a:t>Integrated planning and adaptation </a:t>
          </a:r>
        </a:p>
      </dgm:t>
    </dgm:pt>
    <dgm:pt modelId="{6275C42F-DE50-4DA1-9B11-6ED72D51ABBA}" type="parTrans" cxnId="{D6893DBD-685F-4609-A953-D0CC6D61726B}">
      <dgm:prSet/>
      <dgm:spPr/>
      <dgm:t>
        <a:bodyPr/>
        <a:lstStyle/>
        <a:p>
          <a:endParaRPr lang="en-US"/>
        </a:p>
      </dgm:t>
    </dgm:pt>
    <dgm:pt modelId="{AC357137-698F-47E8-87E5-71C16019CA2F}" type="sibTrans" cxnId="{D6893DBD-685F-4609-A953-D0CC6D61726B}">
      <dgm:prSet/>
      <dgm:spPr/>
      <dgm:t>
        <a:bodyPr/>
        <a:lstStyle/>
        <a:p>
          <a:endParaRPr lang="en-US"/>
        </a:p>
      </dgm:t>
    </dgm:pt>
    <dgm:pt modelId="{6AFED725-EED3-431F-BD64-E9B08592E777}" type="pres">
      <dgm:prSet presAssocID="{044ADB23-3988-456F-876F-5F54275198C0}" presName="root" presStyleCnt="0">
        <dgm:presLayoutVars>
          <dgm:dir/>
          <dgm:resizeHandles val="exact"/>
        </dgm:presLayoutVars>
      </dgm:prSet>
      <dgm:spPr/>
    </dgm:pt>
    <dgm:pt modelId="{1A7F28DE-D152-4325-91E9-BC73B6B957EB}" type="pres">
      <dgm:prSet presAssocID="{AEA1C489-BE5F-4AE1-A538-BC66F99A7619}" presName="compNode" presStyleCnt="0"/>
      <dgm:spPr/>
    </dgm:pt>
    <dgm:pt modelId="{92B306A4-E34F-4901-99FA-7CC68EFC56CF}" type="pres">
      <dgm:prSet presAssocID="{AEA1C489-BE5F-4AE1-A538-BC66F99A7619}" presName="bgRect" presStyleLbl="bgShp" presStyleIdx="0" presStyleCnt="4"/>
      <dgm:spPr/>
    </dgm:pt>
    <dgm:pt modelId="{C0A6AE7E-1C06-4E6B-9728-55259F1BA7A9}" type="pres">
      <dgm:prSet presAssocID="{AEA1C489-BE5F-4AE1-A538-BC66F99A76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Рыба"/>
        </a:ext>
      </dgm:extLst>
    </dgm:pt>
    <dgm:pt modelId="{270FFAAF-2FAE-4C98-9C99-7B3B64E82A3A}" type="pres">
      <dgm:prSet presAssocID="{AEA1C489-BE5F-4AE1-A538-BC66F99A7619}" presName="spaceRect" presStyleCnt="0"/>
      <dgm:spPr/>
    </dgm:pt>
    <dgm:pt modelId="{E404A32C-8A0D-4125-9E77-E3CD29D286B9}" type="pres">
      <dgm:prSet presAssocID="{AEA1C489-BE5F-4AE1-A538-BC66F99A7619}" presName="parTx" presStyleLbl="revTx" presStyleIdx="0" presStyleCnt="4">
        <dgm:presLayoutVars>
          <dgm:chMax val="0"/>
          <dgm:chPref val="0"/>
        </dgm:presLayoutVars>
      </dgm:prSet>
      <dgm:spPr/>
    </dgm:pt>
    <dgm:pt modelId="{68636DBD-C228-4403-9C68-5B79F82B1925}" type="pres">
      <dgm:prSet presAssocID="{9BA46BCF-D13B-43B8-9C5F-C2BCE69F61EB}" presName="sibTrans" presStyleCnt="0"/>
      <dgm:spPr/>
    </dgm:pt>
    <dgm:pt modelId="{A91E53C7-1FA4-4EB0-85C4-D6813E0DF942}" type="pres">
      <dgm:prSet presAssocID="{515C0CE7-CB29-4FA1-8893-6361FBB5BFED}" presName="compNode" presStyleCnt="0"/>
      <dgm:spPr/>
    </dgm:pt>
    <dgm:pt modelId="{17341841-5A14-4533-9278-5D37713E4FE8}" type="pres">
      <dgm:prSet presAssocID="{515C0CE7-CB29-4FA1-8893-6361FBB5BFED}" presName="bgRect" presStyleLbl="bgShp" presStyleIdx="1" presStyleCnt="4"/>
      <dgm:spPr/>
    </dgm:pt>
    <dgm:pt modelId="{143808BA-0A39-4763-8A83-F004085A4582}" type="pres">
      <dgm:prSet presAssocID="{515C0CE7-CB29-4FA1-8893-6361FBB5BFE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Рукопожатие"/>
        </a:ext>
      </dgm:extLst>
    </dgm:pt>
    <dgm:pt modelId="{A1DB55EE-F7D0-4EE8-B145-C5E9E3F64B3F}" type="pres">
      <dgm:prSet presAssocID="{515C0CE7-CB29-4FA1-8893-6361FBB5BFED}" presName="spaceRect" presStyleCnt="0"/>
      <dgm:spPr/>
    </dgm:pt>
    <dgm:pt modelId="{775B34BA-AB65-4D06-80B7-6184DD9FD7D1}" type="pres">
      <dgm:prSet presAssocID="{515C0CE7-CB29-4FA1-8893-6361FBB5BFED}" presName="parTx" presStyleLbl="revTx" presStyleIdx="1" presStyleCnt="4">
        <dgm:presLayoutVars>
          <dgm:chMax val="0"/>
          <dgm:chPref val="0"/>
        </dgm:presLayoutVars>
      </dgm:prSet>
      <dgm:spPr/>
    </dgm:pt>
    <dgm:pt modelId="{20325050-5CEA-423D-993B-A3071E113CDE}" type="pres">
      <dgm:prSet presAssocID="{DEB0C87B-77E1-4D50-97CB-0AD7FDBA46B4}" presName="sibTrans" presStyleCnt="0"/>
      <dgm:spPr/>
    </dgm:pt>
    <dgm:pt modelId="{99173BE8-7593-4C34-8B80-B86B2B36DF8B}" type="pres">
      <dgm:prSet presAssocID="{FCCDE8DF-9115-4509-9AF7-E3563341C413}" presName="compNode" presStyleCnt="0"/>
      <dgm:spPr/>
    </dgm:pt>
    <dgm:pt modelId="{088F1851-DCF5-4860-B5C3-52B928EB1307}" type="pres">
      <dgm:prSet presAssocID="{FCCDE8DF-9115-4509-9AF7-E3563341C413}" presName="bgRect" presStyleLbl="bgShp" presStyleIdx="2" presStyleCnt="4"/>
      <dgm:spPr/>
    </dgm:pt>
    <dgm:pt modelId="{2E269759-0D18-4FE7-BBF5-39E4926A7FF5}" type="pres">
      <dgm:prSet presAssocID="{FCCDE8DF-9115-4509-9AF7-E3563341C4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Термометр"/>
        </a:ext>
      </dgm:extLst>
    </dgm:pt>
    <dgm:pt modelId="{4E8FC87D-96E7-4BD7-9AB7-8464D6BF785A}" type="pres">
      <dgm:prSet presAssocID="{FCCDE8DF-9115-4509-9AF7-E3563341C413}" presName="spaceRect" presStyleCnt="0"/>
      <dgm:spPr/>
    </dgm:pt>
    <dgm:pt modelId="{562FFA4B-A7CE-4F85-A257-9583BB9F014A}" type="pres">
      <dgm:prSet presAssocID="{FCCDE8DF-9115-4509-9AF7-E3563341C413}" presName="parTx" presStyleLbl="revTx" presStyleIdx="2" presStyleCnt="4">
        <dgm:presLayoutVars>
          <dgm:chMax val="0"/>
          <dgm:chPref val="0"/>
        </dgm:presLayoutVars>
      </dgm:prSet>
      <dgm:spPr/>
    </dgm:pt>
    <dgm:pt modelId="{C539F8C7-AA48-459F-98FE-BF8FC0AD99E7}" type="pres">
      <dgm:prSet presAssocID="{0E6A87B5-BDB6-4F50-8508-B0D8BE731817}" presName="sibTrans" presStyleCnt="0"/>
      <dgm:spPr/>
    </dgm:pt>
    <dgm:pt modelId="{7E5ACA28-B8ED-4791-B5FB-28F9D4C9115F}" type="pres">
      <dgm:prSet presAssocID="{29E50996-C89D-45F5-99D4-314DD0C13368}" presName="compNode" presStyleCnt="0"/>
      <dgm:spPr/>
    </dgm:pt>
    <dgm:pt modelId="{D02637EF-6E6D-461B-847C-B6AC11F32389}" type="pres">
      <dgm:prSet presAssocID="{29E50996-C89D-45F5-99D4-314DD0C13368}" presName="bgRect" presStyleLbl="bgShp" presStyleIdx="3" presStyleCnt="4"/>
      <dgm:spPr/>
    </dgm:pt>
    <dgm:pt modelId="{E29BC10E-FDFE-41B5-BB0E-EC2F590D31BD}" type="pres">
      <dgm:prSet presAssocID="{29E50996-C89D-45F5-99D4-314DD0C1336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4C07B2A2-078C-46AD-9E19-5185D6B29ACE}" type="pres">
      <dgm:prSet presAssocID="{29E50996-C89D-45F5-99D4-314DD0C13368}" presName="spaceRect" presStyleCnt="0"/>
      <dgm:spPr/>
    </dgm:pt>
    <dgm:pt modelId="{7D96803D-F040-45F6-890F-CADEF09FDFF0}" type="pres">
      <dgm:prSet presAssocID="{29E50996-C89D-45F5-99D4-314DD0C13368}" presName="parTx" presStyleLbl="revTx" presStyleIdx="3" presStyleCnt="4">
        <dgm:presLayoutVars>
          <dgm:chMax val="0"/>
          <dgm:chPref val="0"/>
        </dgm:presLayoutVars>
      </dgm:prSet>
      <dgm:spPr/>
    </dgm:pt>
  </dgm:ptLst>
  <dgm:cxnLst>
    <dgm:cxn modelId="{562D1A00-A5A0-4341-B4E8-62F3545EA21D}" type="presOf" srcId="{29E50996-C89D-45F5-99D4-314DD0C13368}" destId="{7D96803D-F040-45F6-890F-CADEF09FDFF0}" srcOrd="0" destOrd="0" presId="urn:microsoft.com/office/officeart/2018/2/layout/IconVerticalSolidList"/>
    <dgm:cxn modelId="{37143D0F-E53D-46E7-BCAF-71873A51B56C}" srcId="{044ADB23-3988-456F-876F-5F54275198C0}" destId="{FCCDE8DF-9115-4509-9AF7-E3563341C413}" srcOrd="2" destOrd="0" parTransId="{E812606B-58F9-4A17-8319-F2DC6E8A1F91}" sibTransId="{0E6A87B5-BDB6-4F50-8508-B0D8BE731817}"/>
    <dgm:cxn modelId="{80519718-AA32-4526-82AC-8EEB2ECB95A4}" type="presOf" srcId="{044ADB23-3988-456F-876F-5F54275198C0}" destId="{6AFED725-EED3-431F-BD64-E9B08592E777}" srcOrd="0" destOrd="0" presId="urn:microsoft.com/office/officeart/2018/2/layout/IconVerticalSolidList"/>
    <dgm:cxn modelId="{4592FF1F-CD8D-4DB3-9205-25C8675D6A0A}" type="presOf" srcId="{AEA1C489-BE5F-4AE1-A538-BC66F99A7619}" destId="{E404A32C-8A0D-4125-9E77-E3CD29D286B9}" srcOrd="0" destOrd="0" presId="urn:microsoft.com/office/officeart/2018/2/layout/IconVerticalSolidList"/>
    <dgm:cxn modelId="{036B546B-C5FE-4736-A8F6-51A7E3BF644F}" srcId="{044ADB23-3988-456F-876F-5F54275198C0}" destId="{515C0CE7-CB29-4FA1-8893-6361FBB5BFED}" srcOrd="1" destOrd="0" parTransId="{37DD3B4E-FB13-4014-A6DC-BBB7EB2BD92D}" sibTransId="{DEB0C87B-77E1-4D50-97CB-0AD7FDBA46B4}"/>
    <dgm:cxn modelId="{2104B58E-F465-4BBD-ADC0-36FA62573C7C}" srcId="{044ADB23-3988-456F-876F-5F54275198C0}" destId="{AEA1C489-BE5F-4AE1-A538-BC66F99A7619}" srcOrd="0" destOrd="0" parTransId="{F927AACA-2B9A-4A06-8694-C6EF3417EAAE}" sibTransId="{9BA46BCF-D13B-43B8-9C5F-C2BCE69F61EB}"/>
    <dgm:cxn modelId="{D6893DBD-685F-4609-A953-D0CC6D61726B}" srcId="{044ADB23-3988-456F-876F-5F54275198C0}" destId="{29E50996-C89D-45F5-99D4-314DD0C13368}" srcOrd="3" destOrd="0" parTransId="{6275C42F-DE50-4DA1-9B11-6ED72D51ABBA}" sibTransId="{AC357137-698F-47E8-87E5-71C16019CA2F}"/>
    <dgm:cxn modelId="{403D07D6-AA15-4105-9CC2-998C3AC3FD05}" type="presOf" srcId="{515C0CE7-CB29-4FA1-8893-6361FBB5BFED}" destId="{775B34BA-AB65-4D06-80B7-6184DD9FD7D1}" srcOrd="0" destOrd="0" presId="urn:microsoft.com/office/officeart/2018/2/layout/IconVerticalSolidList"/>
    <dgm:cxn modelId="{8A74F7E3-0E77-401C-8959-A66D2157564F}" type="presOf" srcId="{FCCDE8DF-9115-4509-9AF7-E3563341C413}" destId="{562FFA4B-A7CE-4F85-A257-9583BB9F014A}" srcOrd="0" destOrd="0" presId="urn:microsoft.com/office/officeart/2018/2/layout/IconVerticalSolidList"/>
    <dgm:cxn modelId="{7103138D-B785-4C41-A425-49A49714D3F6}" type="presParOf" srcId="{6AFED725-EED3-431F-BD64-E9B08592E777}" destId="{1A7F28DE-D152-4325-91E9-BC73B6B957EB}" srcOrd="0" destOrd="0" presId="urn:microsoft.com/office/officeart/2018/2/layout/IconVerticalSolidList"/>
    <dgm:cxn modelId="{051BCF17-E2A4-4781-B44B-292BE2BA41C7}" type="presParOf" srcId="{1A7F28DE-D152-4325-91E9-BC73B6B957EB}" destId="{92B306A4-E34F-4901-99FA-7CC68EFC56CF}" srcOrd="0" destOrd="0" presId="urn:microsoft.com/office/officeart/2018/2/layout/IconVerticalSolidList"/>
    <dgm:cxn modelId="{03134055-C683-4B7B-961D-CF78B04C90D3}" type="presParOf" srcId="{1A7F28DE-D152-4325-91E9-BC73B6B957EB}" destId="{C0A6AE7E-1C06-4E6B-9728-55259F1BA7A9}" srcOrd="1" destOrd="0" presId="urn:microsoft.com/office/officeart/2018/2/layout/IconVerticalSolidList"/>
    <dgm:cxn modelId="{E84B6029-DD13-4125-BD26-F1E6B3336D97}" type="presParOf" srcId="{1A7F28DE-D152-4325-91E9-BC73B6B957EB}" destId="{270FFAAF-2FAE-4C98-9C99-7B3B64E82A3A}" srcOrd="2" destOrd="0" presId="urn:microsoft.com/office/officeart/2018/2/layout/IconVerticalSolidList"/>
    <dgm:cxn modelId="{3177FC81-E288-4E01-AA10-CF53FD06FE9E}" type="presParOf" srcId="{1A7F28DE-D152-4325-91E9-BC73B6B957EB}" destId="{E404A32C-8A0D-4125-9E77-E3CD29D286B9}" srcOrd="3" destOrd="0" presId="urn:microsoft.com/office/officeart/2018/2/layout/IconVerticalSolidList"/>
    <dgm:cxn modelId="{08875888-4BEB-4F9A-8CB6-84E070E34774}" type="presParOf" srcId="{6AFED725-EED3-431F-BD64-E9B08592E777}" destId="{68636DBD-C228-4403-9C68-5B79F82B1925}" srcOrd="1" destOrd="0" presId="urn:microsoft.com/office/officeart/2018/2/layout/IconVerticalSolidList"/>
    <dgm:cxn modelId="{D677DFCD-BBFB-4901-B0D2-1121014B00D5}" type="presParOf" srcId="{6AFED725-EED3-431F-BD64-E9B08592E777}" destId="{A91E53C7-1FA4-4EB0-85C4-D6813E0DF942}" srcOrd="2" destOrd="0" presId="urn:microsoft.com/office/officeart/2018/2/layout/IconVerticalSolidList"/>
    <dgm:cxn modelId="{AE480106-A237-4732-8076-8175802249B6}" type="presParOf" srcId="{A91E53C7-1FA4-4EB0-85C4-D6813E0DF942}" destId="{17341841-5A14-4533-9278-5D37713E4FE8}" srcOrd="0" destOrd="0" presId="urn:microsoft.com/office/officeart/2018/2/layout/IconVerticalSolidList"/>
    <dgm:cxn modelId="{C06F7861-C7E1-4798-9BAC-E4E8D755A6F0}" type="presParOf" srcId="{A91E53C7-1FA4-4EB0-85C4-D6813E0DF942}" destId="{143808BA-0A39-4763-8A83-F004085A4582}" srcOrd="1" destOrd="0" presId="urn:microsoft.com/office/officeart/2018/2/layout/IconVerticalSolidList"/>
    <dgm:cxn modelId="{5B3C7C32-09C1-474C-B697-79947E43E155}" type="presParOf" srcId="{A91E53C7-1FA4-4EB0-85C4-D6813E0DF942}" destId="{A1DB55EE-F7D0-4EE8-B145-C5E9E3F64B3F}" srcOrd="2" destOrd="0" presId="urn:microsoft.com/office/officeart/2018/2/layout/IconVerticalSolidList"/>
    <dgm:cxn modelId="{1F31251F-2808-4BE6-9496-D34F211E85E0}" type="presParOf" srcId="{A91E53C7-1FA4-4EB0-85C4-D6813E0DF942}" destId="{775B34BA-AB65-4D06-80B7-6184DD9FD7D1}" srcOrd="3" destOrd="0" presId="urn:microsoft.com/office/officeart/2018/2/layout/IconVerticalSolidList"/>
    <dgm:cxn modelId="{96B6A4BC-B6CB-4B8A-9A54-2E86E11B898B}" type="presParOf" srcId="{6AFED725-EED3-431F-BD64-E9B08592E777}" destId="{20325050-5CEA-423D-993B-A3071E113CDE}" srcOrd="3" destOrd="0" presId="urn:microsoft.com/office/officeart/2018/2/layout/IconVerticalSolidList"/>
    <dgm:cxn modelId="{9D87DC48-7327-4F4B-AAF4-8CB1A8D82689}" type="presParOf" srcId="{6AFED725-EED3-431F-BD64-E9B08592E777}" destId="{99173BE8-7593-4C34-8B80-B86B2B36DF8B}" srcOrd="4" destOrd="0" presId="urn:microsoft.com/office/officeart/2018/2/layout/IconVerticalSolidList"/>
    <dgm:cxn modelId="{A8C75BB7-85A0-42DF-8CDE-4079B09C290F}" type="presParOf" srcId="{99173BE8-7593-4C34-8B80-B86B2B36DF8B}" destId="{088F1851-DCF5-4860-B5C3-52B928EB1307}" srcOrd="0" destOrd="0" presId="urn:microsoft.com/office/officeart/2018/2/layout/IconVerticalSolidList"/>
    <dgm:cxn modelId="{1F014E59-0C66-4D2E-821A-345515913B46}" type="presParOf" srcId="{99173BE8-7593-4C34-8B80-B86B2B36DF8B}" destId="{2E269759-0D18-4FE7-BBF5-39E4926A7FF5}" srcOrd="1" destOrd="0" presId="urn:microsoft.com/office/officeart/2018/2/layout/IconVerticalSolidList"/>
    <dgm:cxn modelId="{2400102C-F067-47E3-A12B-D41B5E7DC46B}" type="presParOf" srcId="{99173BE8-7593-4C34-8B80-B86B2B36DF8B}" destId="{4E8FC87D-96E7-4BD7-9AB7-8464D6BF785A}" srcOrd="2" destOrd="0" presId="urn:microsoft.com/office/officeart/2018/2/layout/IconVerticalSolidList"/>
    <dgm:cxn modelId="{A25C8422-FD05-4601-87D5-C2EAC61D090A}" type="presParOf" srcId="{99173BE8-7593-4C34-8B80-B86B2B36DF8B}" destId="{562FFA4B-A7CE-4F85-A257-9583BB9F014A}" srcOrd="3" destOrd="0" presId="urn:microsoft.com/office/officeart/2018/2/layout/IconVerticalSolidList"/>
    <dgm:cxn modelId="{6EB9F25D-6D9B-4D9F-8C1F-77BEC7980738}" type="presParOf" srcId="{6AFED725-EED3-431F-BD64-E9B08592E777}" destId="{C539F8C7-AA48-459F-98FE-BF8FC0AD99E7}" srcOrd="5" destOrd="0" presId="urn:microsoft.com/office/officeart/2018/2/layout/IconVerticalSolidList"/>
    <dgm:cxn modelId="{0A24AFBB-CBD6-46A0-8DFB-E8738D768A64}" type="presParOf" srcId="{6AFED725-EED3-431F-BD64-E9B08592E777}" destId="{7E5ACA28-B8ED-4791-B5FB-28F9D4C9115F}" srcOrd="6" destOrd="0" presId="urn:microsoft.com/office/officeart/2018/2/layout/IconVerticalSolidList"/>
    <dgm:cxn modelId="{33E650B1-951A-463C-9A27-3681555D3AE2}" type="presParOf" srcId="{7E5ACA28-B8ED-4791-B5FB-28F9D4C9115F}" destId="{D02637EF-6E6D-461B-847C-B6AC11F32389}" srcOrd="0" destOrd="0" presId="urn:microsoft.com/office/officeart/2018/2/layout/IconVerticalSolidList"/>
    <dgm:cxn modelId="{6E6F1B07-9EA3-4115-AEC2-8BCBDDC44A1C}" type="presParOf" srcId="{7E5ACA28-B8ED-4791-B5FB-28F9D4C9115F}" destId="{E29BC10E-FDFE-41B5-BB0E-EC2F590D31BD}" srcOrd="1" destOrd="0" presId="urn:microsoft.com/office/officeart/2018/2/layout/IconVerticalSolidList"/>
    <dgm:cxn modelId="{65F23721-D33A-4A4B-94D9-E8BB9F53B71E}" type="presParOf" srcId="{7E5ACA28-B8ED-4791-B5FB-28F9D4C9115F}" destId="{4C07B2A2-078C-46AD-9E19-5185D6B29ACE}" srcOrd="2" destOrd="0" presId="urn:microsoft.com/office/officeart/2018/2/layout/IconVerticalSolidList"/>
    <dgm:cxn modelId="{2375E6FF-7722-4D20-9EB2-ED06E253E545}" type="presParOf" srcId="{7E5ACA28-B8ED-4791-B5FB-28F9D4C9115F}" destId="{7D96803D-F040-45F6-890F-CADEF09FDFF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B3485-BD96-4C5A-90C2-DEFB6E6E43BE}">
      <dsp:nvSpPr>
        <dsp:cNvPr id="0" name=""/>
        <dsp:cNvSpPr/>
      </dsp:nvSpPr>
      <dsp:spPr>
        <a:xfrm>
          <a:off x="755838" y="56905"/>
          <a:ext cx="1255425" cy="12554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CCD458-39B6-4B51-BA02-CE4D22FC794C}">
      <dsp:nvSpPr>
        <dsp:cNvPr id="0" name=""/>
        <dsp:cNvSpPr/>
      </dsp:nvSpPr>
      <dsp:spPr>
        <a:xfrm>
          <a:off x="1014249" y="341301"/>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1627E8-32FF-480E-BC0A-D19D2AD5AB49}">
      <dsp:nvSpPr>
        <dsp:cNvPr id="0" name=""/>
        <dsp:cNvSpPr/>
      </dsp:nvSpPr>
      <dsp:spPr>
        <a:xfrm>
          <a:off x="372805" y="2087412"/>
          <a:ext cx="2058075" cy="1257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Climate of the Caspian Sea region and its changes in the 21</a:t>
          </a:r>
          <a:r>
            <a:rPr lang="en-US" sz="1800" kern="1200" baseline="30000" dirty="0"/>
            <a:t>st</a:t>
          </a:r>
          <a:r>
            <a:rPr lang="ru-RU" sz="1800" kern="1200" dirty="0"/>
            <a:t> </a:t>
          </a:r>
          <a:r>
            <a:rPr lang="en-US" sz="1800" kern="1200" dirty="0"/>
            <a:t>century</a:t>
          </a:r>
        </a:p>
      </dsp:txBody>
      <dsp:txXfrm>
        <a:off x="372805" y="2087412"/>
        <a:ext cx="2058075" cy="1257714"/>
      </dsp:txXfrm>
    </dsp:sp>
    <dsp:sp modelId="{D208D052-C519-4A80-9C56-CD5178C5C9A5}">
      <dsp:nvSpPr>
        <dsp:cNvPr id="0" name=""/>
        <dsp:cNvSpPr/>
      </dsp:nvSpPr>
      <dsp:spPr>
        <a:xfrm>
          <a:off x="3146645" y="66044"/>
          <a:ext cx="1255425" cy="12554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7F1E1-0445-4CD1-A676-E21FF84062D1}">
      <dsp:nvSpPr>
        <dsp:cNvPr id="0" name=""/>
        <dsp:cNvSpPr/>
      </dsp:nvSpPr>
      <dsp:spPr>
        <a:xfrm>
          <a:off x="3414198" y="348922"/>
          <a:ext cx="720326" cy="7203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07A43D-6CCA-44AE-84ED-E080914BE59A}">
      <dsp:nvSpPr>
        <dsp:cNvPr id="0" name=""/>
        <dsp:cNvSpPr/>
      </dsp:nvSpPr>
      <dsp:spPr>
        <a:xfrm>
          <a:off x="2791043" y="2087412"/>
          <a:ext cx="2058075" cy="1257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Caspian Sea level change: analysis, modeling, and long-term projection</a:t>
          </a:r>
        </a:p>
      </dsp:txBody>
      <dsp:txXfrm>
        <a:off x="2791043" y="2087412"/>
        <a:ext cx="2058075" cy="1257714"/>
      </dsp:txXfrm>
    </dsp:sp>
    <dsp:sp modelId="{B3D73E7B-BEC1-4467-B52A-ED175E3BDE27}">
      <dsp:nvSpPr>
        <dsp:cNvPr id="0" name=""/>
        <dsp:cNvSpPr/>
      </dsp:nvSpPr>
      <dsp:spPr>
        <a:xfrm>
          <a:off x="5583175" y="40722"/>
          <a:ext cx="1255425" cy="12554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D74BE-B6F2-42A7-8A40-EF328994F30A}">
      <dsp:nvSpPr>
        <dsp:cNvPr id="0" name=""/>
        <dsp:cNvSpPr/>
      </dsp:nvSpPr>
      <dsp:spPr>
        <a:xfrm>
          <a:off x="5878537" y="329495"/>
          <a:ext cx="720326" cy="720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3481A5-F466-480B-A9A9-8B0307C17DE7}">
      <dsp:nvSpPr>
        <dsp:cNvPr id="0" name=""/>
        <dsp:cNvSpPr/>
      </dsp:nvSpPr>
      <dsp:spPr>
        <a:xfrm>
          <a:off x="5209281" y="2087412"/>
          <a:ext cx="2058075" cy="1257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effects of climate change on the ecosystem and biodiversity of the Caspian Sea</a:t>
          </a:r>
        </a:p>
      </dsp:txBody>
      <dsp:txXfrm>
        <a:off x="5209281" y="2087412"/>
        <a:ext cx="2058075" cy="1257714"/>
      </dsp:txXfrm>
    </dsp:sp>
    <dsp:sp modelId="{3225BA61-7CFC-4DD8-8092-481DCE210332}">
      <dsp:nvSpPr>
        <dsp:cNvPr id="0" name=""/>
        <dsp:cNvSpPr/>
      </dsp:nvSpPr>
      <dsp:spPr>
        <a:xfrm>
          <a:off x="8028844" y="0"/>
          <a:ext cx="1255425" cy="125542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2A830-B732-439B-AAE3-8E11D9BFFE7A}">
      <dsp:nvSpPr>
        <dsp:cNvPr id="0" name=""/>
        <dsp:cNvSpPr/>
      </dsp:nvSpPr>
      <dsp:spPr>
        <a:xfrm>
          <a:off x="8296386" y="277293"/>
          <a:ext cx="720326" cy="720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9F0AEE-3AA7-4284-A27D-95A343758126}">
      <dsp:nvSpPr>
        <dsp:cNvPr id="0" name=""/>
        <dsp:cNvSpPr/>
      </dsp:nvSpPr>
      <dsp:spPr>
        <a:xfrm>
          <a:off x="7627519" y="2087412"/>
          <a:ext cx="2058075" cy="1257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Adaptation to climate change in the Caspian Sea region</a:t>
          </a:r>
        </a:p>
      </dsp:txBody>
      <dsp:txXfrm>
        <a:off x="7627519" y="2087412"/>
        <a:ext cx="2058075" cy="1257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9BD09-9AE1-4E92-B4DF-CAAD15C29155}">
      <dsp:nvSpPr>
        <dsp:cNvPr id="0" name=""/>
        <dsp:cNvSpPr/>
      </dsp:nvSpPr>
      <dsp:spPr>
        <a:xfrm>
          <a:off x="0" y="0"/>
          <a:ext cx="7744967" cy="837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More than 80 abstracts received by the Organizing Committee </a:t>
          </a:r>
        </a:p>
      </dsp:txBody>
      <dsp:txXfrm>
        <a:off x="24538" y="24538"/>
        <a:ext cx="6742924" cy="788697"/>
      </dsp:txXfrm>
    </dsp:sp>
    <dsp:sp modelId="{42EF090B-2BAB-475B-B706-5D238A89BA1F}">
      <dsp:nvSpPr>
        <dsp:cNvPr id="0" name=""/>
        <dsp:cNvSpPr/>
      </dsp:nvSpPr>
      <dsp:spPr>
        <a:xfrm>
          <a:off x="578358" y="954130"/>
          <a:ext cx="7744967" cy="837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40 abstracts selected to be presented at the Conference</a:t>
          </a:r>
        </a:p>
      </dsp:txBody>
      <dsp:txXfrm>
        <a:off x="602896" y="978668"/>
        <a:ext cx="6572981" cy="788697"/>
      </dsp:txXfrm>
    </dsp:sp>
    <dsp:sp modelId="{A7BD8B7B-0622-4CAD-8536-38EC8789B5D1}">
      <dsp:nvSpPr>
        <dsp:cNvPr id="0" name=""/>
        <dsp:cNvSpPr/>
      </dsp:nvSpPr>
      <dsp:spPr>
        <a:xfrm>
          <a:off x="1156716" y="1908261"/>
          <a:ext cx="7744967" cy="837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More than 100 participants and attendees </a:t>
          </a:r>
        </a:p>
      </dsp:txBody>
      <dsp:txXfrm>
        <a:off x="1181254" y="1932799"/>
        <a:ext cx="6572981" cy="788697"/>
      </dsp:txXfrm>
    </dsp:sp>
    <dsp:sp modelId="{66EFA176-B62B-47AC-A5AF-112CFB237F78}">
      <dsp:nvSpPr>
        <dsp:cNvPr id="0" name=""/>
        <dsp:cNvSpPr/>
      </dsp:nvSpPr>
      <dsp:spPr>
        <a:xfrm>
          <a:off x="1735073" y="2862392"/>
          <a:ext cx="7744967" cy="837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Hybrid format: on site in Astrakhan (Russia) and online</a:t>
          </a:r>
        </a:p>
      </dsp:txBody>
      <dsp:txXfrm>
        <a:off x="1759611" y="2886930"/>
        <a:ext cx="6572981" cy="788697"/>
      </dsp:txXfrm>
    </dsp:sp>
    <dsp:sp modelId="{0F817F05-871D-4E90-93FA-548D8A9359C5}">
      <dsp:nvSpPr>
        <dsp:cNvPr id="0" name=""/>
        <dsp:cNvSpPr/>
      </dsp:nvSpPr>
      <dsp:spPr>
        <a:xfrm>
          <a:off x="2313432" y="3816522"/>
          <a:ext cx="7744967" cy="837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Participants from all the five Caspian littoral states and other countries and scientific centers:  MARUM – Cen­ter for Mar­ine En­vir­on­mental Sci­ences (Germany), </a:t>
          </a:r>
          <a:r>
            <a:rPr lang="en-US" sz="1600" kern="1200" dirty="0" err="1"/>
            <a:t>EMODnet</a:t>
          </a:r>
          <a:r>
            <a:rPr lang="en-US" sz="1600" kern="1200" dirty="0"/>
            <a:t> (European Marine Observation and Data Network), etc.</a:t>
          </a:r>
        </a:p>
      </dsp:txBody>
      <dsp:txXfrm>
        <a:off x="2337970" y="3841060"/>
        <a:ext cx="6572981" cy="788697"/>
      </dsp:txXfrm>
    </dsp:sp>
    <dsp:sp modelId="{2D505E02-8E25-47F4-859E-AB8402B4CD49}">
      <dsp:nvSpPr>
        <dsp:cNvPr id="0" name=""/>
        <dsp:cNvSpPr/>
      </dsp:nvSpPr>
      <dsp:spPr>
        <a:xfrm>
          <a:off x="7200415" y="612039"/>
          <a:ext cx="544552" cy="54455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322939" y="612039"/>
        <a:ext cx="299504" cy="409775"/>
      </dsp:txXfrm>
    </dsp:sp>
    <dsp:sp modelId="{DA4A12C5-A284-4226-9943-E5F9E3682635}">
      <dsp:nvSpPr>
        <dsp:cNvPr id="0" name=""/>
        <dsp:cNvSpPr/>
      </dsp:nvSpPr>
      <dsp:spPr>
        <a:xfrm>
          <a:off x="7778773" y="1566170"/>
          <a:ext cx="544552" cy="54455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901297" y="1566170"/>
        <a:ext cx="299504" cy="409775"/>
      </dsp:txXfrm>
    </dsp:sp>
    <dsp:sp modelId="{B7C695D6-8C8D-47D0-BF3B-D00B1E2F5B55}">
      <dsp:nvSpPr>
        <dsp:cNvPr id="0" name=""/>
        <dsp:cNvSpPr/>
      </dsp:nvSpPr>
      <dsp:spPr>
        <a:xfrm>
          <a:off x="8357131" y="2506338"/>
          <a:ext cx="544552" cy="54455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479655" y="2506338"/>
        <a:ext cx="299504" cy="409775"/>
      </dsp:txXfrm>
    </dsp:sp>
    <dsp:sp modelId="{7B3BCBD3-0F97-4471-B556-BA4749477634}">
      <dsp:nvSpPr>
        <dsp:cNvPr id="0" name=""/>
        <dsp:cNvSpPr/>
      </dsp:nvSpPr>
      <dsp:spPr>
        <a:xfrm>
          <a:off x="8935489" y="3469777"/>
          <a:ext cx="544552" cy="54455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58013" y="3469777"/>
        <a:ext cx="299504" cy="409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9AB55-0801-415D-83B5-3B9A4D74E8E5}">
      <dsp:nvSpPr>
        <dsp:cNvPr id="0" name=""/>
        <dsp:cNvSpPr/>
      </dsp:nvSpPr>
      <dsp:spPr>
        <a:xfrm>
          <a:off x="0" y="1649"/>
          <a:ext cx="10058399" cy="83583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4B693E-D09E-4E68-9D58-622254141E5D}">
      <dsp:nvSpPr>
        <dsp:cNvPr id="0" name=""/>
        <dsp:cNvSpPr/>
      </dsp:nvSpPr>
      <dsp:spPr>
        <a:xfrm>
          <a:off x="252839" y="189711"/>
          <a:ext cx="459707" cy="4597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757CB3-9A47-4C8B-8505-1FA46B5A8A5A}">
      <dsp:nvSpPr>
        <dsp:cNvPr id="0" name=""/>
        <dsp:cNvSpPr/>
      </dsp:nvSpPr>
      <dsp:spPr>
        <a:xfrm>
          <a:off x="965385" y="1649"/>
          <a:ext cx="9093014" cy="835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459" tIns="88459" rIns="88459" bIns="88459" numCol="1" spcCol="1270" anchor="ctr" anchorCtr="0">
          <a:noAutofit/>
        </a:bodyPr>
        <a:lstStyle/>
        <a:p>
          <a:pPr marL="0" lvl="0" indent="0" algn="l" defTabSz="977900">
            <a:lnSpc>
              <a:spcPct val="90000"/>
            </a:lnSpc>
            <a:spcBef>
              <a:spcPct val="0"/>
            </a:spcBef>
            <a:spcAft>
              <a:spcPct val="35000"/>
            </a:spcAft>
            <a:buNone/>
          </a:pPr>
          <a:r>
            <a:rPr lang="en-US" sz="2200" kern="1200" dirty="0"/>
            <a:t>100% positive reviews and appreciation for the organization of the event</a:t>
          </a:r>
        </a:p>
      </dsp:txBody>
      <dsp:txXfrm>
        <a:off x="965385" y="1649"/>
        <a:ext cx="9093014" cy="835831"/>
      </dsp:txXfrm>
    </dsp:sp>
    <dsp:sp modelId="{C6C8EC71-4C7B-42E9-A18E-9AFA28E4FEE6}">
      <dsp:nvSpPr>
        <dsp:cNvPr id="0" name=""/>
        <dsp:cNvSpPr/>
      </dsp:nvSpPr>
      <dsp:spPr>
        <a:xfrm>
          <a:off x="0" y="1046438"/>
          <a:ext cx="10058399" cy="83583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A470E-48EF-4F8F-98E5-37E7D996BDB3}">
      <dsp:nvSpPr>
        <dsp:cNvPr id="0" name=""/>
        <dsp:cNvSpPr/>
      </dsp:nvSpPr>
      <dsp:spPr>
        <a:xfrm>
          <a:off x="252839" y="1234500"/>
          <a:ext cx="459707" cy="4597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2F179E-1691-4902-BE75-105CBC7BDB95}">
      <dsp:nvSpPr>
        <dsp:cNvPr id="0" name=""/>
        <dsp:cNvSpPr/>
      </dsp:nvSpPr>
      <dsp:spPr>
        <a:xfrm>
          <a:off x="965385" y="1046438"/>
          <a:ext cx="9093014" cy="835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459" tIns="88459" rIns="88459" bIns="88459" numCol="1" spcCol="1270" anchor="ctr" anchorCtr="0">
          <a:noAutofit/>
        </a:bodyPr>
        <a:lstStyle/>
        <a:p>
          <a:pPr marL="0" lvl="0" indent="0" algn="l" defTabSz="977900">
            <a:lnSpc>
              <a:spcPct val="90000"/>
            </a:lnSpc>
            <a:spcBef>
              <a:spcPct val="0"/>
            </a:spcBef>
            <a:spcAft>
              <a:spcPct val="35000"/>
            </a:spcAft>
            <a:buNone/>
          </a:pPr>
          <a:r>
            <a:rPr lang="en-US" sz="2200" kern="1200"/>
            <a:t>Expressed wish to organize this kind of Conference at least </a:t>
          </a:r>
          <a:r>
            <a:rPr lang="en-US" sz="2200" b="1" kern="1200"/>
            <a:t>once in three years </a:t>
          </a:r>
          <a:endParaRPr lang="en-US" sz="2200" kern="1200"/>
        </a:p>
      </dsp:txBody>
      <dsp:txXfrm>
        <a:off x="965385" y="1046438"/>
        <a:ext cx="9093014" cy="835831"/>
      </dsp:txXfrm>
    </dsp:sp>
    <dsp:sp modelId="{D8FD1BAC-B633-4B23-A865-6B3FEEB5286A}">
      <dsp:nvSpPr>
        <dsp:cNvPr id="0" name=""/>
        <dsp:cNvSpPr/>
      </dsp:nvSpPr>
      <dsp:spPr>
        <a:xfrm>
          <a:off x="0" y="2091228"/>
          <a:ext cx="10058399" cy="83583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2B085-7FD1-4647-8804-915A7FC9DA7B}">
      <dsp:nvSpPr>
        <dsp:cNvPr id="0" name=""/>
        <dsp:cNvSpPr/>
      </dsp:nvSpPr>
      <dsp:spPr>
        <a:xfrm>
          <a:off x="252839" y="2279290"/>
          <a:ext cx="459707" cy="4597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1C6BCB-D471-40A5-B451-B6A7C7C8B813}">
      <dsp:nvSpPr>
        <dsp:cNvPr id="0" name=""/>
        <dsp:cNvSpPr/>
      </dsp:nvSpPr>
      <dsp:spPr>
        <a:xfrm>
          <a:off x="965385" y="2091228"/>
          <a:ext cx="9093014" cy="835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459" tIns="88459" rIns="88459" bIns="88459" numCol="1" spcCol="1270" anchor="ctr" anchorCtr="0">
          <a:noAutofit/>
        </a:bodyPr>
        <a:lstStyle/>
        <a:p>
          <a:pPr marL="0" lvl="0" indent="0" algn="l" defTabSz="977900">
            <a:lnSpc>
              <a:spcPct val="90000"/>
            </a:lnSpc>
            <a:spcBef>
              <a:spcPct val="0"/>
            </a:spcBef>
            <a:spcAft>
              <a:spcPct val="35000"/>
            </a:spcAft>
            <a:buNone/>
          </a:pPr>
          <a:r>
            <a:rPr lang="en-US" sz="2200" kern="1200"/>
            <a:t>Demanding request for more events of this type in the region</a:t>
          </a:r>
        </a:p>
      </dsp:txBody>
      <dsp:txXfrm>
        <a:off x="965385" y="2091228"/>
        <a:ext cx="9093014" cy="835831"/>
      </dsp:txXfrm>
    </dsp:sp>
    <dsp:sp modelId="{C50447E8-DB7B-4BA9-B76F-6D62C7D63222}">
      <dsp:nvSpPr>
        <dsp:cNvPr id="0" name=""/>
        <dsp:cNvSpPr/>
      </dsp:nvSpPr>
      <dsp:spPr>
        <a:xfrm>
          <a:off x="0" y="3136018"/>
          <a:ext cx="10058399" cy="83583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FED8C-15E3-4089-A64D-4A686F0B2E23}">
      <dsp:nvSpPr>
        <dsp:cNvPr id="0" name=""/>
        <dsp:cNvSpPr/>
      </dsp:nvSpPr>
      <dsp:spPr>
        <a:xfrm>
          <a:off x="252839" y="3324080"/>
          <a:ext cx="459707" cy="4597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64F664-B46B-429F-A801-0E1F4C39C518}">
      <dsp:nvSpPr>
        <dsp:cNvPr id="0" name=""/>
        <dsp:cNvSpPr/>
      </dsp:nvSpPr>
      <dsp:spPr>
        <a:xfrm>
          <a:off x="965385" y="3136018"/>
          <a:ext cx="9093014" cy="835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459" tIns="88459" rIns="88459" bIns="88459" numCol="1" spcCol="1270" anchor="ctr" anchorCtr="0">
          <a:noAutofit/>
        </a:bodyPr>
        <a:lstStyle/>
        <a:p>
          <a:pPr marL="0" lvl="0" indent="0" algn="l" defTabSz="977900">
            <a:lnSpc>
              <a:spcPct val="90000"/>
            </a:lnSpc>
            <a:spcBef>
              <a:spcPct val="0"/>
            </a:spcBef>
            <a:spcAft>
              <a:spcPct val="35000"/>
            </a:spcAft>
            <a:buNone/>
          </a:pPr>
          <a:r>
            <a:rPr lang="en-US" sz="2200" kern="1200"/>
            <a:t>Scientific events on other relevant topics as well: fisheries, sea level fluctuations, adaptation to climate change, conservation of Caspian seals</a:t>
          </a:r>
        </a:p>
      </dsp:txBody>
      <dsp:txXfrm>
        <a:off x="965385" y="3136018"/>
        <a:ext cx="9093014" cy="8358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C2841-0654-4900-90FE-F78077651197}">
      <dsp:nvSpPr>
        <dsp:cNvPr id="0" name=""/>
        <dsp:cNvSpPr/>
      </dsp:nvSpPr>
      <dsp:spPr>
        <a:xfrm>
          <a:off x="0" y="491"/>
          <a:ext cx="4937760"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DD2CE8-7DBA-425D-AC91-48D93B916979}">
      <dsp:nvSpPr>
        <dsp:cNvPr id="0" name=""/>
        <dsp:cNvSpPr/>
      </dsp:nvSpPr>
      <dsp:spPr>
        <a:xfrm>
          <a:off x="347648" y="259072"/>
          <a:ext cx="632087" cy="632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32CED-747D-419E-9CE2-0A46905AE76A}">
      <dsp:nvSpPr>
        <dsp:cNvPr id="0" name=""/>
        <dsp:cNvSpPr/>
      </dsp:nvSpPr>
      <dsp:spPr>
        <a:xfrm>
          <a:off x="1327384" y="491"/>
          <a:ext cx="361037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844550">
            <a:lnSpc>
              <a:spcPct val="100000"/>
            </a:lnSpc>
            <a:spcBef>
              <a:spcPct val="0"/>
            </a:spcBef>
            <a:spcAft>
              <a:spcPct val="35000"/>
            </a:spcAft>
            <a:buNone/>
          </a:pPr>
          <a:r>
            <a:rPr lang="en-US" sz="1900" kern="1200" dirty="0"/>
            <a:t>Great demand for such a scientific community in the Region</a:t>
          </a:r>
        </a:p>
      </dsp:txBody>
      <dsp:txXfrm>
        <a:off x="1327384" y="491"/>
        <a:ext cx="3610375" cy="1149250"/>
      </dsp:txXfrm>
    </dsp:sp>
    <dsp:sp modelId="{D602F2E9-02C1-4FA1-A330-1564C4A9912E}">
      <dsp:nvSpPr>
        <dsp:cNvPr id="0" name=""/>
        <dsp:cNvSpPr/>
      </dsp:nvSpPr>
      <dsp:spPr>
        <a:xfrm>
          <a:off x="0" y="1437054"/>
          <a:ext cx="4937760"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670AD-F6AC-4230-B8AB-A9A9688730AD}">
      <dsp:nvSpPr>
        <dsp:cNvPr id="0" name=""/>
        <dsp:cNvSpPr/>
      </dsp:nvSpPr>
      <dsp:spPr>
        <a:xfrm>
          <a:off x="347648" y="1695635"/>
          <a:ext cx="632087" cy="632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9BAF5E-DE80-43EE-B1EE-B2530EC105B5}">
      <dsp:nvSpPr>
        <dsp:cNvPr id="0" name=""/>
        <dsp:cNvSpPr/>
      </dsp:nvSpPr>
      <dsp:spPr>
        <a:xfrm>
          <a:off x="1327384" y="1437054"/>
          <a:ext cx="361037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844550">
            <a:lnSpc>
              <a:spcPct val="100000"/>
            </a:lnSpc>
            <a:spcBef>
              <a:spcPct val="0"/>
            </a:spcBef>
            <a:spcAft>
              <a:spcPct val="35000"/>
            </a:spcAft>
            <a:buNone/>
          </a:pPr>
          <a:r>
            <a:rPr lang="en-US" sz="1900" kern="1200"/>
            <a:t>Terms of Reference for the Network are currently discussed by Caspian littoral States</a:t>
          </a:r>
        </a:p>
      </dsp:txBody>
      <dsp:txXfrm>
        <a:off x="1327384" y="1437054"/>
        <a:ext cx="3610375" cy="1149250"/>
      </dsp:txXfrm>
    </dsp:sp>
    <dsp:sp modelId="{1E5A0474-E45C-49E0-BD92-A135EFF1ACD8}">
      <dsp:nvSpPr>
        <dsp:cNvPr id="0" name=""/>
        <dsp:cNvSpPr/>
      </dsp:nvSpPr>
      <dsp:spPr>
        <a:xfrm>
          <a:off x="0" y="2873617"/>
          <a:ext cx="4937760"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47DE37-8132-4679-9CEC-579911CC33BF}">
      <dsp:nvSpPr>
        <dsp:cNvPr id="0" name=""/>
        <dsp:cNvSpPr/>
      </dsp:nvSpPr>
      <dsp:spPr>
        <a:xfrm>
          <a:off x="347648" y="3132198"/>
          <a:ext cx="632087" cy="632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10383-B0A6-4A27-B478-5864B87C3D11}">
      <dsp:nvSpPr>
        <dsp:cNvPr id="0" name=""/>
        <dsp:cNvSpPr/>
      </dsp:nvSpPr>
      <dsp:spPr>
        <a:xfrm>
          <a:off x="1327384" y="2873617"/>
          <a:ext cx="361037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844550">
            <a:lnSpc>
              <a:spcPct val="100000"/>
            </a:lnSpc>
            <a:spcBef>
              <a:spcPct val="0"/>
            </a:spcBef>
            <a:spcAft>
              <a:spcPct val="35000"/>
            </a:spcAft>
            <a:buNone/>
          </a:pPr>
          <a:r>
            <a:rPr lang="en-US" sz="1900" kern="1200"/>
            <a:t>National initiatives are important but regional scientific cooperation is lacking</a:t>
          </a:r>
        </a:p>
      </dsp:txBody>
      <dsp:txXfrm>
        <a:off x="1327384" y="2873617"/>
        <a:ext cx="3610375" cy="1149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306A4-E34F-4901-99FA-7CC68EFC56CF}">
      <dsp:nvSpPr>
        <dsp:cNvPr id="0" name=""/>
        <dsp:cNvSpPr/>
      </dsp:nvSpPr>
      <dsp:spPr>
        <a:xfrm>
          <a:off x="0" y="1669"/>
          <a:ext cx="10058399" cy="846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A6AE7E-1C06-4E6B-9728-55259F1BA7A9}">
      <dsp:nvSpPr>
        <dsp:cNvPr id="0" name=""/>
        <dsp:cNvSpPr/>
      </dsp:nvSpPr>
      <dsp:spPr>
        <a:xfrm>
          <a:off x="256011" y="192091"/>
          <a:ext cx="465476" cy="465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4A32C-8A0D-4125-9E77-E3CD29D286B9}">
      <dsp:nvSpPr>
        <dsp:cNvPr id="0" name=""/>
        <dsp:cNvSpPr/>
      </dsp:nvSpPr>
      <dsp:spPr>
        <a:xfrm>
          <a:off x="977499" y="1669"/>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977900">
            <a:lnSpc>
              <a:spcPct val="100000"/>
            </a:lnSpc>
            <a:spcBef>
              <a:spcPct val="0"/>
            </a:spcBef>
            <a:spcAft>
              <a:spcPct val="35000"/>
            </a:spcAft>
            <a:buNone/>
          </a:pPr>
          <a:r>
            <a:rPr lang="en-US" sz="2200" kern="1200"/>
            <a:t>Caspian Sea Water Fluctuations poses enormous challenge</a:t>
          </a:r>
        </a:p>
      </dsp:txBody>
      <dsp:txXfrm>
        <a:off x="977499" y="1669"/>
        <a:ext cx="9080900" cy="846320"/>
      </dsp:txXfrm>
    </dsp:sp>
    <dsp:sp modelId="{17341841-5A14-4533-9278-5D37713E4FE8}">
      <dsp:nvSpPr>
        <dsp:cNvPr id="0" name=""/>
        <dsp:cNvSpPr/>
      </dsp:nvSpPr>
      <dsp:spPr>
        <a:xfrm>
          <a:off x="0" y="1059569"/>
          <a:ext cx="10058399" cy="846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808BA-0A39-4763-8A83-F004085A4582}">
      <dsp:nvSpPr>
        <dsp:cNvPr id="0" name=""/>
        <dsp:cNvSpPr/>
      </dsp:nvSpPr>
      <dsp:spPr>
        <a:xfrm>
          <a:off x="256011" y="1249991"/>
          <a:ext cx="465476" cy="465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B34BA-AB65-4D06-80B7-6184DD9FD7D1}">
      <dsp:nvSpPr>
        <dsp:cNvPr id="0" name=""/>
        <dsp:cNvSpPr/>
      </dsp:nvSpPr>
      <dsp:spPr>
        <a:xfrm>
          <a:off x="977499" y="1059569"/>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977900">
            <a:lnSpc>
              <a:spcPct val="100000"/>
            </a:lnSpc>
            <a:spcBef>
              <a:spcPct val="0"/>
            </a:spcBef>
            <a:spcAft>
              <a:spcPct val="35000"/>
            </a:spcAft>
            <a:buNone/>
          </a:pPr>
          <a:r>
            <a:rPr lang="en-US" sz="2200" kern="1200"/>
            <a:t>High demand for the regional scientific cooperation</a:t>
          </a:r>
        </a:p>
      </dsp:txBody>
      <dsp:txXfrm>
        <a:off x="977499" y="1059569"/>
        <a:ext cx="9080900" cy="846320"/>
      </dsp:txXfrm>
    </dsp:sp>
    <dsp:sp modelId="{088F1851-DCF5-4860-B5C3-52B928EB1307}">
      <dsp:nvSpPr>
        <dsp:cNvPr id="0" name=""/>
        <dsp:cNvSpPr/>
      </dsp:nvSpPr>
      <dsp:spPr>
        <a:xfrm>
          <a:off x="0" y="2117470"/>
          <a:ext cx="10058399" cy="846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69759-0D18-4FE7-BBF5-39E4926A7FF5}">
      <dsp:nvSpPr>
        <dsp:cNvPr id="0" name=""/>
        <dsp:cNvSpPr/>
      </dsp:nvSpPr>
      <dsp:spPr>
        <a:xfrm>
          <a:off x="256011" y="2307892"/>
          <a:ext cx="465476" cy="465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FFA4B-A7CE-4F85-A257-9583BB9F014A}">
      <dsp:nvSpPr>
        <dsp:cNvPr id="0" name=""/>
        <dsp:cNvSpPr/>
      </dsp:nvSpPr>
      <dsp:spPr>
        <a:xfrm>
          <a:off x="977499" y="2117470"/>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977900">
            <a:lnSpc>
              <a:spcPct val="100000"/>
            </a:lnSpc>
            <a:spcBef>
              <a:spcPct val="0"/>
            </a:spcBef>
            <a:spcAft>
              <a:spcPct val="35000"/>
            </a:spcAft>
            <a:buNone/>
          </a:pPr>
          <a:r>
            <a:rPr lang="en-US" sz="2200" kern="1200"/>
            <a:t>Science -Policy platform enabling climate adaptation </a:t>
          </a:r>
        </a:p>
      </dsp:txBody>
      <dsp:txXfrm>
        <a:off x="977499" y="2117470"/>
        <a:ext cx="9080900" cy="846320"/>
      </dsp:txXfrm>
    </dsp:sp>
    <dsp:sp modelId="{D02637EF-6E6D-461B-847C-B6AC11F32389}">
      <dsp:nvSpPr>
        <dsp:cNvPr id="0" name=""/>
        <dsp:cNvSpPr/>
      </dsp:nvSpPr>
      <dsp:spPr>
        <a:xfrm>
          <a:off x="0" y="3175370"/>
          <a:ext cx="10058399" cy="8463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9BC10E-FDFE-41B5-BB0E-EC2F590D31BD}">
      <dsp:nvSpPr>
        <dsp:cNvPr id="0" name=""/>
        <dsp:cNvSpPr/>
      </dsp:nvSpPr>
      <dsp:spPr>
        <a:xfrm>
          <a:off x="256011" y="3365792"/>
          <a:ext cx="465476" cy="4654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6803D-F040-45F6-890F-CADEF09FDFF0}">
      <dsp:nvSpPr>
        <dsp:cNvPr id="0" name=""/>
        <dsp:cNvSpPr/>
      </dsp:nvSpPr>
      <dsp:spPr>
        <a:xfrm>
          <a:off x="977499" y="3175370"/>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977900">
            <a:lnSpc>
              <a:spcPct val="100000"/>
            </a:lnSpc>
            <a:spcBef>
              <a:spcPct val="0"/>
            </a:spcBef>
            <a:spcAft>
              <a:spcPct val="35000"/>
            </a:spcAft>
            <a:buNone/>
          </a:pPr>
          <a:r>
            <a:rPr lang="en-US" sz="2200" kern="1200"/>
            <a:t>Integrated planning and adaptation </a:t>
          </a:r>
        </a:p>
      </dsp:txBody>
      <dsp:txXfrm>
        <a:off x="977499" y="3175370"/>
        <a:ext cx="9080900" cy="84632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FCDB2-2D8A-4745-93F9-AB7F93F3687D}" type="datetimeFigureOut">
              <a:rPr lang="en-US" smtClean="0"/>
              <a:t>11/30/2023</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040A5-AF27-461E-8866-D2641CADD46C}" type="slidenum">
              <a:rPr lang="en-US" smtClean="0"/>
              <a:t>‹#›</a:t>
            </a:fld>
            <a:endParaRPr lang="en-US"/>
          </a:p>
        </p:txBody>
      </p:sp>
    </p:spTree>
    <p:extLst>
      <p:ext uri="{BB962C8B-B14F-4D97-AF65-F5344CB8AC3E}">
        <p14:creationId xmlns:p14="http://schemas.microsoft.com/office/powerpoint/2010/main" val="93445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Scientific Conference on Climate Change in the Caspian Sea Region was held on 27-28 October 2021 under the auspices of the interim Secretariat of the Tehran Convention and the Coordinating Committee on Hydrometeorology and Pollution Monitoring of the Caspian Sea (CASPCOM).</a:t>
            </a:r>
          </a:p>
          <a:p>
            <a:endParaRPr lang="en-US" dirty="0"/>
          </a:p>
          <a:p>
            <a:r>
              <a:rPr lang="en-US" dirty="0"/>
              <a:t>It was one of the first scientific conference in the region with such a broad participation of the various stakeholders. </a:t>
            </a:r>
          </a:p>
        </p:txBody>
      </p:sp>
      <p:sp>
        <p:nvSpPr>
          <p:cNvPr id="4" name="Номер слайда 3"/>
          <p:cNvSpPr>
            <a:spLocks noGrp="1"/>
          </p:cNvSpPr>
          <p:nvPr>
            <p:ph type="sldNum" sz="quarter" idx="5"/>
          </p:nvPr>
        </p:nvSpPr>
        <p:spPr/>
        <p:txBody>
          <a:bodyPr/>
          <a:lstStyle/>
          <a:p>
            <a:fld id="{C2C040A5-AF27-461E-8866-D2641CADD46C}" type="slidenum">
              <a:rPr lang="en-US" smtClean="0"/>
              <a:t>1</a:t>
            </a:fld>
            <a:endParaRPr lang="en-US"/>
          </a:p>
        </p:txBody>
      </p:sp>
    </p:spTree>
    <p:extLst>
      <p:ext uri="{BB962C8B-B14F-4D97-AF65-F5344CB8AC3E}">
        <p14:creationId xmlns:p14="http://schemas.microsoft.com/office/powerpoint/2010/main" val="132145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main thematic focus areas of the Conference on the slide:</a:t>
            </a:r>
          </a:p>
          <a:p>
            <a:r>
              <a:rPr lang="en-US" dirty="0"/>
              <a:t>- Climate of the Caspian Sea region and its changes in the 21st century</a:t>
            </a:r>
          </a:p>
          <a:p>
            <a:r>
              <a:rPr lang="en-US" dirty="0"/>
              <a:t>- Caspian Sea level change: analysis, modeling, and long-term projection</a:t>
            </a:r>
          </a:p>
          <a:p>
            <a:r>
              <a:rPr lang="en-US" dirty="0"/>
              <a:t>- Effects of climate change on the ecosystem and biodiversity of the Caspian Sea</a:t>
            </a:r>
          </a:p>
          <a:p>
            <a:r>
              <a:rPr lang="en-US" dirty="0"/>
              <a:t>- Adaptation to climate change in the Caspian Sea region</a:t>
            </a:r>
          </a:p>
          <a:p>
            <a:endParaRPr lang="en-US" dirty="0"/>
          </a:p>
          <a:p>
            <a:r>
              <a:rPr lang="en-US" dirty="0"/>
              <a:t>Out of these focus areas the most attended and vividly discussed was the 2nd focus area whereas the last one on Adaption to climate change in the region was the least popular. This is due to the absence of the adaption measures in place in the quickly changing ecosystem. </a:t>
            </a:r>
          </a:p>
        </p:txBody>
      </p:sp>
      <p:sp>
        <p:nvSpPr>
          <p:cNvPr id="4" name="Номер слайда 3"/>
          <p:cNvSpPr>
            <a:spLocks noGrp="1"/>
          </p:cNvSpPr>
          <p:nvPr>
            <p:ph type="sldNum" sz="quarter" idx="5"/>
          </p:nvPr>
        </p:nvSpPr>
        <p:spPr/>
        <p:txBody>
          <a:bodyPr/>
          <a:lstStyle/>
          <a:p>
            <a:fld id="{C2C040A5-AF27-461E-8866-D2641CADD46C}" type="slidenum">
              <a:rPr lang="en-US" smtClean="0"/>
              <a:t>2</a:t>
            </a:fld>
            <a:endParaRPr lang="en-US"/>
          </a:p>
        </p:txBody>
      </p:sp>
    </p:spTree>
    <p:extLst>
      <p:ext uri="{BB962C8B-B14F-4D97-AF65-F5344CB8AC3E}">
        <p14:creationId xmlns:p14="http://schemas.microsoft.com/office/powerpoint/2010/main" val="286904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Organizing Committee of the Conference, consisting of the Caspian nominated experts, received more than 80 abstracts from scientists and experts from five Caspian littoral states and from scientific institutions. Most of the abstracts came from the Caspian based scientific institutions as well as other European based institutions. </a:t>
            </a:r>
          </a:p>
          <a:p>
            <a:endParaRPr lang="en-US" dirty="0"/>
          </a:p>
          <a:p>
            <a:r>
              <a:rPr lang="en-US" dirty="0"/>
              <a:t>The Conference was held in hybrid format which allowed for broad participation and reduced the organizational costs. Together with the onsite in Astrakhan (Russian Federation) and remote participants and brought together more than 100 experts and attendees. In her opening remarks Dr. Andrea </a:t>
            </a:r>
            <a:r>
              <a:rPr lang="en-US" dirty="0" err="1"/>
              <a:t>Hinwood</a:t>
            </a:r>
            <a:r>
              <a:rPr lang="en-US" dirty="0"/>
              <a:t>, UNEP Chief Scientist stated that “This Scientific Conference is a first step towards more institutionally established scientific collaboration in the Caspian Sea region “ whereas and Dr. </a:t>
            </a:r>
            <a:r>
              <a:rPr lang="en-US" dirty="0" err="1"/>
              <a:t>Hoesung</a:t>
            </a:r>
            <a:r>
              <a:rPr lang="en-US" dirty="0"/>
              <a:t> Lee, the Chair of Intergovernmental Panel on Climate Change (IPCC) highlighted “The Caspian Sea with its unique and isolated ecosystem, its abundant oil and gas resources, and its long history of water level fluctuations deserves special attention in the science of assessing and addressing the impact of climate change.</a:t>
            </a:r>
          </a:p>
        </p:txBody>
      </p:sp>
      <p:sp>
        <p:nvSpPr>
          <p:cNvPr id="4" name="Номер слайда 3"/>
          <p:cNvSpPr>
            <a:spLocks noGrp="1"/>
          </p:cNvSpPr>
          <p:nvPr>
            <p:ph type="sldNum" sz="quarter" idx="5"/>
          </p:nvPr>
        </p:nvSpPr>
        <p:spPr/>
        <p:txBody>
          <a:bodyPr/>
          <a:lstStyle/>
          <a:p>
            <a:fld id="{C2C040A5-AF27-461E-8866-D2641CADD46C}" type="slidenum">
              <a:rPr lang="en-US" smtClean="0"/>
              <a:t>3</a:t>
            </a:fld>
            <a:endParaRPr lang="en-US"/>
          </a:p>
        </p:txBody>
      </p:sp>
    </p:spTree>
    <p:extLst>
      <p:ext uri="{BB962C8B-B14F-4D97-AF65-F5344CB8AC3E}">
        <p14:creationId xmlns:p14="http://schemas.microsoft.com/office/powerpoint/2010/main" val="1678258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After the Conference the Organizing Committee carried out a survey and the results exceeded all expectations: all the participants assessed the Conference as very positive and useful experience. They pointed out the necessity of organization of similar Conference at least once in three years. They also noted a lack of regional scientific cooperation in climate change and environmental studies and raised a large request for similar events on other subjects. </a:t>
            </a:r>
          </a:p>
          <a:p>
            <a:endParaRPr lang="en-US" dirty="0"/>
          </a:p>
          <a:p>
            <a:r>
              <a:rPr lang="en-US" dirty="0"/>
              <a:t>Other related topics that were proposed as potential thematic focus for following activities that were mentioned by participants were 1) fisheries, 2) sea level fluctuations, 3) conservation of Caspian seals and 4) adaptation measures</a:t>
            </a:r>
          </a:p>
          <a:p>
            <a:endParaRPr lang="en-US" dirty="0"/>
          </a:p>
        </p:txBody>
      </p:sp>
      <p:sp>
        <p:nvSpPr>
          <p:cNvPr id="4" name="Номер слайда 3"/>
          <p:cNvSpPr>
            <a:spLocks noGrp="1"/>
          </p:cNvSpPr>
          <p:nvPr>
            <p:ph type="sldNum" sz="quarter" idx="5"/>
          </p:nvPr>
        </p:nvSpPr>
        <p:spPr/>
        <p:txBody>
          <a:bodyPr/>
          <a:lstStyle/>
          <a:p>
            <a:fld id="{C2C040A5-AF27-461E-8866-D2641CADD46C}" type="slidenum">
              <a:rPr lang="en-US" smtClean="0"/>
              <a:t>4</a:t>
            </a:fld>
            <a:endParaRPr lang="en-US"/>
          </a:p>
        </p:txBody>
      </p:sp>
    </p:spTree>
    <p:extLst>
      <p:ext uri="{BB962C8B-B14F-4D97-AF65-F5344CB8AC3E}">
        <p14:creationId xmlns:p14="http://schemas.microsoft.com/office/powerpoint/2010/main" val="406864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One of the most important outcomes of the Conference were also the list of recommendations elaborated by the participants. On the slide you can see core areas of these recommendations. These recommendations were subsequently brough to the attention of the Caspian Governments via the Tehran Convention mechanism.  The proceedings of the Conference are captured in the online publication available in EN and RU. The document can be found on the Tehran Convention website.</a:t>
            </a:r>
          </a:p>
        </p:txBody>
      </p:sp>
      <p:sp>
        <p:nvSpPr>
          <p:cNvPr id="4" name="Номер слайда 3"/>
          <p:cNvSpPr>
            <a:spLocks noGrp="1"/>
          </p:cNvSpPr>
          <p:nvPr>
            <p:ph type="sldNum" sz="quarter" idx="5"/>
          </p:nvPr>
        </p:nvSpPr>
        <p:spPr/>
        <p:txBody>
          <a:bodyPr/>
          <a:lstStyle/>
          <a:p>
            <a:fld id="{C2C040A5-AF27-461E-8866-D2641CADD46C}" type="slidenum">
              <a:rPr lang="en-US" smtClean="0"/>
              <a:t>5</a:t>
            </a:fld>
            <a:endParaRPr lang="en-US"/>
          </a:p>
        </p:txBody>
      </p:sp>
    </p:spTree>
    <p:extLst>
      <p:ext uri="{BB962C8B-B14F-4D97-AF65-F5344CB8AC3E}">
        <p14:creationId xmlns:p14="http://schemas.microsoft.com/office/powerpoint/2010/main" val="198692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Crucial and the most voiced recommendation was the need for more institutionalized scientific cooperation in the Region, and for that purpose to establish “a network of scientists supported by a thesaurus of climate change related research, to advise and assist the Parties to the Tehran Convention and members of CASPCOM in the development and implementation of their climate change related policies and cooperation”. </a:t>
            </a:r>
          </a:p>
        </p:txBody>
      </p:sp>
      <p:sp>
        <p:nvSpPr>
          <p:cNvPr id="4" name="Номер слайда 3"/>
          <p:cNvSpPr>
            <a:spLocks noGrp="1"/>
          </p:cNvSpPr>
          <p:nvPr>
            <p:ph type="sldNum" sz="quarter" idx="5"/>
          </p:nvPr>
        </p:nvSpPr>
        <p:spPr/>
        <p:txBody>
          <a:bodyPr/>
          <a:lstStyle/>
          <a:p>
            <a:fld id="{C2C040A5-AF27-461E-8866-D2641CADD46C}" type="slidenum">
              <a:rPr lang="en-US" smtClean="0"/>
              <a:t>6</a:t>
            </a:fld>
            <a:endParaRPr lang="en-US"/>
          </a:p>
        </p:txBody>
      </p:sp>
    </p:spTree>
    <p:extLst>
      <p:ext uri="{BB962C8B-B14F-4D97-AF65-F5344CB8AC3E}">
        <p14:creationId xmlns:p14="http://schemas.microsoft.com/office/powerpoint/2010/main" val="390228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Establishment of such a Network would help to gather and systematize the existing knowledge and best practices of Caspian littoral States as well as to invite for cooperation more experts from outside the region to share their expertise. The creation of the Network was also welcomed and supported by the Sixth Meeting of the Conference of the Parties to the Tehran Convention (COP6) held in Baku in October 2022. </a:t>
            </a:r>
          </a:p>
          <a:p>
            <a:endParaRPr lang="en-US" dirty="0"/>
          </a:p>
          <a:p>
            <a:r>
              <a:rPr lang="en-US" dirty="0"/>
              <a:t>The working mechanisms as well as the specific objectives are developed jointly by the TC Secretariat and CASPCOM. They will be shortly presented to the Caspian littoral states for their review and consideration.</a:t>
            </a:r>
          </a:p>
          <a:p>
            <a:endParaRPr lang="en-US" dirty="0"/>
          </a:p>
          <a:p>
            <a:r>
              <a:rPr lang="en-US" dirty="0"/>
              <a:t>It is important to note that there are some very important national initiatives, such as recent Expert group meeting to study the causes of Caspian Sea level fluctuations held in Baku in November, yet but there is a lack of institutionalized scientific cooperation on a regional level. </a:t>
            </a:r>
          </a:p>
        </p:txBody>
      </p:sp>
      <p:sp>
        <p:nvSpPr>
          <p:cNvPr id="4" name="Номер слайда 3"/>
          <p:cNvSpPr>
            <a:spLocks noGrp="1"/>
          </p:cNvSpPr>
          <p:nvPr>
            <p:ph type="sldNum" sz="quarter" idx="5"/>
          </p:nvPr>
        </p:nvSpPr>
        <p:spPr/>
        <p:txBody>
          <a:bodyPr/>
          <a:lstStyle/>
          <a:p>
            <a:fld id="{C2C040A5-AF27-461E-8866-D2641CADD46C}" type="slidenum">
              <a:rPr lang="en-US" smtClean="0"/>
              <a:t>7</a:t>
            </a:fld>
            <a:endParaRPr lang="en-US"/>
          </a:p>
        </p:txBody>
      </p:sp>
    </p:spTree>
    <p:extLst>
      <p:ext uri="{BB962C8B-B14F-4D97-AF65-F5344CB8AC3E}">
        <p14:creationId xmlns:p14="http://schemas.microsoft.com/office/powerpoint/2010/main" val="187066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result of scientific research was not only valuable for the knowledge-building, but also for formulating the project documents on adaptation in climate change. Outcomes of the scientific research provided by the participants of the Scientific Conference were used to elaborate the Adaptation Fund project proposal for Azerbaijan and Iran “</a:t>
            </a:r>
            <a:r>
              <a:rPr lang="en-US" dirty="0" err="1"/>
              <a:t>Urbanisation</a:t>
            </a:r>
            <a:r>
              <a:rPr lang="en-US" dirty="0"/>
              <a:t> and Climate Change Adaptation in the Caspian Sea Region”, in particular, new data on the Caspian Sea level forecasting, climate change consequences and hazardous climate-related events. The project is under consideration of the Adaptation Fund, and you will hear the presentation delivered by our colleague from UN Habitat later</a:t>
            </a:r>
          </a:p>
        </p:txBody>
      </p:sp>
      <p:sp>
        <p:nvSpPr>
          <p:cNvPr id="4" name="Номер слайда 3"/>
          <p:cNvSpPr>
            <a:spLocks noGrp="1"/>
          </p:cNvSpPr>
          <p:nvPr>
            <p:ph type="sldNum" sz="quarter" idx="5"/>
          </p:nvPr>
        </p:nvSpPr>
        <p:spPr/>
        <p:txBody>
          <a:bodyPr/>
          <a:lstStyle/>
          <a:p>
            <a:fld id="{C2C040A5-AF27-461E-8866-D2641CADD46C}" type="slidenum">
              <a:rPr lang="en-US" smtClean="0"/>
              <a:t>8</a:t>
            </a:fld>
            <a:endParaRPr lang="en-US"/>
          </a:p>
        </p:txBody>
      </p:sp>
    </p:spTree>
    <p:extLst>
      <p:ext uri="{BB962C8B-B14F-4D97-AF65-F5344CB8AC3E}">
        <p14:creationId xmlns:p14="http://schemas.microsoft.com/office/powerpoint/2010/main" val="281306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To conclude, I would like to draw your attention to the following four points.</a:t>
            </a:r>
          </a:p>
          <a:p>
            <a:endParaRPr lang="en-US" dirty="0"/>
          </a:p>
          <a:p>
            <a:r>
              <a:rPr lang="en-US" dirty="0"/>
              <a:t>1. The Caspian Sea Water fluctuations is a unique phenomenon. </a:t>
            </a:r>
          </a:p>
          <a:p>
            <a:r>
              <a:rPr lang="en-US" dirty="0"/>
              <a:t>The recent Climate change driven decline poses an enormous threat to the sustainable development of the region. </a:t>
            </a:r>
          </a:p>
          <a:p>
            <a:endParaRPr lang="en-US" dirty="0"/>
          </a:p>
          <a:p>
            <a:r>
              <a:rPr lang="en-US" dirty="0"/>
              <a:t>2. There is a great demand for the enhanced scientific cooperation in the Caspian Sea region. The issue of the Caspian Sea level fluctuations should be further researched in a coordinated way by the experts from the region. </a:t>
            </a:r>
          </a:p>
          <a:p>
            <a:endParaRPr lang="en-US" dirty="0"/>
          </a:p>
          <a:p>
            <a:r>
              <a:rPr lang="en-US" dirty="0"/>
              <a:t>3. Science -Policy platform enabling climate adaptation is key. </a:t>
            </a:r>
          </a:p>
          <a:p>
            <a:r>
              <a:rPr lang="en-US" dirty="0"/>
              <a:t>We in UNEP see the Science-policy platform acting as a bridge between the scientific community and policymakers, ensuring that climate adaptation strategies are evidence-based, responsive, and capable of addressing the complex challenges posed by climate change. This collaboration is vital for building resilience and fostering sustainable development in the face of a changing climate.</a:t>
            </a:r>
          </a:p>
          <a:p>
            <a:endParaRPr lang="en-US" dirty="0"/>
          </a:p>
          <a:p>
            <a:r>
              <a:rPr lang="en-US" dirty="0"/>
              <a:t>4. Integrated planning and adaptation</a:t>
            </a:r>
          </a:p>
          <a:p>
            <a:r>
              <a:rPr lang="en-US" dirty="0"/>
              <a:t>Integrated planning and adaptation are interconnected processes that involve considering climate change impacts across various sectors, engaging diverse stakeholders, and implementing cohesive strategies to build resilience and sustainability in the face of a changing climate. Involvement and support of the global funds are needed to provide catalytic support to the Caspian countries in these changing times. </a:t>
            </a:r>
          </a:p>
          <a:p>
            <a:endParaRPr lang="en-US" dirty="0"/>
          </a:p>
        </p:txBody>
      </p:sp>
      <p:sp>
        <p:nvSpPr>
          <p:cNvPr id="4" name="Номер слайда 3"/>
          <p:cNvSpPr>
            <a:spLocks noGrp="1"/>
          </p:cNvSpPr>
          <p:nvPr>
            <p:ph type="sldNum" sz="quarter" idx="5"/>
          </p:nvPr>
        </p:nvSpPr>
        <p:spPr/>
        <p:txBody>
          <a:bodyPr/>
          <a:lstStyle/>
          <a:p>
            <a:fld id="{C2C040A5-AF27-461E-8866-D2641CADD46C}" type="slidenum">
              <a:rPr lang="en-US" smtClean="0"/>
              <a:t>9</a:t>
            </a:fld>
            <a:endParaRPr lang="en-US"/>
          </a:p>
        </p:txBody>
      </p:sp>
    </p:spTree>
    <p:extLst>
      <p:ext uri="{BB962C8B-B14F-4D97-AF65-F5344CB8AC3E}">
        <p14:creationId xmlns:p14="http://schemas.microsoft.com/office/powerpoint/2010/main" val="1512219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4CFBF9F-B319-49E0-9751-C111BF4535BE}"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880-DC4C-4520-893D-E516A7915B8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34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4CFBF9F-B319-49E0-9751-C111BF4535BE}"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264428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4CFBF9F-B319-49E0-9751-C111BF4535BE}"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1626237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E4CE6B-EE09-D7D5-A4B4-C4C2F1DBFC4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29654213-9BAC-19B8-6041-C72EB1483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5D885D86-4852-7DD3-1DDC-DE907DED0A1A}"/>
              </a:ext>
            </a:extLst>
          </p:cNvPr>
          <p:cNvSpPr>
            <a:spLocks noGrp="1"/>
          </p:cNvSpPr>
          <p:nvPr>
            <p:ph type="dt" sz="half" idx="10"/>
          </p:nvPr>
        </p:nvSpPr>
        <p:spPr/>
        <p:txBody>
          <a:bodyPr/>
          <a:lstStyle/>
          <a:p>
            <a:fld id="{54CFBF9F-B319-49E0-9751-C111BF4535BE}" type="datetimeFigureOut">
              <a:rPr lang="en-US" smtClean="0"/>
              <a:t>11/30/2023</a:t>
            </a:fld>
            <a:endParaRPr lang="en-US"/>
          </a:p>
        </p:txBody>
      </p:sp>
      <p:sp>
        <p:nvSpPr>
          <p:cNvPr id="5" name="Нижний колонтитул 4">
            <a:extLst>
              <a:ext uri="{FF2B5EF4-FFF2-40B4-BE49-F238E27FC236}">
                <a16:creationId xmlns:a16="http://schemas.microsoft.com/office/drawing/2014/main" id="{ABE007EA-E466-5530-71B3-72A2AD797CED}"/>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6022D5CC-BDDE-9B1F-1148-2BDE8473A655}"/>
              </a:ext>
            </a:extLst>
          </p:cNvPr>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3281218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4B4859-0109-5E18-BA5B-8E873502F125}"/>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BCC59AE2-A1A4-A8E4-0045-A2E5B7C0CBB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344AC071-44F5-3907-E5C0-B41E143E09DB}"/>
              </a:ext>
            </a:extLst>
          </p:cNvPr>
          <p:cNvSpPr>
            <a:spLocks noGrp="1"/>
          </p:cNvSpPr>
          <p:nvPr>
            <p:ph type="dt" sz="half" idx="10"/>
          </p:nvPr>
        </p:nvSpPr>
        <p:spPr/>
        <p:txBody>
          <a:bodyPr/>
          <a:lstStyle/>
          <a:p>
            <a:fld id="{54CFBF9F-B319-49E0-9751-C111BF4535BE}" type="datetimeFigureOut">
              <a:rPr lang="en-US" smtClean="0"/>
              <a:t>11/30/2023</a:t>
            </a:fld>
            <a:endParaRPr lang="en-US"/>
          </a:p>
        </p:txBody>
      </p:sp>
      <p:sp>
        <p:nvSpPr>
          <p:cNvPr id="5" name="Нижний колонтитул 4">
            <a:extLst>
              <a:ext uri="{FF2B5EF4-FFF2-40B4-BE49-F238E27FC236}">
                <a16:creationId xmlns:a16="http://schemas.microsoft.com/office/drawing/2014/main" id="{6C67C217-5196-07C7-D7CD-54DD4FC862E0}"/>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37831EDC-6A77-B8D8-D0DF-5373DFBEEEFA}"/>
              </a:ext>
            </a:extLst>
          </p:cNvPr>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87981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CD0B10-5795-21E5-D6EA-49CF16CB61C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8EB8033E-9A1B-81F0-6FD8-7B450F710A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1318B51-CB55-6603-A399-520CD962F03C}"/>
              </a:ext>
            </a:extLst>
          </p:cNvPr>
          <p:cNvSpPr>
            <a:spLocks noGrp="1"/>
          </p:cNvSpPr>
          <p:nvPr>
            <p:ph type="dt" sz="half" idx="10"/>
          </p:nvPr>
        </p:nvSpPr>
        <p:spPr/>
        <p:txBody>
          <a:bodyPr/>
          <a:lstStyle/>
          <a:p>
            <a:fld id="{54CFBF9F-B319-49E0-9751-C111BF4535BE}" type="datetimeFigureOut">
              <a:rPr lang="en-US" smtClean="0"/>
              <a:t>11/30/2023</a:t>
            </a:fld>
            <a:endParaRPr lang="en-US"/>
          </a:p>
        </p:txBody>
      </p:sp>
      <p:sp>
        <p:nvSpPr>
          <p:cNvPr id="5" name="Нижний колонтитул 4">
            <a:extLst>
              <a:ext uri="{FF2B5EF4-FFF2-40B4-BE49-F238E27FC236}">
                <a16:creationId xmlns:a16="http://schemas.microsoft.com/office/drawing/2014/main" id="{8EFC5DE1-E01A-AD5E-216C-D7C7BC78C76D}"/>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BF67F875-467C-767C-36A6-5ECB4E81C4E5}"/>
              </a:ext>
            </a:extLst>
          </p:cNvPr>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3276537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E0B011-28B9-F1AF-72A2-E449ECE78FDB}"/>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496B98E7-6BD4-48A9-ADBF-900725DA91C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F99E22DE-01C2-95B6-A7F8-BE1ABF349A2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DC5C63C6-50D4-FF28-EC98-8937BD460EEE}"/>
              </a:ext>
            </a:extLst>
          </p:cNvPr>
          <p:cNvSpPr>
            <a:spLocks noGrp="1"/>
          </p:cNvSpPr>
          <p:nvPr>
            <p:ph type="dt" sz="half" idx="10"/>
          </p:nvPr>
        </p:nvSpPr>
        <p:spPr/>
        <p:txBody>
          <a:bodyPr/>
          <a:lstStyle/>
          <a:p>
            <a:fld id="{54CFBF9F-B319-49E0-9751-C111BF4535BE}" type="datetimeFigureOut">
              <a:rPr lang="en-US" smtClean="0"/>
              <a:t>11/30/2023</a:t>
            </a:fld>
            <a:endParaRPr lang="en-US"/>
          </a:p>
        </p:txBody>
      </p:sp>
      <p:sp>
        <p:nvSpPr>
          <p:cNvPr id="6" name="Нижний колонтитул 5">
            <a:extLst>
              <a:ext uri="{FF2B5EF4-FFF2-40B4-BE49-F238E27FC236}">
                <a16:creationId xmlns:a16="http://schemas.microsoft.com/office/drawing/2014/main" id="{206151BA-D0B1-9A79-4CC1-5478253B0A0D}"/>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97E7091B-54D0-CDC4-375F-5AB56C1FB264}"/>
              </a:ext>
            </a:extLst>
          </p:cNvPr>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3982622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C66453-BE4E-823B-1787-7E7C81CAAB1F}"/>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C13C1E6C-B3FD-D28F-7E70-B95CEAAC8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994F7E8-AB0A-EA09-5687-54D109AF618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D315B55C-C925-4249-C329-78A48C9B3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4E50B3C-D9D0-C8C7-0405-58CBD40AF3B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605870DA-FE57-8EE2-B5F9-30AB5A60658C}"/>
              </a:ext>
            </a:extLst>
          </p:cNvPr>
          <p:cNvSpPr>
            <a:spLocks noGrp="1"/>
          </p:cNvSpPr>
          <p:nvPr>
            <p:ph type="dt" sz="half" idx="10"/>
          </p:nvPr>
        </p:nvSpPr>
        <p:spPr/>
        <p:txBody>
          <a:bodyPr/>
          <a:lstStyle/>
          <a:p>
            <a:fld id="{54CFBF9F-B319-49E0-9751-C111BF4535BE}" type="datetimeFigureOut">
              <a:rPr lang="en-US" smtClean="0"/>
              <a:t>11/30/2023</a:t>
            </a:fld>
            <a:endParaRPr lang="en-US"/>
          </a:p>
        </p:txBody>
      </p:sp>
      <p:sp>
        <p:nvSpPr>
          <p:cNvPr id="8" name="Нижний колонтитул 7">
            <a:extLst>
              <a:ext uri="{FF2B5EF4-FFF2-40B4-BE49-F238E27FC236}">
                <a16:creationId xmlns:a16="http://schemas.microsoft.com/office/drawing/2014/main" id="{BBCFB40D-4444-667B-7959-8F88BF06983E}"/>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989DE689-7A98-9287-7746-3C6394CABE2D}"/>
              </a:ext>
            </a:extLst>
          </p:cNvPr>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2540024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5DA058-8A56-9590-51B8-F76C92D8CB71}"/>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77700C58-C3A7-AD0E-EF48-196D38BF8CC7}"/>
              </a:ext>
            </a:extLst>
          </p:cNvPr>
          <p:cNvSpPr>
            <a:spLocks noGrp="1"/>
          </p:cNvSpPr>
          <p:nvPr>
            <p:ph type="dt" sz="half" idx="10"/>
          </p:nvPr>
        </p:nvSpPr>
        <p:spPr/>
        <p:txBody>
          <a:bodyPr/>
          <a:lstStyle/>
          <a:p>
            <a:fld id="{54CFBF9F-B319-49E0-9751-C111BF4535BE}" type="datetimeFigureOut">
              <a:rPr lang="en-US" smtClean="0"/>
              <a:t>11/30/2023</a:t>
            </a:fld>
            <a:endParaRPr lang="en-US"/>
          </a:p>
        </p:txBody>
      </p:sp>
      <p:sp>
        <p:nvSpPr>
          <p:cNvPr id="4" name="Нижний колонтитул 3">
            <a:extLst>
              <a:ext uri="{FF2B5EF4-FFF2-40B4-BE49-F238E27FC236}">
                <a16:creationId xmlns:a16="http://schemas.microsoft.com/office/drawing/2014/main" id="{0DBF8DFB-F906-87B7-14F1-81D2551C0843}"/>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5A97478C-7520-7368-4C02-E5B0B4C16D1A}"/>
              </a:ext>
            </a:extLst>
          </p:cNvPr>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1372580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DF240A4-989D-034A-7A93-EC2C8B0CC1AD}"/>
              </a:ext>
            </a:extLst>
          </p:cNvPr>
          <p:cNvSpPr>
            <a:spLocks noGrp="1"/>
          </p:cNvSpPr>
          <p:nvPr>
            <p:ph type="dt" sz="half" idx="10"/>
          </p:nvPr>
        </p:nvSpPr>
        <p:spPr/>
        <p:txBody>
          <a:bodyPr/>
          <a:lstStyle/>
          <a:p>
            <a:fld id="{54CFBF9F-B319-49E0-9751-C111BF4535BE}" type="datetimeFigureOut">
              <a:rPr lang="en-US" smtClean="0"/>
              <a:t>11/30/2023</a:t>
            </a:fld>
            <a:endParaRPr lang="en-US"/>
          </a:p>
        </p:txBody>
      </p:sp>
      <p:sp>
        <p:nvSpPr>
          <p:cNvPr id="3" name="Нижний колонтитул 2">
            <a:extLst>
              <a:ext uri="{FF2B5EF4-FFF2-40B4-BE49-F238E27FC236}">
                <a16:creationId xmlns:a16="http://schemas.microsoft.com/office/drawing/2014/main" id="{4B689251-63A9-E49D-883E-8CC8AE5B0F1D}"/>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B9BADB35-986A-CE03-A02F-0371496EBB5F}"/>
              </a:ext>
            </a:extLst>
          </p:cNvPr>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2213388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85D909-ECAC-512B-CB88-273272415B9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7CCF2E5D-AEB4-920E-CF88-37AC96D6C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117AE6FC-0003-D6ED-67A0-91867EBC7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82B557C-E7E5-A69F-88B7-B96041C2399A}"/>
              </a:ext>
            </a:extLst>
          </p:cNvPr>
          <p:cNvSpPr>
            <a:spLocks noGrp="1"/>
          </p:cNvSpPr>
          <p:nvPr>
            <p:ph type="dt" sz="half" idx="10"/>
          </p:nvPr>
        </p:nvSpPr>
        <p:spPr/>
        <p:txBody>
          <a:bodyPr/>
          <a:lstStyle/>
          <a:p>
            <a:fld id="{54CFBF9F-B319-49E0-9751-C111BF4535BE}" type="datetimeFigureOut">
              <a:rPr lang="en-US" smtClean="0"/>
              <a:t>11/30/2023</a:t>
            </a:fld>
            <a:endParaRPr lang="en-US"/>
          </a:p>
        </p:txBody>
      </p:sp>
      <p:sp>
        <p:nvSpPr>
          <p:cNvPr id="6" name="Нижний колонтитул 5">
            <a:extLst>
              <a:ext uri="{FF2B5EF4-FFF2-40B4-BE49-F238E27FC236}">
                <a16:creationId xmlns:a16="http://schemas.microsoft.com/office/drawing/2014/main" id="{339B1496-112C-C77D-C0C4-8F47D6AE6287}"/>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B7513616-E973-2B59-2795-19A24920A384}"/>
              </a:ext>
            </a:extLst>
          </p:cNvPr>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69183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4CFBF9F-B319-49E0-9751-C111BF4535BE}"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727720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C185DE-3A98-17E0-0E8B-C6641B12232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DE97FAEA-EDE1-4384-9E45-DA40D6F00C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F236A0DA-A7D5-6C05-D83D-61D44E4C5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CA8E80E-22D5-C32B-6624-82702733E4A2}"/>
              </a:ext>
            </a:extLst>
          </p:cNvPr>
          <p:cNvSpPr>
            <a:spLocks noGrp="1"/>
          </p:cNvSpPr>
          <p:nvPr>
            <p:ph type="dt" sz="half" idx="10"/>
          </p:nvPr>
        </p:nvSpPr>
        <p:spPr/>
        <p:txBody>
          <a:bodyPr/>
          <a:lstStyle/>
          <a:p>
            <a:fld id="{54CFBF9F-B319-49E0-9751-C111BF4535BE}" type="datetimeFigureOut">
              <a:rPr lang="en-US" smtClean="0"/>
              <a:t>11/30/2023</a:t>
            </a:fld>
            <a:endParaRPr lang="en-US"/>
          </a:p>
        </p:txBody>
      </p:sp>
      <p:sp>
        <p:nvSpPr>
          <p:cNvPr id="6" name="Нижний колонтитул 5">
            <a:extLst>
              <a:ext uri="{FF2B5EF4-FFF2-40B4-BE49-F238E27FC236}">
                <a16:creationId xmlns:a16="http://schemas.microsoft.com/office/drawing/2014/main" id="{3B65EB42-4691-D077-B52D-5F014BEB4DBE}"/>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E2E0B68E-5AD2-5A91-4F77-BB627DA037C2}"/>
              </a:ext>
            </a:extLst>
          </p:cNvPr>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3680058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B89510-9FAF-22D3-177B-6EC6C0CAE16C}"/>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D8971F26-0CCB-3564-EC6A-618370CE759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3B4372BE-CC49-4A85-D5FB-8447794ED3D1}"/>
              </a:ext>
            </a:extLst>
          </p:cNvPr>
          <p:cNvSpPr>
            <a:spLocks noGrp="1"/>
          </p:cNvSpPr>
          <p:nvPr>
            <p:ph type="dt" sz="half" idx="10"/>
          </p:nvPr>
        </p:nvSpPr>
        <p:spPr/>
        <p:txBody>
          <a:bodyPr/>
          <a:lstStyle/>
          <a:p>
            <a:fld id="{54CFBF9F-B319-49E0-9751-C111BF4535BE}" type="datetimeFigureOut">
              <a:rPr lang="en-US" smtClean="0"/>
              <a:t>11/30/2023</a:t>
            </a:fld>
            <a:endParaRPr lang="en-US"/>
          </a:p>
        </p:txBody>
      </p:sp>
      <p:sp>
        <p:nvSpPr>
          <p:cNvPr id="5" name="Нижний колонтитул 4">
            <a:extLst>
              <a:ext uri="{FF2B5EF4-FFF2-40B4-BE49-F238E27FC236}">
                <a16:creationId xmlns:a16="http://schemas.microsoft.com/office/drawing/2014/main" id="{415648EB-015C-395E-F765-7F4A1608EFB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D967EEF9-F286-BC43-92BD-E4BC30FD0508}"/>
              </a:ext>
            </a:extLst>
          </p:cNvPr>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2060736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6EE8C09-DD7C-D92A-CF1E-F9F76C7180B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B838AA2C-C191-9264-CD35-E551EF32D38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8EE2FB8D-3D07-3B79-9841-538B789631CC}"/>
              </a:ext>
            </a:extLst>
          </p:cNvPr>
          <p:cNvSpPr>
            <a:spLocks noGrp="1"/>
          </p:cNvSpPr>
          <p:nvPr>
            <p:ph type="dt" sz="half" idx="10"/>
          </p:nvPr>
        </p:nvSpPr>
        <p:spPr/>
        <p:txBody>
          <a:bodyPr/>
          <a:lstStyle/>
          <a:p>
            <a:fld id="{54CFBF9F-B319-49E0-9751-C111BF4535BE}" type="datetimeFigureOut">
              <a:rPr lang="en-US" smtClean="0"/>
              <a:t>11/30/2023</a:t>
            </a:fld>
            <a:endParaRPr lang="en-US"/>
          </a:p>
        </p:txBody>
      </p:sp>
      <p:sp>
        <p:nvSpPr>
          <p:cNvPr id="5" name="Нижний колонтитул 4">
            <a:extLst>
              <a:ext uri="{FF2B5EF4-FFF2-40B4-BE49-F238E27FC236}">
                <a16:creationId xmlns:a16="http://schemas.microsoft.com/office/drawing/2014/main" id="{0165ADD0-2FA3-EA74-AAB6-BA0432D338DF}"/>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1BF08FB2-14C3-E193-7330-9DA91916E509}"/>
              </a:ext>
            </a:extLst>
          </p:cNvPr>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46161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4CFBF9F-B319-49E0-9751-C111BF4535BE}"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880-DC4C-4520-893D-E516A7915B8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88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4CFBF9F-B319-49E0-9751-C111BF4535BE}"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15710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4CFBF9F-B319-49E0-9751-C111BF4535BE}" type="datetimeFigureOut">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344687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4CFBF9F-B319-49E0-9751-C111BF4535BE}" type="datetimeFigureOut">
              <a:rPr lang="en-US" smtClean="0"/>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330294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CFBF9F-B319-49E0-9751-C111BF4535BE}" type="datetimeFigureOut">
              <a:rPr lang="en-US" smtClean="0"/>
              <a:t>11/30/2023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365521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CFBF9F-B319-49E0-9751-C111BF4535BE}" type="datetimeFigureOut">
              <a:rPr lang="en-US" smtClean="0"/>
              <a:t>11/30/2023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BFF880-DC4C-4520-893D-E516A7915B83}" type="slidenum">
              <a:rPr lang="en-US" smtClean="0"/>
              <a:t>‹#›</a:t>
            </a:fld>
            <a:endParaRPr lang="en-US"/>
          </a:p>
        </p:txBody>
      </p:sp>
    </p:spTree>
    <p:extLst>
      <p:ext uri="{BB962C8B-B14F-4D97-AF65-F5344CB8AC3E}">
        <p14:creationId xmlns:p14="http://schemas.microsoft.com/office/powerpoint/2010/main" val="328878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4CFBF9F-B319-49E0-9751-C111BF4535BE}"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880-DC4C-4520-893D-E516A7915B83}" type="slidenum">
              <a:rPr lang="en-US" smtClean="0"/>
              <a:t>‹#›</a:t>
            </a:fld>
            <a:endParaRPr lang="en-US"/>
          </a:p>
        </p:txBody>
      </p:sp>
    </p:spTree>
    <p:extLst>
      <p:ext uri="{BB962C8B-B14F-4D97-AF65-F5344CB8AC3E}">
        <p14:creationId xmlns:p14="http://schemas.microsoft.com/office/powerpoint/2010/main" val="350364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4CFBF9F-B319-49E0-9751-C111BF4535BE}" type="datetimeFigureOut">
              <a:rPr lang="en-US" smtClean="0"/>
              <a:t>11/30/2023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BFF880-DC4C-4520-893D-E516A7915B8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626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049CBC-C9F9-AE5C-3A2E-04BDD9D02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C1E1CF9B-55ED-A233-28F3-903FD2FBEF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4E74357E-58A0-B1F7-C7C6-2035F28F7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FBF9F-B319-49E0-9751-C111BF4535BE}" type="datetimeFigureOut">
              <a:rPr lang="en-US" smtClean="0"/>
              <a:t>11/30/2023</a:t>
            </a:fld>
            <a:endParaRPr lang="en-US"/>
          </a:p>
        </p:txBody>
      </p:sp>
      <p:sp>
        <p:nvSpPr>
          <p:cNvPr id="5" name="Нижний колонтитул 4">
            <a:extLst>
              <a:ext uri="{FF2B5EF4-FFF2-40B4-BE49-F238E27FC236}">
                <a16:creationId xmlns:a16="http://schemas.microsoft.com/office/drawing/2014/main" id="{6CD62663-7CF1-9CD5-E94F-EF1CE80582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1E20FE4D-74E8-23D1-A74A-09B9EBBC82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FF880-DC4C-4520-893D-E516A7915B83}" type="slidenum">
              <a:rPr lang="en-US" smtClean="0"/>
              <a:t>‹#›</a:t>
            </a:fld>
            <a:endParaRPr lang="en-US"/>
          </a:p>
        </p:txBody>
      </p:sp>
    </p:spTree>
    <p:extLst>
      <p:ext uri="{BB962C8B-B14F-4D97-AF65-F5344CB8AC3E}">
        <p14:creationId xmlns:p14="http://schemas.microsoft.com/office/powerpoint/2010/main" val="7357454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8A6700-138A-4B28-A602-3F593BB49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8B253D-B2B5-4BE7-A40D-3382AACB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rgbClr val="F8A1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24EEBE6E-D1AD-4689-87A2-E59CE55BF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rgbClr val="54646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Заголовок 1">
            <a:extLst>
              <a:ext uri="{FF2B5EF4-FFF2-40B4-BE49-F238E27FC236}">
                <a16:creationId xmlns:a16="http://schemas.microsoft.com/office/drawing/2014/main" id="{A57D6E7C-876D-E388-924A-6EF45FBB828C}"/>
              </a:ext>
            </a:extLst>
          </p:cNvPr>
          <p:cNvSpPr>
            <a:spLocks noGrp="1"/>
          </p:cNvSpPr>
          <p:nvPr>
            <p:ph type="ctrTitle"/>
          </p:nvPr>
        </p:nvSpPr>
        <p:spPr>
          <a:xfrm>
            <a:off x="5961344" y="758952"/>
            <a:ext cx="5542398" cy="3566160"/>
          </a:xfrm>
        </p:spPr>
        <p:txBody>
          <a:bodyPr>
            <a:normAutofit/>
          </a:bodyPr>
          <a:lstStyle/>
          <a:p>
            <a:r>
              <a:rPr lang="en-US" sz="5000">
                <a:solidFill>
                  <a:srgbClr val="FFFFFF"/>
                </a:solidFill>
              </a:rPr>
              <a:t>Scientific Conference on the Climate Change in the Caspian Sea region</a:t>
            </a:r>
          </a:p>
        </p:txBody>
      </p:sp>
      <p:sp>
        <p:nvSpPr>
          <p:cNvPr id="3" name="Подзаголовок 2">
            <a:extLst>
              <a:ext uri="{FF2B5EF4-FFF2-40B4-BE49-F238E27FC236}">
                <a16:creationId xmlns:a16="http://schemas.microsoft.com/office/drawing/2014/main" id="{C3905BC6-34E6-A665-71F8-A923EFA79F60}"/>
              </a:ext>
            </a:extLst>
          </p:cNvPr>
          <p:cNvSpPr>
            <a:spLocks noGrp="1"/>
          </p:cNvSpPr>
          <p:nvPr>
            <p:ph type="subTitle" idx="1"/>
          </p:nvPr>
        </p:nvSpPr>
        <p:spPr>
          <a:xfrm>
            <a:off x="5961343" y="4455620"/>
            <a:ext cx="5542399" cy="1143000"/>
          </a:xfrm>
        </p:spPr>
        <p:txBody>
          <a:bodyPr>
            <a:normAutofit/>
          </a:bodyPr>
          <a:lstStyle/>
          <a:p>
            <a:r>
              <a:rPr lang="en-US" sz="2200">
                <a:solidFill>
                  <a:schemeClr val="bg2"/>
                </a:solidFill>
              </a:rPr>
              <a:t>27-28 October 2021</a:t>
            </a:r>
          </a:p>
          <a:p>
            <a:r>
              <a:rPr lang="en-US" sz="2200">
                <a:solidFill>
                  <a:schemeClr val="bg2"/>
                </a:solidFill>
              </a:rPr>
              <a:t>Outcomes, conclusions, new paths </a:t>
            </a:r>
          </a:p>
          <a:p>
            <a:endParaRPr lang="en-US" sz="2200">
              <a:solidFill>
                <a:schemeClr val="bg2"/>
              </a:solidFill>
            </a:endParaRPr>
          </a:p>
        </p:txBody>
      </p:sp>
      <p:pic>
        <p:nvPicPr>
          <p:cNvPr id="4" name="officeArt object">
            <a:extLst>
              <a:ext uri="{FF2B5EF4-FFF2-40B4-BE49-F238E27FC236}">
                <a16:creationId xmlns:a16="http://schemas.microsoft.com/office/drawing/2014/main" id="{7CD54D9E-4C82-FD9B-9E68-8C667DDA4D0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71966" y="620722"/>
            <a:ext cx="2531922" cy="2727846"/>
          </a:xfrm>
          <a:prstGeom prst="rect">
            <a:avLst/>
          </a:prstGeom>
        </p:spPr>
      </p:pic>
      <p:pic>
        <p:nvPicPr>
          <p:cNvPr id="5" name="Рисунок 4">
            <a:extLst>
              <a:ext uri="{FF2B5EF4-FFF2-40B4-BE49-F238E27FC236}">
                <a16:creationId xmlns:a16="http://schemas.microsoft.com/office/drawing/2014/main" id="{BCD8B50E-31C3-0A95-EF31-3296EFC0A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203770" y="3509435"/>
            <a:ext cx="2868314" cy="2700414"/>
          </a:xfrm>
          <a:prstGeom prst="rect">
            <a:avLst/>
          </a:prstGeom>
          <a:noFill/>
        </p:spPr>
      </p:pic>
      <p:cxnSp>
        <p:nvCxnSpPr>
          <p:cNvPr id="16" name="Straight Connector 15">
            <a:extLst>
              <a:ext uri="{FF2B5EF4-FFF2-40B4-BE49-F238E27FC236}">
                <a16:creationId xmlns:a16="http://schemas.microsoft.com/office/drawing/2014/main" id="{90978E81-48A2-4933-975D-7091DDCBCA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98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на открытом воздухе, облако, природа, небо">
            <a:extLst>
              <a:ext uri="{FF2B5EF4-FFF2-40B4-BE49-F238E27FC236}">
                <a16:creationId xmlns:a16="http://schemas.microsoft.com/office/drawing/2014/main" id="{89F60CB7-ECAD-CF51-D7BD-10BAABB90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7" y="0"/>
            <a:ext cx="12287693" cy="6858000"/>
          </a:xfrm>
          <a:prstGeom prst="rect">
            <a:avLst/>
          </a:prstGeom>
        </p:spPr>
      </p:pic>
      <p:sp>
        <p:nvSpPr>
          <p:cNvPr id="3" name="Объект 2">
            <a:extLst>
              <a:ext uri="{FF2B5EF4-FFF2-40B4-BE49-F238E27FC236}">
                <a16:creationId xmlns:a16="http://schemas.microsoft.com/office/drawing/2014/main" id="{726EE0E8-FC5F-B696-07ED-3F857A135137}"/>
              </a:ext>
            </a:extLst>
          </p:cNvPr>
          <p:cNvSpPr>
            <a:spLocks noGrp="1"/>
          </p:cNvSpPr>
          <p:nvPr>
            <p:ph idx="1"/>
          </p:nvPr>
        </p:nvSpPr>
        <p:spPr>
          <a:xfrm>
            <a:off x="3950208" y="2897294"/>
            <a:ext cx="10058400" cy="1766146"/>
          </a:xfrm>
        </p:spPr>
        <p:txBody>
          <a:bodyPr>
            <a:normAutofit/>
          </a:bodyPr>
          <a:lstStyle/>
          <a:p>
            <a:r>
              <a:rPr lang="en-US" sz="6000" b="1" spc="100" dirty="0">
                <a:solidFill>
                  <a:schemeClr val="bg1"/>
                </a:solidFill>
                <a:latin typeface="Abadi Extra Light" panose="020F0502020204030204" pitchFamily="34" charset="0"/>
              </a:rPr>
              <a:t>Thank you</a:t>
            </a:r>
          </a:p>
        </p:txBody>
      </p:sp>
    </p:spTree>
    <p:extLst>
      <p:ext uri="{BB962C8B-B14F-4D97-AF65-F5344CB8AC3E}">
        <p14:creationId xmlns:p14="http://schemas.microsoft.com/office/powerpoint/2010/main" val="219768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F0D55F-BB91-F7E2-06A2-7DAD25B90CD6}"/>
              </a:ext>
            </a:extLst>
          </p:cNvPr>
          <p:cNvSpPr>
            <a:spLocks noGrp="1"/>
          </p:cNvSpPr>
          <p:nvPr>
            <p:ph type="title"/>
          </p:nvPr>
        </p:nvSpPr>
        <p:spPr>
          <a:xfrm>
            <a:off x="1066800" y="210312"/>
            <a:ext cx="10058400" cy="1033272"/>
          </a:xfrm>
        </p:spPr>
        <p:txBody>
          <a:bodyPr>
            <a:normAutofit/>
          </a:bodyPr>
          <a:lstStyle/>
          <a:p>
            <a:r>
              <a:rPr lang="en-US" dirty="0"/>
              <a:t>Conference sections</a:t>
            </a:r>
          </a:p>
        </p:txBody>
      </p:sp>
      <p:graphicFrame>
        <p:nvGraphicFramePr>
          <p:cNvPr id="5" name="Объект 2">
            <a:extLst>
              <a:ext uri="{FF2B5EF4-FFF2-40B4-BE49-F238E27FC236}">
                <a16:creationId xmlns:a16="http://schemas.microsoft.com/office/drawing/2014/main" id="{43224068-9E27-006C-2EC2-34AF86ACD322}"/>
              </a:ext>
            </a:extLst>
          </p:cNvPr>
          <p:cNvGraphicFramePr>
            <a:graphicFrameLocks noGrp="1"/>
          </p:cNvGraphicFramePr>
          <p:nvPr>
            <p:ph idx="1"/>
            <p:extLst>
              <p:ext uri="{D42A27DB-BD31-4B8C-83A1-F6EECF244321}">
                <p14:modId xmlns:p14="http://schemas.microsoft.com/office/powerpoint/2010/main" val="103478000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44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A63F6E-524F-8635-D618-1DC6D4D54ECF}"/>
              </a:ext>
            </a:extLst>
          </p:cNvPr>
          <p:cNvSpPr>
            <a:spLocks noGrp="1"/>
          </p:cNvSpPr>
          <p:nvPr>
            <p:ph type="title"/>
          </p:nvPr>
        </p:nvSpPr>
        <p:spPr>
          <a:xfrm>
            <a:off x="1066800" y="356616"/>
            <a:ext cx="10058400" cy="947837"/>
          </a:xfrm>
        </p:spPr>
        <p:txBody>
          <a:bodyPr/>
          <a:lstStyle/>
          <a:p>
            <a:r>
              <a:rPr lang="en-US" dirty="0"/>
              <a:t>Key figures</a:t>
            </a:r>
          </a:p>
        </p:txBody>
      </p:sp>
      <p:graphicFrame>
        <p:nvGraphicFramePr>
          <p:cNvPr id="7" name="Объект 2">
            <a:extLst>
              <a:ext uri="{FF2B5EF4-FFF2-40B4-BE49-F238E27FC236}">
                <a16:creationId xmlns:a16="http://schemas.microsoft.com/office/drawing/2014/main" id="{2E0A9284-5E6A-3CDF-7A48-3832A4B66BEF}"/>
              </a:ext>
            </a:extLst>
          </p:cNvPr>
          <p:cNvGraphicFramePr>
            <a:graphicFrameLocks noGrp="1"/>
          </p:cNvGraphicFramePr>
          <p:nvPr>
            <p:ph idx="1"/>
            <p:extLst>
              <p:ext uri="{D42A27DB-BD31-4B8C-83A1-F6EECF244321}">
                <p14:modId xmlns:p14="http://schemas.microsoft.com/office/powerpoint/2010/main" val="2413255985"/>
              </p:ext>
            </p:extLst>
          </p:nvPr>
        </p:nvGraphicFramePr>
        <p:xfrm>
          <a:off x="1097280" y="1490472"/>
          <a:ext cx="10058400" cy="465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199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B72A17-0FCE-FB7C-94E9-A0C054AE751F}"/>
              </a:ext>
            </a:extLst>
          </p:cNvPr>
          <p:cNvSpPr>
            <a:spLocks noGrp="1"/>
          </p:cNvSpPr>
          <p:nvPr>
            <p:ph type="title"/>
          </p:nvPr>
        </p:nvSpPr>
        <p:spPr>
          <a:xfrm>
            <a:off x="1066800" y="256032"/>
            <a:ext cx="10058400" cy="978408"/>
          </a:xfrm>
        </p:spPr>
        <p:txBody>
          <a:bodyPr>
            <a:normAutofit/>
          </a:bodyPr>
          <a:lstStyle/>
          <a:p>
            <a:r>
              <a:rPr lang="en-US" dirty="0"/>
              <a:t>Post-Conference survey results</a:t>
            </a:r>
          </a:p>
        </p:txBody>
      </p:sp>
      <p:graphicFrame>
        <p:nvGraphicFramePr>
          <p:cNvPr id="6" name="Объект 2">
            <a:extLst>
              <a:ext uri="{FF2B5EF4-FFF2-40B4-BE49-F238E27FC236}">
                <a16:creationId xmlns:a16="http://schemas.microsoft.com/office/drawing/2014/main" id="{63F0BEC4-B4B8-2D8E-B62C-C06913A81193}"/>
              </a:ext>
            </a:extLst>
          </p:cNvPr>
          <p:cNvGraphicFramePr>
            <a:graphicFrameLocks noGrp="1"/>
          </p:cNvGraphicFramePr>
          <p:nvPr>
            <p:ph idx="1"/>
            <p:extLst>
              <p:ext uri="{D42A27DB-BD31-4B8C-83A1-F6EECF244321}">
                <p14:modId xmlns:p14="http://schemas.microsoft.com/office/powerpoint/2010/main" val="1187830071"/>
              </p:ext>
            </p:extLst>
          </p:nvPr>
        </p:nvGraphicFramePr>
        <p:xfrm>
          <a:off x="1096963" y="1911096"/>
          <a:ext cx="10058400" cy="397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745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1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C08B29B-3B1C-3617-4C19-4DE094F1C708}"/>
              </a:ext>
            </a:extLst>
          </p:cNvPr>
          <p:cNvSpPr>
            <a:spLocks noGrp="1"/>
          </p:cNvSpPr>
          <p:nvPr>
            <p:ph type="title"/>
          </p:nvPr>
        </p:nvSpPr>
        <p:spPr>
          <a:xfrm>
            <a:off x="5181601" y="634946"/>
            <a:ext cx="6368142" cy="1450757"/>
          </a:xfrm>
        </p:spPr>
        <p:txBody>
          <a:bodyPr>
            <a:normAutofit/>
          </a:bodyPr>
          <a:lstStyle/>
          <a:p>
            <a:r>
              <a:rPr lang="en-US" sz="5400" dirty="0">
                <a:solidFill>
                  <a:srgbClr val="6B5D4B"/>
                </a:solidFill>
              </a:rPr>
              <a:t>Recommendations</a:t>
            </a:r>
          </a:p>
        </p:txBody>
      </p:sp>
      <p:pic>
        <p:nvPicPr>
          <p:cNvPr id="5" name="Picture 4">
            <a:extLst>
              <a:ext uri="{FF2B5EF4-FFF2-40B4-BE49-F238E27FC236}">
                <a16:creationId xmlns:a16="http://schemas.microsoft.com/office/drawing/2014/main" id="{EB17A9D6-4AB3-1041-F771-01ACD4188CFE}"/>
              </a:ext>
            </a:extLst>
          </p:cNvPr>
          <p:cNvPicPr>
            <a:picLocks noChangeAspect="1"/>
          </p:cNvPicPr>
          <p:nvPr/>
        </p:nvPicPr>
        <p:blipFill rotWithShape="1">
          <a:blip r:embed="rId3">
            <a:extLst>
              <a:ext uri="{28A0092B-C50C-407E-A947-70E740481C1C}">
                <a14:useLocalDpi xmlns:a14="http://schemas.microsoft.com/office/drawing/2010/main" val="0"/>
              </a:ext>
            </a:extLst>
          </a:blip>
          <a:srcRect l="4191" r="5779" b="-2"/>
          <a:stretch/>
        </p:blipFill>
        <p:spPr>
          <a:xfrm>
            <a:off x="20" y="-12128"/>
            <a:ext cx="4654276" cy="6870127"/>
          </a:xfrm>
          <a:prstGeom prst="rect">
            <a:avLst/>
          </a:prstGeom>
        </p:spPr>
      </p:pic>
      <p:cxnSp>
        <p:nvCxnSpPr>
          <p:cNvPr id="28" name="Straight Connector 2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00503193-6463-36C0-A54A-541C79293C08}"/>
              </a:ext>
            </a:extLst>
          </p:cNvPr>
          <p:cNvSpPr>
            <a:spLocks noGrp="1"/>
          </p:cNvSpPr>
          <p:nvPr>
            <p:ph idx="1"/>
          </p:nvPr>
        </p:nvSpPr>
        <p:spPr>
          <a:xfrm>
            <a:off x="5181601" y="2198914"/>
            <a:ext cx="6368142" cy="4354286"/>
          </a:xfrm>
        </p:spPr>
        <p:txBody>
          <a:bodyPr>
            <a:normAutofit/>
          </a:bodyPr>
          <a:lstStyle/>
          <a:p>
            <a:pPr marL="266700" indent="-266700">
              <a:buFont typeface="Arial" panose="020B0604020202020204" pitchFamily="34" charset="0"/>
              <a:buChar char="•"/>
            </a:pPr>
            <a:r>
              <a:rPr lang="en-US" sz="2400" dirty="0"/>
              <a:t>Climate change forecasting in the Caspian Sea region</a:t>
            </a:r>
          </a:p>
          <a:p>
            <a:pPr marL="266700" indent="-266700">
              <a:buFont typeface="Arial" panose="020B0604020202020204" pitchFamily="34" charset="0"/>
              <a:buChar char="•"/>
            </a:pPr>
            <a:r>
              <a:rPr lang="en-US" sz="2400" dirty="0"/>
              <a:t>Caspian Sea level monitoring, modeling and forecasting</a:t>
            </a:r>
          </a:p>
          <a:p>
            <a:pPr marL="266700" indent="-266700">
              <a:buFont typeface="Arial" panose="020B0604020202020204" pitchFamily="34" charset="0"/>
              <a:buChar char="•"/>
            </a:pPr>
            <a:r>
              <a:rPr lang="en-US" sz="2400" dirty="0"/>
              <a:t>Conservation and protection of the ecosystem and biodiversity of the Caspian Sea</a:t>
            </a:r>
          </a:p>
          <a:p>
            <a:pPr marL="266700" indent="-266700">
              <a:buFont typeface="Arial" panose="020B0604020202020204" pitchFamily="34" charset="0"/>
              <a:buChar char="•"/>
            </a:pPr>
            <a:r>
              <a:rPr lang="en-US" sz="2400" dirty="0"/>
              <a:t>Conservation of the population of the Caspian seal</a:t>
            </a:r>
          </a:p>
          <a:p>
            <a:pPr marL="266700" indent="-266700">
              <a:buFont typeface="Arial" panose="020B0604020202020204" pitchFamily="34" charset="0"/>
              <a:buChar char="•"/>
            </a:pPr>
            <a:r>
              <a:rPr lang="en-US" sz="2400" dirty="0"/>
              <a:t>Minimizing the adverse effects of and adaptation to the climate change in the Caspian Sea region</a:t>
            </a:r>
          </a:p>
        </p:txBody>
      </p:sp>
    </p:spTree>
    <p:extLst>
      <p:ext uri="{BB962C8B-B14F-4D97-AF65-F5344CB8AC3E}">
        <p14:creationId xmlns:p14="http://schemas.microsoft.com/office/powerpoint/2010/main" val="7623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3E717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Заголовок 1">
            <a:extLst>
              <a:ext uri="{FF2B5EF4-FFF2-40B4-BE49-F238E27FC236}">
                <a16:creationId xmlns:a16="http://schemas.microsoft.com/office/drawing/2014/main" id="{F540CE38-9221-6009-A1B2-1BC6B2333F52}"/>
              </a:ext>
            </a:extLst>
          </p:cNvPr>
          <p:cNvSpPr>
            <a:spLocks noGrp="1"/>
          </p:cNvSpPr>
          <p:nvPr>
            <p:ph type="title"/>
          </p:nvPr>
        </p:nvSpPr>
        <p:spPr>
          <a:xfrm>
            <a:off x="784985" y="510999"/>
            <a:ext cx="5977937" cy="1214307"/>
          </a:xfrm>
        </p:spPr>
        <p:txBody>
          <a:bodyPr>
            <a:normAutofit/>
          </a:bodyPr>
          <a:lstStyle/>
          <a:p>
            <a:r>
              <a:rPr lang="en-US" sz="4000" dirty="0">
                <a:solidFill>
                  <a:srgbClr val="FFFFFF"/>
                </a:solidFill>
              </a:rPr>
              <a:t>Scientific Network of the Caspian Sea Region</a:t>
            </a:r>
          </a:p>
        </p:txBody>
      </p:sp>
      <p:sp>
        <p:nvSpPr>
          <p:cNvPr id="3" name="Объект 2">
            <a:extLst>
              <a:ext uri="{FF2B5EF4-FFF2-40B4-BE49-F238E27FC236}">
                <a16:creationId xmlns:a16="http://schemas.microsoft.com/office/drawing/2014/main" id="{0321F364-392C-EC0B-1B2C-70EC2399E9CB}"/>
              </a:ext>
            </a:extLst>
          </p:cNvPr>
          <p:cNvSpPr>
            <a:spLocks noGrp="1"/>
          </p:cNvSpPr>
          <p:nvPr>
            <p:ph idx="1"/>
          </p:nvPr>
        </p:nvSpPr>
        <p:spPr>
          <a:xfrm>
            <a:off x="680720" y="2011680"/>
            <a:ext cx="6394497" cy="4216400"/>
          </a:xfrm>
        </p:spPr>
        <p:txBody>
          <a:bodyPr>
            <a:normAutofit/>
          </a:bodyPr>
          <a:lstStyle/>
          <a:p>
            <a:r>
              <a:rPr lang="en-US" sz="2800" dirty="0">
                <a:solidFill>
                  <a:srgbClr val="FFFFFF"/>
                </a:solidFill>
              </a:rPr>
              <a:t>Recommendation of the Conference to establish “</a:t>
            </a:r>
            <a:r>
              <a:rPr lang="en-US" sz="2800" b="1" i="1" dirty="0">
                <a:solidFill>
                  <a:srgbClr val="FFFFFF"/>
                </a:solidFill>
              </a:rPr>
              <a:t>a network of scientists supported by a thesaurus of climate change related research, to advise and assist the Parties to the Tehran Convention and members of CASPCOM in the development and implementation of their climate change related policies and cooperation</a:t>
            </a:r>
            <a:r>
              <a:rPr lang="en-US" sz="2800" dirty="0">
                <a:solidFill>
                  <a:srgbClr val="FFFFFF"/>
                </a:solidFill>
              </a:rPr>
              <a:t>”.</a:t>
            </a:r>
          </a:p>
        </p:txBody>
      </p:sp>
      <p:sp>
        <p:nvSpPr>
          <p:cNvPr id="15" name="Rectangle 11">
            <a:extLst>
              <a:ext uri="{FF2B5EF4-FFF2-40B4-BE49-F238E27FC236}">
                <a16:creationId xmlns:a16="http://schemas.microsoft.com/office/drawing/2014/main" id="{5840D933-6A23-4815-B24F-F628EB389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rgbClr val="7EB0C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Рисунок 4" descr="Изображение выглядит как вода, небо, на открытом воздухе, море&#10;&#10;Автоматически созданное описание">
            <a:extLst>
              <a:ext uri="{FF2B5EF4-FFF2-40B4-BE49-F238E27FC236}">
                <a16:creationId xmlns:a16="http://schemas.microsoft.com/office/drawing/2014/main" id="{6A48C9FA-85B9-CFCE-AB21-A894454A6859}"/>
              </a:ext>
            </a:extLst>
          </p:cNvPr>
          <p:cNvPicPr>
            <a:picLocks noChangeAspect="1"/>
          </p:cNvPicPr>
          <p:nvPr/>
        </p:nvPicPr>
        <p:blipFill rotWithShape="1">
          <a:blip r:embed="rId3">
            <a:extLst>
              <a:ext uri="{28A0092B-C50C-407E-A947-70E740481C1C}">
                <a14:useLocalDpi xmlns:a14="http://schemas.microsoft.com/office/drawing/2010/main" val="0"/>
              </a:ext>
            </a:extLst>
          </a:blip>
          <a:srcRect r="10954"/>
          <a:stretch/>
        </p:blipFill>
        <p:spPr>
          <a:xfrm>
            <a:off x="7396480" y="10"/>
            <a:ext cx="4795519" cy="6857990"/>
          </a:xfrm>
          <a:prstGeom prst="rect">
            <a:avLst/>
          </a:prstGeom>
        </p:spPr>
      </p:pic>
    </p:spTree>
    <p:extLst>
      <p:ext uri="{BB962C8B-B14F-4D97-AF65-F5344CB8AC3E}">
        <p14:creationId xmlns:p14="http://schemas.microsoft.com/office/powerpoint/2010/main" val="17034472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51A950-2D7B-4B3D-709C-904EBE184374}"/>
              </a:ext>
            </a:extLst>
          </p:cNvPr>
          <p:cNvSpPr>
            <a:spLocks noGrp="1"/>
          </p:cNvSpPr>
          <p:nvPr>
            <p:ph type="title"/>
          </p:nvPr>
        </p:nvSpPr>
        <p:spPr/>
        <p:txBody>
          <a:bodyPr/>
          <a:lstStyle/>
          <a:p>
            <a:r>
              <a:rPr lang="en-US" dirty="0"/>
              <a:t>Scientific Network of the Caspian Sea Region</a:t>
            </a:r>
          </a:p>
        </p:txBody>
      </p:sp>
      <p:graphicFrame>
        <p:nvGraphicFramePr>
          <p:cNvPr id="6" name="Объект 2">
            <a:extLst>
              <a:ext uri="{FF2B5EF4-FFF2-40B4-BE49-F238E27FC236}">
                <a16:creationId xmlns:a16="http://schemas.microsoft.com/office/drawing/2014/main" id="{6BB96CBB-B5C5-615A-BBFB-4B1AF3BBD7FA}"/>
              </a:ext>
            </a:extLst>
          </p:cNvPr>
          <p:cNvGraphicFramePr>
            <a:graphicFrameLocks noGrp="1"/>
          </p:cNvGraphicFramePr>
          <p:nvPr>
            <p:ph sz="half" idx="1"/>
            <p:extLst>
              <p:ext uri="{D42A27DB-BD31-4B8C-83A1-F6EECF244321}">
                <p14:modId xmlns:p14="http://schemas.microsoft.com/office/powerpoint/2010/main" val="1403597631"/>
              </p:ext>
            </p:extLst>
          </p:nvPr>
        </p:nvGraphicFramePr>
        <p:xfrm>
          <a:off x="6384544" y="1947334"/>
          <a:ext cx="4937760" cy="4023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Объект 3">
            <a:extLst>
              <a:ext uri="{FF2B5EF4-FFF2-40B4-BE49-F238E27FC236}">
                <a16:creationId xmlns:a16="http://schemas.microsoft.com/office/drawing/2014/main" id="{254BE152-26EF-4245-2508-7C9D3B111F47}"/>
              </a:ext>
            </a:extLst>
          </p:cNvPr>
          <p:cNvSpPr>
            <a:spLocks noGrp="1"/>
          </p:cNvSpPr>
          <p:nvPr>
            <p:ph sz="half" idx="2"/>
          </p:nvPr>
        </p:nvSpPr>
        <p:spPr>
          <a:xfrm>
            <a:off x="1005842" y="2688335"/>
            <a:ext cx="4937760" cy="3383959"/>
          </a:xfrm>
        </p:spPr>
        <p:txBody>
          <a:bodyPr/>
          <a:lstStyle/>
          <a:p>
            <a:pPr algn="ctr"/>
            <a:r>
              <a:rPr lang="en-US" sz="2400" b="1" dirty="0"/>
              <a:t>Objectives:</a:t>
            </a:r>
          </a:p>
          <a:p>
            <a:pPr marL="266700" indent="-266700">
              <a:buFont typeface="Arial" panose="020B0604020202020204" pitchFamily="34" charset="0"/>
              <a:buChar char="•"/>
            </a:pPr>
            <a:r>
              <a:rPr lang="en-US" sz="2400" dirty="0"/>
              <a:t>Gather existing knowledge and bring more experts outside the Caspian Sea region</a:t>
            </a:r>
          </a:p>
          <a:p>
            <a:pPr marL="266700" indent="-266700">
              <a:buFont typeface="Arial" panose="020B0604020202020204" pitchFamily="34" charset="0"/>
              <a:buChar char="•"/>
            </a:pPr>
            <a:r>
              <a:rPr lang="en-US" sz="2400" dirty="0"/>
              <a:t>Improve knowledge and understanding of the processes</a:t>
            </a:r>
          </a:p>
          <a:p>
            <a:endParaRPr lang="en-US" dirty="0"/>
          </a:p>
        </p:txBody>
      </p:sp>
    </p:spTree>
    <p:extLst>
      <p:ext uri="{BB962C8B-B14F-4D97-AF65-F5344CB8AC3E}">
        <p14:creationId xmlns:p14="http://schemas.microsoft.com/office/powerpoint/2010/main" val="370538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D5CCFB9-A28A-D9F0-9A50-BEC15D49A3E6}"/>
              </a:ext>
            </a:extLst>
          </p:cNvPr>
          <p:cNvSpPr>
            <a:spLocks noGrp="1"/>
          </p:cNvSpPr>
          <p:nvPr>
            <p:ph type="title"/>
          </p:nvPr>
        </p:nvSpPr>
        <p:spPr>
          <a:xfrm>
            <a:off x="5457009" y="392554"/>
            <a:ext cx="6368142" cy="1450757"/>
          </a:xfrm>
        </p:spPr>
        <p:txBody>
          <a:bodyPr vert="horz" lIns="91440" tIns="45720" rIns="91440" bIns="45720" rtlCol="0" anchor="b">
            <a:normAutofit/>
          </a:bodyPr>
          <a:lstStyle/>
          <a:p>
            <a:r>
              <a:rPr lang="en-US" sz="5000" dirty="0">
                <a:solidFill>
                  <a:srgbClr val="2D7A86"/>
                </a:solidFill>
              </a:rPr>
              <a:t>Feeding the project preparation activities:</a:t>
            </a:r>
          </a:p>
        </p:txBody>
      </p:sp>
      <p:pic>
        <p:nvPicPr>
          <p:cNvPr id="6" name="Рисунок 5" descr="Изображение выглядит как на открытом воздухе, небо, вода, корабль&#10;&#10;Автоматически созданное описание">
            <a:extLst>
              <a:ext uri="{FF2B5EF4-FFF2-40B4-BE49-F238E27FC236}">
                <a16:creationId xmlns:a16="http://schemas.microsoft.com/office/drawing/2014/main" id="{C7831DA9-9AA8-C910-01EF-A3417B0F01DF}"/>
              </a:ext>
            </a:extLst>
          </p:cNvPr>
          <p:cNvPicPr>
            <a:picLocks noChangeAspect="1"/>
          </p:cNvPicPr>
          <p:nvPr/>
        </p:nvPicPr>
        <p:blipFill rotWithShape="1">
          <a:blip r:embed="rId3">
            <a:extLst>
              <a:ext uri="{28A0092B-C50C-407E-A947-70E740481C1C}">
                <a14:useLocalDpi xmlns:a14="http://schemas.microsoft.com/office/drawing/2010/main" val="0"/>
              </a:ext>
            </a:extLst>
          </a:blip>
          <a:srcRect r="9670" b="-2"/>
          <a:stretch/>
        </p:blipFill>
        <p:spPr>
          <a:xfrm>
            <a:off x="19" y="-12128"/>
            <a:ext cx="5090141"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578002E8-391E-D103-D087-B1D5F9FB6C9F}"/>
              </a:ext>
            </a:extLst>
          </p:cNvPr>
          <p:cNvSpPr>
            <a:spLocks noGrp="1"/>
          </p:cNvSpPr>
          <p:nvPr>
            <p:ph sz="half" idx="1"/>
          </p:nvPr>
        </p:nvSpPr>
        <p:spPr>
          <a:xfrm>
            <a:off x="5455429" y="2204759"/>
            <a:ext cx="6259051" cy="4303485"/>
          </a:xfrm>
        </p:spPr>
        <p:txBody>
          <a:bodyPr vert="horz" lIns="0" tIns="45720" rIns="0" bIns="45720" rtlCol="0">
            <a:noAutofit/>
          </a:bodyPr>
          <a:lstStyle/>
          <a:p>
            <a:r>
              <a:rPr lang="en-US" sz="2600" dirty="0"/>
              <a:t>Outcomes of the scientific research provided by the participants of the Scientific Conference were used to elaborate the Adaptation Fund project proposal for Azerbaijan and Iran </a:t>
            </a:r>
            <a:r>
              <a:rPr lang="en-US" sz="2600" b="1" dirty="0"/>
              <a:t>“</a:t>
            </a:r>
            <a:r>
              <a:rPr lang="en-US" sz="2600" b="1" dirty="0" err="1"/>
              <a:t>Urbanisation</a:t>
            </a:r>
            <a:r>
              <a:rPr lang="en-US" sz="2600" b="1" dirty="0"/>
              <a:t> and Climate Change Adaptation in the Caspian Sea Region”</a:t>
            </a:r>
            <a:r>
              <a:rPr lang="en-US" sz="2600" dirty="0"/>
              <a:t>,</a:t>
            </a:r>
            <a:r>
              <a:rPr lang="en-US" sz="2600" b="1" dirty="0"/>
              <a:t> </a:t>
            </a:r>
            <a:r>
              <a:rPr lang="en-US" sz="2600" dirty="0"/>
              <a:t>in particular, new data on the Caspian Sea level forecasting, climate change consequences and hazardous climate-related events</a:t>
            </a:r>
            <a:endParaRPr lang="en-US" sz="2600" b="1" dirty="0"/>
          </a:p>
        </p:txBody>
      </p:sp>
    </p:spTree>
    <p:extLst>
      <p:ext uri="{BB962C8B-B14F-4D97-AF65-F5344CB8AC3E}">
        <p14:creationId xmlns:p14="http://schemas.microsoft.com/office/powerpoint/2010/main" val="400516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A91B07-8389-F2DD-876D-042B0A7E7596}"/>
              </a:ext>
            </a:extLst>
          </p:cNvPr>
          <p:cNvSpPr>
            <a:spLocks noGrp="1"/>
          </p:cNvSpPr>
          <p:nvPr>
            <p:ph type="title"/>
          </p:nvPr>
        </p:nvSpPr>
        <p:spPr>
          <a:xfrm>
            <a:off x="1066800" y="491701"/>
            <a:ext cx="10058400" cy="994410"/>
          </a:xfrm>
        </p:spPr>
        <p:txBody>
          <a:bodyPr>
            <a:normAutofit/>
          </a:bodyPr>
          <a:lstStyle/>
          <a:p>
            <a:r>
              <a:rPr lang="en-US" dirty="0"/>
              <a:t>To conclude</a:t>
            </a:r>
          </a:p>
        </p:txBody>
      </p:sp>
      <p:graphicFrame>
        <p:nvGraphicFramePr>
          <p:cNvPr id="6" name="Объект 3">
            <a:extLst>
              <a:ext uri="{FF2B5EF4-FFF2-40B4-BE49-F238E27FC236}">
                <a16:creationId xmlns:a16="http://schemas.microsoft.com/office/drawing/2014/main" id="{72912393-F7E6-42F7-BBFC-F63E296B6EFC}"/>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7073648"/>
      </p:ext>
    </p:extLst>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639</TotalTime>
  <Words>1604</Words>
  <Application>Microsoft Office PowerPoint</Application>
  <PresentationFormat>Широкоэкранный</PresentationFormat>
  <Paragraphs>87</Paragraphs>
  <Slides>10</Slides>
  <Notes>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10</vt:i4>
      </vt:variant>
    </vt:vector>
  </HeadingPairs>
  <TitlesOfParts>
    <vt:vector size="16" baseType="lpstr">
      <vt:lpstr>Abadi Extra Light</vt:lpstr>
      <vt:lpstr>Arial</vt:lpstr>
      <vt:lpstr>Calibri</vt:lpstr>
      <vt:lpstr>Calibri Light</vt:lpstr>
      <vt:lpstr>Ретро</vt:lpstr>
      <vt:lpstr>Тема Office</vt:lpstr>
      <vt:lpstr>Scientific Conference on the Climate Change in the Caspian Sea region</vt:lpstr>
      <vt:lpstr>Conference sections</vt:lpstr>
      <vt:lpstr>Key figures</vt:lpstr>
      <vt:lpstr>Post-Conference survey results</vt:lpstr>
      <vt:lpstr>Recommendations</vt:lpstr>
      <vt:lpstr>Scientific Network of the Caspian Sea Region</vt:lpstr>
      <vt:lpstr>Scientific Network of the Caspian Sea Region</vt:lpstr>
      <vt:lpstr>Feeding the project preparation activities:</vt:lpstr>
      <vt:lpstr>To conclude</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Kristina Russkikh</dc:creator>
  <cp:lastModifiedBy>Kristina Russkikh</cp:lastModifiedBy>
  <cp:revision>1</cp:revision>
  <dcterms:created xsi:type="dcterms:W3CDTF">2023-11-28T11:55:16Z</dcterms:created>
  <dcterms:modified xsi:type="dcterms:W3CDTF">2023-11-30T15:58:55Z</dcterms:modified>
</cp:coreProperties>
</file>