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346" r:id="rId2"/>
    <p:sldId id="379" r:id="rId3"/>
    <p:sldId id="314" r:id="rId4"/>
    <p:sldId id="359" r:id="rId5"/>
    <p:sldId id="380" r:id="rId6"/>
    <p:sldId id="360" r:id="rId7"/>
    <p:sldId id="369" r:id="rId8"/>
    <p:sldId id="381" r:id="rId9"/>
    <p:sldId id="357" r:id="rId10"/>
    <p:sldId id="3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C3383-CFDE-4957-9404-ED7C03296F26}" v="14" dt="2023-12-08T16:58:24.353"/>
  </p1510:revLst>
</p1510:revInfo>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93410" autoAdjust="0"/>
  </p:normalViewPr>
  <p:slideViewPr>
    <p:cSldViewPr>
      <p:cViewPr varScale="1">
        <p:scale>
          <a:sx n="66" d="100"/>
          <a:sy n="66" d="100"/>
        </p:scale>
        <p:origin x="9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55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Russkikh" userId="4818460d-efb5-4595-a507-6719b83b544c" providerId="ADAL" clId="{69AC3383-CFDE-4957-9404-ED7C03296F26}"/>
    <pc:docChg chg="undo custSel modSld">
      <pc:chgData name="Kristina Russkikh" userId="4818460d-efb5-4595-a507-6719b83b544c" providerId="ADAL" clId="{69AC3383-CFDE-4957-9404-ED7C03296F26}" dt="2023-12-08T16:58:28.276" v="1154"/>
      <pc:docMkLst>
        <pc:docMk/>
      </pc:docMkLst>
      <pc:sldChg chg="modSp mod modNotesTx">
        <pc:chgData name="Kristina Russkikh" userId="4818460d-efb5-4595-a507-6719b83b544c" providerId="ADAL" clId="{69AC3383-CFDE-4957-9404-ED7C03296F26}" dt="2023-12-08T16:56:12.551" v="1142"/>
        <pc:sldMkLst>
          <pc:docMk/>
          <pc:sldMk cId="0" sldId="314"/>
        </pc:sldMkLst>
        <pc:spChg chg="mod">
          <ac:chgData name="Kristina Russkikh" userId="4818460d-efb5-4595-a507-6719b83b544c" providerId="ADAL" clId="{69AC3383-CFDE-4957-9404-ED7C03296F26}" dt="2023-12-08T16:44:39.053" v="1104"/>
          <ac:spMkLst>
            <pc:docMk/>
            <pc:sldMk cId="0" sldId="314"/>
            <ac:spMk id="2" creationId="{00000000-0000-0000-0000-000000000000}"/>
          </ac:spMkLst>
        </pc:spChg>
        <pc:spChg chg="mod">
          <ac:chgData name="Kristina Russkikh" userId="4818460d-efb5-4595-a507-6719b83b544c" providerId="ADAL" clId="{69AC3383-CFDE-4957-9404-ED7C03296F26}" dt="2023-12-08T16:46:33.460" v="1120" actId="20577"/>
          <ac:spMkLst>
            <pc:docMk/>
            <pc:sldMk cId="0" sldId="314"/>
            <ac:spMk id="13" creationId="{00000000-0000-0000-0000-000000000000}"/>
          </ac:spMkLst>
        </pc:spChg>
        <pc:spChg chg="mod">
          <ac:chgData name="Kristina Russkikh" userId="4818460d-efb5-4595-a507-6719b83b544c" providerId="ADAL" clId="{69AC3383-CFDE-4957-9404-ED7C03296F26}" dt="2023-12-08T16:44:03.334" v="1102" actId="1076"/>
          <ac:spMkLst>
            <pc:docMk/>
            <pc:sldMk cId="0" sldId="314"/>
            <ac:spMk id="14" creationId="{00000000-0000-0000-0000-000000000000}"/>
          </ac:spMkLst>
        </pc:spChg>
        <pc:spChg chg="mod">
          <ac:chgData name="Kristina Russkikh" userId="4818460d-efb5-4595-a507-6719b83b544c" providerId="ADAL" clId="{69AC3383-CFDE-4957-9404-ED7C03296F26}" dt="2023-12-08T11:42:36.203" v="221" actId="20577"/>
          <ac:spMkLst>
            <pc:docMk/>
            <pc:sldMk cId="0" sldId="314"/>
            <ac:spMk id="18" creationId="{00000000-0000-0000-0000-000000000000}"/>
          </ac:spMkLst>
        </pc:spChg>
        <pc:spChg chg="mod">
          <ac:chgData name="Kristina Russkikh" userId="4818460d-efb5-4595-a507-6719b83b544c" providerId="ADAL" clId="{69AC3383-CFDE-4957-9404-ED7C03296F26}" dt="2023-12-08T11:51:56.929" v="222" actId="14826"/>
          <ac:spMkLst>
            <pc:docMk/>
            <pc:sldMk cId="0" sldId="314"/>
            <ac:spMk id="30" creationId="{00000000-0000-0000-0000-000000000000}"/>
          </ac:spMkLst>
        </pc:spChg>
        <pc:grpChg chg="mod">
          <ac:chgData name="Kristina Russkikh" userId="4818460d-efb5-4595-a507-6719b83b544c" providerId="ADAL" clId="{69AC3383-CFDE-4957-9404-ED7C03296F26}" dt="2023-12-08T11:51:56.929" v="222" actId="14826"/>
          <ac:grpSpMkLst>
            <pc:docMk/>
            <pc:sldMk cId="0" sldId="314"/>
            <ac:grpSpMk id="22" creationId="{00000000-0000-0000-0000-000000000000}"/>
          </ac:grpSpMkLst>
        </pc:grpChg>
        <pc:picChg chg="mod">
          <ac:chgData name="Kristina Russkikh" userId="4818460d-efb5-4595-a507-6719b83b544c" providerId="ADAL" clId="{69AC3383-CFDE-4957-9404-ED7C03296F26}" dt="2023-12-08T11:51:56.929" v="222" actId="14826"/>
          <ac:picMkLst>
            <pc:docMk/>
            <pc:sldMk cId="0" sldId="314"/>
            <ac:picMk id="26" creationId="{00000000-0000-0000-0000-000000000000}"/>
          </ac:picMkLst>
        </pc:picChg>
      </pc:sldChg>
      <pc:sldChg chg="modSp mod modNotesTx">
        <pc:chgData name="Kristina Russkikh" userId="4818460d-efb5-4595-a507-6719b83b544c" providerId="ADAL" clId="{69AC3383-CFDE-4957-9404-ED7C03296F26}" dt="2023-12-08T16:55:40.151" v="1140"/>
        <pc:sldMkLst>
          <pc:docMk/>
          <pc:sldMk cId="0" sldId="346"/>
        </pc:sldMkLst>
        <pc:spChg chg="mod">
          <ac:chgData name="Kristina Russkikh" userId="4818460d-efb5-4595-a507-6719b83b544c" providerId="ADAL" clId="{69AC3383-CFDE-4957-9404-ED7C03296F26}" dt="2023-12-08T10:58:13.515" v="56" actId="20577"/>
          <ac:spMkLst>
            <pc:docMk/>
            <pc:sldMk cId="0" sldId="346"/>
            <ac:spMk id="16" creationId="{00000000-0000-0000-0000-000000000000}"/>
          </ac:spMkLst>
        </pc:spChg>
        <pc:spChg chg="mod">
          <ac:chgData name="Kristina Russkikh" userId="4818460d-efb5-4595-a507-6719b83b544c" providerId="ADAL" clId="{69AC3383-CFDE-4957-9404-ED7C03296F26}" dt="2023-12-08T11:35:22.636" v="170" actId="20577"/>
          <ac:spMkLst>
            <pc:docMk/>
            <pc:sldMk cId="0" sldId="346"/>
            <ac:spMk id="17" creationId="{00000000-0000-0000-0000-000000000000}"/>
          </ac:spMkLst>
        </pc:spChg>
      </pc:sldChg>
      <pc:sldChg chg="modSp mod modNotesTx">
        <pc:chgData name="Kristina Russkikh" userId="4818460d-efb5-4595-a507-6719b83b544c" providerId="ADAL" clId="{69AC3383-CFDE-4957-9404-ED7C03296F26}" dt="2023-12-08T16:58:28.276" v="1154"/>
        <pc:sldMkLst>
          <pc:docMk/>
          <pc:sldMk cId="0" sldId="357"/>
        </pc:sldMkLst>
        <pc:spChg chg="mod">
          <ac:chgData name="Kristina Russkikh" userId="4818460d-efb5-4595-a507-6719b83b544c" providerId="ADAL" clId="{69AC3383-CFDE-4957-9404-ED7C03296F26}" dt="2023-12-08T16:39:25.802" v="1096" actId="1076"/>
          <ac:spMkLst>
            <pc:docMk/>
            <pc:sldMk cId="0" sldId="357"/>
            <ac:spMk id="2" creationId="{00000000-0000-0000-0000-000000000000}"/>
          </ac:spMkLst>
        </pc:spChg>
        <pc:spChg chg="mod">
          <ac:chgData name="Kristina Russkikh" userId="4818460d-efb5-4595-a507-6719b83b544c" providerId="ADAL" clId="{69AC3383-CFDE-4957-9404-ED7C03296F26}" dt="2023-12-08T16:39:27.784" v="1097" actId="1076"/>
          <ac:spMkLst>
            <pc:docMk/>
            <pc:sldMk cId="0" sldId="357"/>
            <ac:spMk id="5" creationId="{00000000-0000-0000-0000-000000000000}"/>
          </ac:spMkLst>
        </pc:spChg>
      </pc:sldChg>
      <pc:sldChg chg="modSp mod modNotesTx">
        <pc:chgData name="Kristina Russkikh" userId="4818460d-efb5-4595-a507-6719b83b544c" providerId="ADAL" clId="{69AC3383-CFDE-4957-9404-ED7C03296F26}" dt="2023-12-08T16:56:37.561" v="1146"/>
        <pc:sldMkLst>
          <pc:docMk/>
          <pc:sldMk cId="3669354232" sldId="359"/>
        </pc:sldMkLst>
        <pc:spChg chg="mod">
          <ac:chgData name="Kristina Russkikh" userId="4818460d-efb5-4595-a507-6719b83b544c" providerId="ADAL" clId="{69AC3383-CFDE-4957-9404-ED7C03296F26}" dt="2023-12-08T11:53:18.810" v="252" actId="20577"/>
          <ac:spMkLst>
            <pc:docMk/>
            <pc:sldMk cId="3669354232" sldId="359"/>
            <ac:spMk id="3" creationId="{00000000-0000-0000-0000-000000000000}"/>
          </ac:spMkLst>
        </pc:spChg>
        <pc:spChg chg="mod">
          <ac:chgData name="Kristina Russkikh" userId="4818460d-efb5-4595-a507-6719b83b544c" providerId="ADAL" clId="{69AC3383-CFDE-4957-9404-ED7C03296F26}" dt="2023-12-08T14:08:09.823" v="304" actId="20577"/>
          <ac:spMkLst>
            <pc:docMk/>
            <pc:sldMk cId="3669354232" sldId="359"/>
            <ac:spMk id="10" creationId="{00000000-0000-0000-0000-000000000000}"/>
          </ac:spMkLst>
        </pc:spChg>
        <pc:spChg chg="mod">
          <ac:chgData name="Kristina Russkikh" userId="4818460d-efb5-4595-a507-6719b83b544c" providerId="ADAL" clId="{69AC3383-CFDE-4957-9404-ED7C03296F26}" dt="2023-12-08T16:47:17.639" v="1129" actId="20577"/>
          <ac:spMkLst>
            <pc:docMk/>
            <pc:sldMk cId="3669354232" sldId="359"/>
            <ac:spMk id="24" creationId="{00000000-0000-0000-0000-000000000000}"/>
          </ac:spMkLst>
        </pc:spChg>
        <pc:spChg chg="mod">
          <ac:chgData name="Kristina Russkikh" userId="4818460d-efb5-4595-a507-6719b83b544c" providerId="ADAL" clId="{69AC3383-CFDE-4957-9404-ED7C03296F26}" dt="2023-12-08T14:08:48.258" v="323" actId="20577"/>
          <ac:spMkLst>
            <pc:docMk/>
            <pc:sldMk cId="3669354232" sldId="359"/>
            <ac:spMk id="25" creationId="{EE9331F0-E909-4BC4-A5B8-9B9F05659D15}"/>
          </ac:spMkLst>
        </pc:spChg>
        <pc:picChg chg="mod">
          <ac:chgData name="Kristina Russkikh" userId="4818460d-efb5-4595-a507-6719b83b544c" providerId="ADAL" clId="{69AC3383-CFDE-4957-9404-ED7C03296F26}" dt="2023-12-08T13:59:12.669" v="285" actId="14826"/>
          <ac:picMkLst>
            <pc:docMk/>
            <pc:sldMk cId="3669354232" sldId="359"/>
            <ac:picMk id="22" creationId="{00000000-0000-0000-0000-000000000000}"/>
          </ac:picMkLst>
        </pc:picChg>
      </pc:sldChg>
      <pc:sldChg chg="modSp mod modNotesTx">
        <pc:chgData name="Kristina Russkikh" userId="4818460d-efb5-4595-a507-6719b83b544c" providerId="ADAL" clId="{69AC3383-CFDE-4957-9404-ED7C03296F26}" dt="2023-12-08T16:57:50.614" v="1151"/>
        <pc:sldMkLst>
          <pc:docMk/>
          <pc:sldMk cId="1318491366" sldId="360"/>
        </pc:sldMkLst>
        <pc:spChg chg="mod">
          <ac:chgData name="Kristina Russkikh" userId="4818460d-efb5-4595-a507-6719b83b544c" providerId="ADAL" clId="{69AC3383-CFDE-4957-9404-ED7C03296F26}" dt="2023-12-08T15:39:08.314" v="610" actId="20577"/>
          <ac:spMkLst>
            <pc:docMk/>
            <pc:sldMk cId="1318491366" sldId="360"/>
            <ac:spMk id="5" creationId="{00000000-0000-0000-0000-000000000000}"/>
          </ac:spMkLst>
        </pc:spChg>
        <pc:spChg chg="mod">
          <ac:chgData name="Kristina Russkikh" userId="4818460d-efb5-4595-a507-6719b83b544c" providerId="ADAL" clId="{69AC3383-CFDE-4957-9404-ED7C03296F26}" dt="2023-12-08T15:35:23.032" v="516" actId="14826"/>
          <ac:spMkLst>
            <pc:docMk/>
            <pc:sldMk cId="1318491366" sldId="360"/>
            <ac:spMk id="18" creationId="{00000000-0000-0000-0000-000000000000}"/>
          </ac:spMkLst>
        </pc:spChg>
        <pc:spChg chg="mod">
          <ac:chgData name="Kristina Russkikh" userId="4818460d-efb5-4595-a507-6719b83b544c" providerId="ADAL" clId="{69AC3383-CFDE-4957-9404-ED7C03296F26}" dt="2023-12-08T15:38:53.146" v="573" actId="20577"/>
          <ac:spMkLst>
            <pc:docMk/>
            <pc:sldMk cId="1318491366" sldId="360"/>
            <ac:spMk id="20" creationId="{00000000-0000-0000-0000-000000000000}"/>
          </ac:spMkLst>
        </pc:spChg>
        <pc:spChg chg="mod">
          <ac:chgData name="Kristina Russkikh" userId="4818460d-efb5-4595-a507-6719b83b544c" providerId="ADAL" clId="{69AC3383-CFDE-4957-9404-ED7C03296F26}" dt="2023-12-08T15:35:23.032" v="516" actId="14826"/>
          <ac:spMkLst>
            <pc:docMk/>
            <pc:sldMk cId="1318491366" sldId="360"/>
            <ac:spMk id="21" creationId="{00000000-0000-0000-0000-000000000000}"/>
          </ac:spMkLst>
        </pc:spChg>
        <pc:grpChg chg="mod">
          <ac:chgData name="Kristina Russkikh" userId="4818460d-efb5-4595-a507-6719b83b544c" providerId="ADAL" clId="{69AC3383-CFDE-4957-9404-ED7C03296F26}" dt="2023-12-08T15:35:23.032" v="516" actId="14826"/>
          <ac:grpSpMkLst>
            <pc:docMk/>
            <pc:sldMk cId="1318491366" sldId="360"/>
            <ac:grpSpMk id="2" creationId="{00000000-0000-0000-0000-000000000000}"/>
          </ac:grpSpMkLst>
        </pc:grpChg>
        <pc:grpChg chg="mod">
          <ac:chgData name="Kristina Russkikh" userId="4818460d-efb5-4595-a507-6719b83b544c" providerId="ADAL" clId="{69AC3383-CFDE-4957-9404-ED7C03296F26}" dt="2023-12-08T15:35:23.032" v="516" actId="14826"/>
          <ac:grpSpMkLst>
            <pc:docMk/>
            <pc:sldMk cId="1318491366" sldId="360"/>
            <ac:grpSpMk id="15" creationId="{00000000-0000-0000-0000-000000000000}"/>
          </ac:grpSpMkLst>
        </pc:grpChg>
        <pc:graphicFrameChg chg="modGraphic">
          <ac:chgData name="Kristina Russkikh" userId="4818460d-efb5-4595-a507-6719b83b544c" providerId="ADAL" clId="{69AC3383-CFDE-4957-9404-ED7C03296F26}" dt="2023-12-08T15:49:42.234" v="778" actId="20577"/>
          <ac:graphicFrameMkLst>
            <pc:docMk/>
            <pc:sldMk cId="1318491366" sldId="360"/>
            <ac:graphicFrameMk id="4" creationId="{00000000-0000-0000-0000-000000000000}"/>
          </ac:graphicFrameMkLst>
        </pc:graphicFrameChg>
        <pc:picChg chg="mod">
          <ac:chgData name="Kristina Russkikh" userId="4818460d-efb5-4595-a507-6719b83b544c" providerId="ADAL" clId="{69AC3383-CFDE-4957-9404-ED7C03296F26}" dt="2023-12-08T15:35:23.032" v="516" actId="14826"/>
          <ac:picMkLst>
            <pc:docMk/>
            <pc:sldMk cId="1318491366" sldId="360"/>
            <ac:picMk id="19" creationId="{00000000-0000-0000-0000-000000000000}"/>
          </ac:picMkLst>
        </pc:picChg>
        <pc:picChg chg="mod">
          <ac:chgData name="Kristina Russkikh" userId="4818460d-efb5-4595-a507-6719b83b544c" providerId="ADAL" clId="{69AC3383-CFDE-4957-9404-ED7C03296F26}" dt="2023-12-08T15:35:23.032" v="516" actId="14826"/>
          <ac:picMkLst>
            <pc:docMk/>
            <pc:sldMk cId="1318491366" sldId="360"/>
            <ac:picMk id="1026" creationId="{00000000-0000-0000-0000-000000000000}"/>
          </ac:picMkLst>
        </pc:picChg>
      </pc:sldChg>
      <pc:sldChg chg="modSp mod modNotesTx">
        <pc:chgData name="Kristina Russkikh" userId="4818460d-efb5-4595-a507-6719b83b544c" providerId="ADAL" clId="{69AC3383-CFDE-4957-9404-ED7C03296F26}" dt="2023-12-08T16:58:18.856" v="1153"/>
        <pc:sldMkLst>
          <pc:docMk/>
          <pc:sldMk cId="3129456778" sldId="367"/>
        </pc:sldMkLst>
        <pc:spChg chg="mod">
          <ac:chgData name="Kristina Russkikh" userId="4818460d-efb5-4595-a507-6719b83b544c" providerId="ADAL" clId="{69AC3383-CFDE-4957-9404-ED7C03296F26}" dt="2023-12-08T15:59:18.303" v="983" actId="20577"/>
          <ac:spMkLst>
            <pc:docMk/>
            <pc:sldMk cId="3129456778" sldId="367"/>
            <ac:spMk id="5" creationId="{00000000-0000-0000-0000-000000000000}"/>
          </ac:spMkLst>
        </pc:spChg>
      </pc:sldChg>
      <pc:sldChg chg="modSp mod modNotesTx">
        <pc:chgData name="Kristina Russkikh" userId="4818460d-efb5-4595-a507-6719b83b544c" providerId="ADAL" clId="{69AC3383-CFDE-4957-9404-ED7C03296F26}" dt="2023-12-08T16:57:20.922" v="1149"/>
        <pc:sldMkLst>
          <pc:docMk/>
          <pc:sldMk cId="2771167343" sldId="369"/>
        </pc:sldMkLst>
        <pc:spChg chg="mod">
          <ac:chgData name="Kristina Russkikh" userId="4818460d-efb5-4595-a507-6719b83b544c" providerId="ADAL" clId="{69AC3383-CFDE-4957-9404-ED7C03296F26}" dt="2023-12-08T16:45:39.131" v="1112" actId="20577"/>
          <ac:spMkLst>
            <pc:docMk/>
            <pc:sldMk cId="2771167343" sldId="369"/>
            <ac:spMk id="2" creationId="{00000000-0000-0000-0000-000000000000}"/>
          </ac:spMkLst>
        </pc:spChg>
        <pc:spChg chg="mod">
          <ac:chgData name="Kristina Russkikh" userId="4818460d-efb5-4595-a507-6719b83b544c" providerId="ADAL" clId="{69AC3383-CFDE-4957-9404-ED7C03296F26}" dt="2023-12-08T16:00:56.200" v="1017" actId="20577"/>
          <ac:spMkLst>
            <pc:docMk/>
            <pc:sldMk cId="2771167343" sldId="369"/>
            <ac:spMk id="4" creationId="{00000000-0000-0000-0000-000000000000}"/>
          </ac:spMkLst>
        </pc:spChg>
        <pc:spChg chg="mod">
          <ac:chgData name="Kristina Russkikh" userId="4818460d-efb5-4595-a507-6719b83b544c" providerId="ADAL" clId="{69AC3383-CFDE-4957-9404-ED7C03296F26}" dt="2023-12-08T15:59:55.922" v="996" actId="20577"/>
          <ac:spMkLst>
            <pc:docMk/>
            <pc:sldMk cId="2771167343" sldId="369"/>
            <ac:spMk id="5" creationId="{00000000-0000-0000-0000-000000000000}"/>
          </ac:spMkLst>
        </pc:spChg>
        <pc:spChg chg="mod">
          <ac:chgData name="Kristina Russkikh" userId="4818460d-efb5-4595-a507-6719b83b544c" providerId="ADAL" clId="{69AC3383-CFDE-4957-9404-ED7C03296F26}" dt="2023-12-08T15:50:21.885" v="798" actId="20577"/>
          <ac:spMkLst>
            <pc:docMk/>
            <pc:sldMk cId="2771167343" sldId="369"/>
            <ac:spMk id="11" creationId="{00000000-0000-0000-0000-000000000000}"/>
          </ac:spMkLst>
        </pc:spChg>
        <pc:spChg chg="mod">
          <ac:chgData name="Kristina Russkikh" userId="4818460d-efb5-4595-a507-6719b83b544c" providerId="ADAL" clId="{69AC3383-CFDE-4957-9404-ED7C03296F26}" dt="2023-12-08T15:51:02.019" v="839" actId="20577"/>
          <ac:spMkLst>
            <pc:docMk/>
            <pc:sldMk cId="2771167343" sldId="369"/>
            <ac:spMk id="12" creationId="{00000000-0000-0000-0000-000000000000}"/>
          </ac:spMkLst>
        </pc:spChg>
        <pc:spChg chg="mod">
          <ac:chgData name="Kristina Russkikh" userId="4818460d-efb5-4595-a507-6719b83b544c" providerId="ADAL" clId="{69AC3383-CFDE-4957-9404-ED7C03296F26}" dt="2023-12-08T15:55:45.808" v="852" actId="20577"/>
          <ac:spMkLst>
            <pc:docMk/>
            <pc:sldMk cId="2771167343" sldId="369"/>
            <ac:spMk id="13" creationId="{03DECC25-8CE1-40D9-B407-5E48DB865DE7}"/>
          </ac:spMkLst>
        </pc:spChg>
        <pc:spChg chg="mod">
          <ac:chgData name="Kristina Russkikh" userId="4818460d-efb5-4595-a507-6719b83b544c" providerId="ADAL" clId="{69AC3383-CFDE-4957-9404-ED7C03296F26}" dt="2023-12-08T15:56:21.363" v="915" actId="20577"/>
          <ac:spMkLst>
            <pc:docMk/>
            <pc:sldMk cId="2771167343" sldId="369"/>
            <ac:spMk id="20" creationId="{EE9331F0-E909-4BC4-A5B8-9B9F05659D15}"/>
          </ac:spMkLst>
        </pc:spChg>
        <pc:spChg chg="mod">
          <ac:chgData name="Kristina Russkikh" userId="4818460d-efb5-4595-a507-6719b83b544c" providerId="ADAL" clId="{69AC3383-CFDE-4957-9404-ED7C03296F26}" dt="2023-12-08T15:56:40.138" v="952" actId="20577"/>
          <ac:spMkLst>
            <pc:docMk/>
            <pc:sldMk cId="2771167343" sldId="369"/>
            <ac:spMk id="23" creationId="{1671CA2D-F2C8-4191-9F30-223E70B54D31}"/>
          </ac:spMkLst>
        </pc:spChg>
        <pc:spChg chg="mod">
          <ac:chgData name="Kristina Russkikh" userId="4818460d-efb5-4595-a507-6719b83b544c" providerId="ADAL" clId="{69AC3383-CFDE-4957-9404-ED7C03296F26}" dt="2023-12-08T15:56:04.380" v="888" actId="20577"/>
          <ac:spMkLst>
            <pc:docMk/>
            <pc:sldMk cId="2771167343" sldId="369"/>
            <ac:spMk id="24" creationId="{00000000-0000-0000-0000-000000000000}"/>
          </ac:spMkLst>
        </pc:spChg>
        <pc:spChg chg="mod">
          <ac:chgData name="Kristina Russkikh" userId="4818460d-efb5-4595-a507-6719b83b544c" providerId="ADAL" clId="{69AC3383-CFDE-4957-9404-ED7C03296F26}" dt="2023-12-08T15:56:07.759" v="891" actId="20577"/>
          <ac:spMkLst>
            <pc:docMk/>
            <pc:sldMk cId="2771167343" sldId="369"/>
            <ac:spMk id="25" creationId="{00000000-0000-0000-0000-000000000000}"/>
          </ac:spMkLst>
        </pc:spChg>
        <pc:spChg chg="mod">
          <ac:chgData name="Kristina Russkikh" userId="4818460d-efb5-4595-a507-6719b83b544c" providerId="ADAL" clId="{69AC3383-CFDE-4957-9404-ED7C03296F26}" dt="2023-12-08T15:56:10.478" v="894" actId="20577"/>
          <ac:spMkLst>
            <pc:docMk/>
            <pc:sldMk cId="2771167343" sldId="369"/>
            <ac:spMk id="26" creationId="{00000000-0000-0000-0000-000000000000}"/>
          </ac:spMkLst>
        </pc:spChg>
      </pc:sldChg>
      <pc:sldChg chg="modSp mod modNotesTx">
        <pc:chgData name="Kristina Russkikh" userId="4818460d-efb5-4595-a507-6719b83b544c" providerId="ADAL" clId="{69AC3383-CFDE-4957-9404-ED7C03296F26}" dt="2023-12-08T16:55:49.987" v="1141"/>
        <pc:sldMkLst>
          <pc:docMk/>
          <pc:sldMk cId="1216410185" sldId="379"/>
        </pc:sldMkLst>
        <pc:spChg chg="mod">
          <ac:chgData name="Kristina Russkikh" userId="4818460d-efb5-4595-a507-6719b83b544c" providerId="ADAL" clId="{69AC3383-CFDE-4957-9404-ED7C03296F26}" dt="2023-12-08T11:26:02.447" v="65" actId="20577"/>
          <ac:spMkLst>
            <pc:docMk/>
            <pc:sldMk cId="1216410185" sldId="379"/>
            <ac:spMk id="9" creationId="{00000000-0000-0000-0000-000000000000}"/>
          </ac:spMkLst>
        </pc:spChg>
        <pc:spChg chg="mod">
          <ac:chgData name="Kristina Russkikh" userId="4818460d-efb5-4595-a507-6719b83b544c" providerId="ADAL" clId="{69AC3383-CFDE-4957-9404-ED7C03296F26}" dt="2023-12-08T16:46:11.174" v="1116" actId="20577"/>
          <ac:spMkLst>
            <pc:docMk/>
            <pc:sldMk cId="1216410185" sldId="379"/>
            <ac:spMk id="12" creationId="{00000000-0000-0000-0000-000000000000}"/>
          </ac:spMkLst>
        </pc:spChg>
        <pc:spChg chg="mod">
          <ac:chgData name="Kristina Russkikh" userId="4818460d-efb5-4595-a507-6719b83b544c" providerId="ADAL" clId="{69AC3383-CFDE-4957-9404-ED7C03296F26}" dt="2023-12-08T11:28:13.551" v="71" actId="20577"/>
          <ac:spMkLst>
            <pc:docMk/>
            <pc:sldMk cId="1216410185" sldId="379"/>
            <ac:spMk id="13" creationId="{00000000-0000-0000-0000-000000000000}"/>
          </ac:spMkLst>
        </pc:spChg>
        <pc:spChg chg="mod">
          <ac:chgData name="Kristina Russkikh" userId="4818460d-efb5-4595-a507-6719b83b544c" providerId="ADAL" clId="{69AC3383-CFDE-4957-9404-ED7C03296F26}" dt="2023-12-08T11:30:19.801" v="133" actId="20577"/>
          <ac:spMkLst>
            <pc:docMk/>
            <pc:sldMk cId="1216410185" sldId="379"/>
            <ac:spMk id="19" creationId="{00000000-0000-0000-0000-000000000000}"/>
          </ac:spMkLst>
        </pc:spChg>
        <pc:spChg chg="mod">
          <ac:chgData name="Kristina Russkikh" userId="4818460d-efb5-4595-a507-6719b83b544c" providerId="ADAL" clId="{69AC3383-CFDE-4957-9404-ED7C03296F26}" dt="2023-12-08T11:29:17.800" v="117" actId="20577"/>
          <ac:spMkLst>
            <pc:docMk/>
            <pc:sldMk cId="1216410185" sldId="379"/>
            <ac:spMk id="20" creationId="{00000000-0000-0000-0000-000000000000}"/>
          </ac:spMkLst>
        </pc:spChg>
      </pc:sldChg>
      <pc:sldChg chg="modSp mod modNotesTx">
        <pc:chgData name="Kristina Russkikh" userId="4818460d-efb5-4595-a507-6719b83b544c" providerId="ADAL" clId="{69AC3383-CFDE-4957-9404-ED7C03296F26}" dt="2023-12-08T16:57:41.579" v="1150"/>
        <pc:sldMkLst>
          <pc:docMk/>
          <pc:sldMk cId="1638583506" sldId="380"/>
        </pc:sldMkLst>
        <pc:spChg chg="mod">
          <ac:chgData name="Kristina Russkikh" userId="4818460d-efb5-4595-a507-6719b83b544c" providerId="ADAL" clId="{69AC3383-CFDE-4957-9404-ED7C03296F26}" dt="2023-12-08T15:23:34.926" v="422" actId="14826"/>
          <ac:spMkLst>
            <pc:docMk/>
            <pc:sldMk cId="1638583506" sldId="380"/>
            <ac:spMk id="9" creationId="{00000000-0000-0000-0000-000000000000}"/>
          </ac:spMkLst>
        </pc:spChg>
        <pc:spChg chg="mod">
          <ac:chgData name="Kristina Russkikh" userId="4818460d-efb5-4595-a507-6719b83b544c" providerId="ADAL" clId="{69AC3383-CFDE-4957-9404-ED7C03296F26}" dt="2023-12-08T15:08:43.728" v="392" actId="1076"/>
          <ac:spMkLst>
            <pc:docMk/>
            <pc:sldMk cId="1638583506" sldId="380"/>
            <ac:spMk id="11" creationId="{00000000-0000-0000-0000-000000000000}"/>
          </ac:spMkLst>
        </pc:spChg>
        <pc:spChg chg="mod">
          <ac:chgData name="Kristina Russkikh" userId="4818460d-efb5-4595-a507-6719b83b544c" providerId="ADAL" clId="{69AC3383-CFDE-4957-9404-ED7C03296F26}" dt="2023-12-08T15:09:15.826" v="421" actId="1076"/>
          <ac:spMkLst>
            <pc:docMk/>
            <pc:sldMk cId="1638583506" sldId="380"/>
            <ac:spMk id="12" creationId="{00000000-0000-0000-0000-000000000000}"/>
          </ac:spMkLst>
        </pc:spChg>
        <pc:spChg chg="mod">
          <ac:chgData name="Kristina Russkikh" userId="4818460d-efb5-4595-a507-6719b83b544c" providerId="ADAL" clId="{69AC3383-CFDE-4957-9404-ED7C03296F26}" dt="2023-12-08T14:50:20.092" v="365" actId="20577"/>
          <ac:spMkLst>
            <pc:docMk/>
            <pc:sldMk cId="1638583506" sldId="380"/>
            <ac:spMk id="28" creationId="{00000000-0000-0000-0000-000000000000}"/>
          </ac:spMkLst>
        </pc:spChg>
        <pc:grpChg chg="mod">
          <ac:chgData name="Kristina Russkikh" userId="4818460d-efb5-4595-a507-6719b83b544c" providerId="ADAL" clId="{69AC3383-CFDE-4957-9404-ED7C03296F26}" dt="2023-12-08T15:23:34.926" v="422" actId="14826"/>
          <ac:grpSpMkLst>
            <pc:docMk/>
            <pc:sldMk cId="1638583506" sldId="380"/>
            <ac:grpSpMk id="5" creationId="{00000000-0000-0000-0000-000000000000}"/>
          </ac:grpSpMkLst>
        </pc:grpChg>
        <pc:picChg chg="mod">
          <ac:chgData name="Kristina Russkikh" userId="4818460d-efb5-4595-a507-6719b83b544c" providerId="ADAL" clId="{69AC3383-CFDE-4957-9404-ED7C03296F26}" dt="2023-12-08T15:23:34.926" v="422" actId="14826"/>
          <ac:picMkLst>
            <pc:docMk/>
            <pc:sldMk cId="1638583506" sldId="380"/>
            <ac:picMk id="10" creationId="{00000000-0000-0000-0000-000000000000}"/>
          </ac:picMkLst>
        </pc:picChg>
      </pc:sldChg>
      <pc:sldChg chg="modSp mod modNotesTx">
        <pc:chgData name="Kristina Russkikh" userId="4818460d-efb5-4595-a507-6719b83b544c" providerId="ADAL" clId="{69AC3383-CFDE-4957-9404-ED7C03296F26}" dt="2023-12-08T16:58:02.987" v="1152"/>
        <pc:sldMkLst>
          <pc:docMk/>
          <pc:sldMk cId="2537126494" sldId="381"/>
        </pc:sldMkLst>
        <pc:spChg chg="mod">
          <ac:chgData name="Kristina Russkikh" userId="4818460d-efb5-4595-a507-6719b83b544c" providerId="ADAL" clId="{69AC3383-CFDE-4957-9404-ED7C03296F26}" dt="2023-12-08T16:07:17.276" v="1018"/>
          <ac:spMkLst>
            <pc:docMk/>
            <pc:sldMk cId="2537126494" sldId="381"/>
            <ac:spMk id="2" creationId="{00000000-0000-0000-0000-000000000000}"/>
          </ac:spMkLst>
        </pc:spChg>
        <pc:spChg chg="mod">
          <ac:chgData name="Kristina Russkikh" userId="4818460d-efb5-4595-a507-6719b83b544c" providerId="ADAL" clId="{69AC3383-CFDE-4957-9404-ED7C03296F26}" dt="2023-12-08T16:13:37.295" v="1038" actId="20577"/>
          <ac:spMkLst>
            <pc:docMk/>
            <pc:sldMk cId="2537126494" sldId="381"/>
            <ac:spMk id="9" creationId="{00000000-0000-0000-0000-000000000000}"/>
          </ac:spMkLst>
        </pc:spChg>
        <pc:spChg chg="mod">
          <ac:chgData name="Kristina Russkikh" userId="4818460d-efb5-4595-a507-6719b83b544c" providerId="ADAL" clId="{69AC3383-CFDE-4957-9404-ED7C03296F26}" dt="2023-12-08T16:13:41.508" v="1042" actId="20577"/>
          <ac:spMkLst>
            <pc:docMk/>
            <pc:sldMk cId="2537126494" sldId="381"/>
            <ac:spMk id="10" creationId="{00000000-0000-0000-0000-000000000000}"/>
          </ac:spMkLst>
        </pc:spChg>
        <pc:spChg chg="mod">
          <ac:chgData name="Kristina Russkikh" userId="4818460d-efb5-4595-a507-6719b83b544c" providerId="ADAL" clId="{69AC3383-CFDE-4957-9404-ED7C03296F26}" dt="2023-12-08T16:13:26.492" v="1032" actId="14100"/>
          <ac:spMkLst>
            <pc:docMk/>
            <pc:sldMk cId="2537126494" sldId="381"/>
            <ac:spMk id="11" creationId="{03DECC25-8CE1-40D9-B407-5E48DB865DE7}"/>
          </ac:spMkLst>
        </pc:spChg>
        <pc:spChg chg="mod">
          <ac:chgData name="Kristina Russkikh" userId="4818460d-efb5-4595-a507-6719b83b544c" providerId="ADAL" clId="{69AC3383-CFDE-4957-9404-ED7C03296F26}" dt="2023-12-08T16:13:33.206" v="1035" actId="20577"/>
          <ac:spMkLst>
            <pc:docMk/>
            <pc:sldMk cId="2537126494" sldId="381"/>
            <ac:spMk id="16" creationId="{00000000-0000-0000-0000-000000000000}"/>
          </ac:spMkLst>
        </pc:spChg>
        <pc:spChg chg="mod">
          <ac:chgData name="Kristina Russkikh" userId="4818460d-efb5-4595-a507-6719b83b544c" providerId="ADAL" clId="{69AC3383-CFDE-4957-9404-ED7C03296F26}" dt="2023-12-08T16:07:43.836" v="1019"/>
          <ac:spMkLst>
            <pc:docMk/>
            <pc:sldMk cId="2537126494" sldId="381"/>
            <ac:spMk id="22" creationId="{03DECC25-8CE1-40D9-B407-5E48DB865DE7}"/>
          </ac:spMkLst>
        </pc:spChg>
        <pc:picChg chg="mod">
          <ac:chgData name="Kristina Russkikh" userId="4818460d-efb5-4595-a507-6719b83b544c" providerId="ADAL" clId="{69AC3383-CFDE-4957-9404-ED7C03296F26}" dt="2023-12-08T16:17:04.839" v="1043" actId="14826"/>
          <ac:picMkLst>
            <pc:docMk/>
            <pc:sldMk cId="2537126494" sldId="381"/>
            <ac:picMk id="2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8B5E9-BB53-49F2-BD78-6E177EFF1710}" type="datetimeFigureOut">
              <a:rPr lang="ru-RU" smtClean="0"/>
              <a:pPr/>
              <a:t>08.12.2023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15322-5DF1-4FA7-9397-66236495B8B1}" type="slidenum">
              <a:rPr lang="ru-RU" smtClean="0"/>
              <a:pPr/>
              <a:t>‹#›</a:t>
            </a:fld>
            <a:endParaRPr lang="ru-RU"/>
          </a:p>
        </p:txBody>
      </p:sp>
    </p:spTree>
    <p:extLst>
      <p:ext uri="{BB962C8B-B14F-4D97-AF65-F5344CB8AC3E}">
        <p14:creationId xmlns:p14="http://schemas.microsoft.com/office/powerpoint/2010/main" val="400535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Ladies and gentlemen, distinguished delegates,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 of all, on behalf of the Secretariat of the Framework Convention for the protection of marine environment of the Caspian Sea I would like to express words of appreciation to the Republic of Azerbaijan for hosting this side event.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59DA0E6F-4E72-459C-BE10-BBA1D84BE4B4}"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03115322-5DF1-4FA7-9397-66236495B8B1}" type="slidenum">
              <a:rPr lang="ru-RU" smtClean="0"/>
              <a:pPr/>
              <a:t>10</a:t>
            </a:fld>
            <a:endParaRPr lang="ru-RU"/>
          </a:p>
        </p:txBody>
      </p:sp>
    </p:spTree>
    <p:extLst>
      <p:ext uri="{BB962C8B-B14F-4D97-AF65-F5344CB8AC3E}">
        <p14:creationId xmlns:p14="http://schemas.microsoft.com/office/powerpoint/2010/main" val="119048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 bring to your attention the evolving dynamics of the Caspian Sea, a body of water with a rich and varied history spanning centuries. The printout of the presentation was prepared by the colleagues from CASPCOM with who the Tehran Convention enjoys great collaboration and has signed Memorandum of Understanding. The several points which I want to highlight now are based on our collaboration. </a:t>
            </a:r>
          </a:p>
        </p:txBody>
      </p:sp>
      <p:sp>
        <p:nvSpPr>
          <p:cNvPr id="4" name="Номер слайда 3"/>
          <p:cNvSpPr>
            <a:spLocks noGrp="1"/>
          </p:cNvSpPr>
          <p:nvPr>
            <p:ph type="sldNum" sz="quarter" idx="5"/>
          </p:nvPr>
        </p:nvSpPr>
        <p:spPr/>
        <p:txBody>
          <a:bodyPr/>
          <a:lstStyle/>
          <a:p>
            <a:fld id="{03115322-5DF1-4FA7-9397-66236495B8B1}" type="slidenum">
              <a:rPr lang="ru-RU" smtClean="0"/>
              <a:pPr/>
              <a:t>2</a:t>
            </a:fld>
            <a:endParaRPr lang="ru-RU"/>
          </a:p>
        </p:txBody>
      </p:sp>
    </p:spTree>
    <p:extLst>
      <p:ext uri="{BB962C8B-B14F-4D97-AF65-F5344CB8AC3E}">
        <p14:creationId xmlns:p14="http://schemas.microsoft.com/office/powerpoint/2010/main" val="334167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Caspian Sea, distinct in its separation from the World Ocean, has demonstrated a remarkable sensitivity to shifts in climate conditions within its basin.</a:t>
            </a:r>
          </a:p>
          <a:p>
            <a:r>
              <a:rPr lang="en-US" dirty="0"/>
              <a:t>Over the course of instrumental observations, the Caspian Sea's level has undergone fluctuations of 4 meters, ranging from -25.3 meters in the 1800s to -29.0 meters in 1977. Following a rise in the 1980s and early 1990s, the sea's level now approaches the critical thresholds of the late 1970s, reaching -28.9 meters below sea level in 2023. Projections indicate a continued decline in the next decade.</a:t>
            </a:r>
          </a:p>
          <a:p>
            <a:endParaRPr lang="en-US" dirty="0"/>
          </a:p>
        </p:txBody>
      </p:sp>
      <p:sp>
        <p:nvSpPr>
          <p:cNvPr id="4" name="Номер слайда 3"/>
          <p:cNvSpPr>
            <a:spLocks noGrp="1"/>
          </p:cNvSpPr>
          <p:nvPr>
            <p:ph type="sldNum" sz="quarter" idx="5"/>
          </p:nvPr>
        </p:nvSpPr>
        <p:spPr/>
        <p:txBody>
          <a:bodyPr/>
          <a:lstStyle/>
          <a:p>
            <a:fld id="{03115322-5DF1-4FA7-9397-66236495B8B1}" type="slidenum">
              <a:rPr lang="ru-RU" smtClean="0"/>
              <a:pPr/>
              <a:t>3</a:t>
            </a:fld>
            <a:endParaRPr lang="ru-RU"/>
          </a:p>
        </p:txBody>
      </p:sp>
    </p:spTree>
    <p:extLst>
      <p:ext uri="{BB962C8B-B14F-4D97-AF65-F5344CB8AC3E}">
        <p14:creationId xmlns:p14="http://schemas.microsoft.com/office/powerpoint/2010/main" val="328176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prevailing cause behind this diminishing level lies in the altered water balance of the Caspian Sea, marked by increased evaporation and a reduction in inflow such as precipitation and river runoff. Long-term observational data reveals the substantial impact of contemporary global climate changes on the Caspian region, particularly affecting humidity, temperature conditions, and the ice regime in its northern expanse.</a:t>
            </a:r>
          </a:p>
          <a:p>
            <a:endParaRPr lang="en-US" dirty="0"/>
          </a:p>
        </p:txBody>
      </p:sp>
      <p:sp>
        <p:nvSpPr>
          <p:cNvPr id="4" name="Номер слайда 3"/>
          <p:cNvSpPr>
            <a:spLocks noGrp="1"/>
          </p:cNvSpPr>
          <p:nvPr>
            <p:ph type="sldNum" sz="quarter" idx="5"/>
          </p:nvPr>
        </p:nvSpPr>
        <p:spPr/>
        <p:txBody>
          <a:bodyPr/>
          <a:lstStyle/>
          <a:p>
            <a:fld id="{03115322-5DF1-4FA7-9397-66236495B8B1}" type="slidenum">
              <a:rPr lang="ru-RU" smtClean="0"/>
              <a:pPr/>
              <a:t>4</a:t>
            </a:fld>
            <a:endParaRPr lang="ru-RU"/>
          </a:p>
        </p:txBody>
      </p:sp>
    </p:spTree>
    <p:extLst>
      <p:ext uri="{BB962C8B-B14F-4D97-AF65-F5344CB8AC3E}">
        <p14:creationId xmlns:p14="http://schemas.microsoft.com/office/powerpoint/2010/main" val="242462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Observations from coastal stations indicate a 1.0°C rise in the average annual air temperature over the past 30 years, translating to a 0.5°C increase in the surface water layer. This warming trend correlates with diminishing precipitation and increased evaporation rates, with precipitation decreasing by 1.9 mm per year and evaporation rising by an average of 2.1 mm annually.</a:t>
            </a:r>
          </a:p>
        </p:txBody>
      </p:sp>
      <p:sp>
        <p:nvSpPr>
          <p:cNvPr id="4" name="Номер слайда 3"/>
          <p:cNvSpPr>
            <a:spLocks noGrp="1"/>
          </p:cNvSpPr>
          <p:nvPr>
            <p:ph type="sldNum" sz="quarter" idx="10"/>
          </p:nvPr>
        </p:nvSpPr>
        <p:spPr/>
        <p:txBody>
          <a:bodyPr/>
          <a:lstStyle/>
          <a:p>
            <a:fld id="{B809CDB7-FFD8-419F-A919-852E55AB7D75}"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279057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tandem with reduced precipitation and warming, the water flow from Caspian basin rivers has notably decreased. The average annual total river flow into the sea has diminished by approximately 35 km3 compared to the period of 1978-1995.</a:t>
            </a:r>
            <a:endParaRPr lang="ru-RU" dirty="0"/>
          </a:p>
        </p:txBody>
      </p:sp>
      <p:sp>
        <p:nvSpPr>
          <p:cNvPr id="4" name="Номер слайда 3"/>
          <p:cNvSpPr>
            <a:spLocks noGrp="1"/>
          </p:cNvSpPr>
          <p:nvPr>
            <p:ph type="sldNum" sz="quarter" idx="10"/>
          </p:nvPr>
        </p:nvSpPr>
        <p:spPr/>
        <p:txBody>
          <a:bodyPr/>
          <a:lstStyle/>
          <a:p>
            <a:fld id="{B809CDB7-FFD8-419F-A919-852E55AB7D75}"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77950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Furthermore, winters in the northern Caspian region have experienced significant warming, leading to softer ice conditions. The frequency of severe winters has dwindled, and the average number of ice days during the ice period has substantially decreased. The timing of complete ice clearance from the sea has shifted to earlier dates, accompanied by diminishing ice distribution areas and thinner ice cover.</a:t>
            </a:r>
          </a:p>
          <a:p>
            <a:endParaRPr lang="en-US" dirty="0"/>
          </a:p>
        </p:txBody>
      </p:sp>
      <p:sp>
        <p:nvSpPr>
          <p:cNvPr id="4" name="Номер слайда 3"/>
          <p:cNvSpPr>
            <a:spLocks noGrp="1"/>
          </p:cNvSpPr>
          <p:nvPr>
            <p:ph type="sldNum" sz="quarter" idx="5"/>
          </p:nvPr>
        </p:nvSpPr>
        <p:spPr/>
        <p:txBody>
          <a:bodyPr/>
          <a:lstStyle/>
          <a:p>
            <a:fld id="{03115322-5DF1-4FA7-9397-66236495B8B1}" type="slidenum">
              <a:rPr lang="ru-RU" smtClean="0"/>
              <a:pPr/>
              <a:t>7</a:t>
            </a:fld>
            <a:endParaRPr lang="ru-RU"/>
          </a:p>
        </p:txBody>
      </p:sp>
    </p:spTree>
    <p:extLst>
      <p:ext uri="{BB962C8B-B14F-4D97-AF65-F5344CB8AC3E}">
        <p14:creationId xmlns:p14="http://schemas.microsoft.com/office/powerpoint/2010/main" val="329613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It is imperative to recognize that the long-term fluctuations in sea level, viewed in a historical context, follow cyclical patterns inherent to climate variability. This cyclicality should be duly considered in the formulation of adaptation strategies. In this context, the timely provision of accurate hydrometeorological information plays a pivotal role in facilitating effective decision-making and the development of climate change adaptation plans.</a:t>
            </a:r>
          </a:p>
        </p:txBody>
      </p:sp>
      <p:sp>
        <p:nvSpPr>
          <p:cNvPr id="4" name="Номер слайда 3"/>
          <p:cNvSpPr>
            <a:spLocks noGrp="1"/>
          </p:cNvSpPr>
          <p:nvPr>
            <p:ph type="sldNum" sz="quarter" idx="5"/>
          </p:nvPr>
        </p:nvSpPr>
        <p:spPr/>
        <p:txBody>
          <a:bodyPr/>
          <a:lstStyle/>
          <a:p>
            <a:fld id="{03115322-5DF1-4FA7-9397-66236495B8B1}" type="slidenum">
              <a:rPr lang="ru-RU" smtClean="0"/>
              <a:pPr/>
              <a:t>8</a:t>
            </a:fld>
            <a:endParaRPr lang="ru-RU"/>
          </a:p>
        </p:txBody>
      </p:sp>
    </p:spTree>
    <p:extLst>
      <p:ext uri="{BB962C8B-B14F-4D97-AF65-F5344CB8AC3E}">
        <p14:creationId xmlns:p14="http://schemas.microsoft.com/office/powerpoint/2010/main" val="76809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 commend the collaborative efforts of the Caspian littoral countries under the Agreement on Cooperation in the Field of Hydrometeorology of the Caspian Sea and the Coordinating Committee on Hydrometeorology (CASPCOM). These endeavors contribute significantly to addressing the challenges posed by the changing climate conditions in the Caspian region.</a:t>
            </a:r>
          </a:p>
          <a:p>
            <a:r>
              <a:rPr lang="en-US" dirty="0"/>
              <a:t>In conclusion, as we engage in the discourse on climate change, let us remain cognizant of the complex relationship between global climate shifts and the specific vulnerabilities of regional bodies of water, such as the Caspian Sea. Together, through cooperative efforts and informed decision-making, we can pave the way for resilient adaptation strategies that safeguard the ecological integrity of this vital region. Thank you.</a:t>
            </a:r>
          </a:p>
          <a:p>
            <a:endParaRPr lang="en-US" dirty="0"/>
          </a:p>
        </p:txBody>
      </p:sp>
      <p:sp>
        <p:nvSpPr>
          <p:cNvPr id="4" name="Номер слайда 3"/>
          <p:cNvSpPr>
            <a:spLocks noGrp="1"/>
          </p:cNvSpPr>
          <p:nvPr>
            <p:ph type="sldNum" sz="quarter" idx="5"/>
          </p:nvPr>
        </p:nvSpPr>
        <p:spPr/>
        <p:txBody>
          <a:bodyPr/>
          <a:lstStyle/>
          <a:p>
            <a:fld id="{03115322-5DF1-4FA7-9397-66236495B8B1}" type="slidenum">
              <a:rPr lang="ru-RU" smtClean="0"/>
              <a:pPr/>
              <a:t>9</a:t>
            </a:fld>
            <a:endParaRPr lang="ru-RU"/>
          </a:p>
        </p:txBody>
      </p:sp>
    </p:spTree>
    <p:extLst>
      <p:ext uri="{BB962C8B-B14F-4D97-AF65-F5344CB8AC3E}">
        <p14:creationId xmlns:p14="http://schemas.microsoft.com/office/powerpoint/2010/main" val="162083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92FECDE0-F643-4DA0-9A07-921F431D2C76}" type="datetime1">
              <a:rPr lang="ru-RU" smtClean="0"/>
              <a:pPr/>
              <a:t>08.12.2023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BBAFE9C-CC57-457B-89CC-7415C1072E1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F61F3AE-F069-44A2-9E7C-4A041F7B550E}" type="datetime1">
              <a:rPr lang="ru-RU" smtClean="0"/>
              <a:pPr/>
              <a:t>08.12.2023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AFE9C-CC57-457B-89CC-7415C1072E1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50D1E6B-B6EE-437C-8E30-1BC0F88EDAFD}" type="datetime1">
              <a:rPr lang="ru-RU" smtClean="0"/>
              <a:pPr/>
              <a:t>08.12.2023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AFE9C-CC57-457B-89CC-7415C1072E1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D12C6F0-99DB-4E05-8FF2-F09FA227BF8A}" type="datetime1">
              <a:rPr lang="ru-RU" smtClean="0"/>
              <a:pPr/>
              <a:t>08.12.2023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AFE9C-CC57-457B-89CC-7415C1072E1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7CF6C62-1542-41A7-94C5-40508989B3EF}" type="datetime1">
              <a:rPr lang="ru-RU" smtClean="0"/>
              <a:pPr/>
              <a:t>08.12.2023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AFE9C-CC57-457B-89CC-7415C1072E1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2B16F1D2-D984-49E2-87F7-BBA2B7EFAF86}" type="datetime1">
              <a:rPr lang="ru-RU" smtClean="0"/>
              <a:pPr/>
              <a:t>08.12.2023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BAFE9C-CC57-457B-89CC-7415C1072E1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35FEB49F-F36B-440F-9CE0-F3EAC8707BCC}" type="datetime1">
              <a:rPr lang="ru-RU" smtClean="0"/>
              <a:pPr/>
              <a:t>08.12.2023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BAFE9C-CC57-457B-89CC-7415C1072E1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60733EA-C22A-453A-B220-71309439D612}" type="datetime1">
              <a:rPr lang="ru-RU" smtClean="0"/>
              <a:pPr/>
              <a:t>08.12.2023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BAFE9C-CC57-457B-89CC-7415C1072E1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D73F68-3193-4BEC-AEAE-CA6509F952CB}" type="datetime1">
              <a:rPr lang="ru-RU" smtClean="0"/>
              <a:pPr/>
              <a:t>08.12.2023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BAFE9C-CC57-457B-89CC-7415C1072E1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4FDE4941-0EDF-4A9D-84EF-CFB22BDA9607}" type="datetime1">
              <a:rPr lang="ru-RU" smtClean="0"/>
              <a:pPr/>
              <a:t>08.12.2023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BAFE9C-CC57-457B-89CC-7415C1072E1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6F1129E7-275D-462E-B5B7-054248019ABE}" type="datetime1">
              <a:rPr lang="ru-RU" smtClean="0"/>
              <a:pPr/>
              <a:t>08.12.2023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BBAFE9C-CC57-457B-89CC-7415C1072E1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6ABE0E-A3D1-4ACA-BA13-E6F520113B6E}" type="datetime1">
              <a:rPr lang="ru-RU" smtClean="0"/>
              <a:pPr/>
              <a:t>08.12.2023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BAFE9C-CC57-457B-89CC-7415C1072E1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fld id="{8BBAFE9C-CC57-457B-89CC-7415C1072E15}" type="slidenum">
              <a:rPr lang="ru-RU" smtClean="0"/>
              <a:pPr/>
              <a:t>1</a:t>
            </a:fld>
            <a:endParaRPr lang="ru-RU"/>
          </a:p>
        </p:txBody>
      </p:sp>
      <p:grpSp>
        <p:nvGrpSpPr>
          <p:cNvPr id="5" name="Группа 4"/>
          <p:cNvGrpSpPr/>
          <p:nvPr/>
        </p:nvGrpSpPr>
        <p:grpSpPr>
          <a:xfrm>
            <a:off x="-34231" y="4695825"/>
            <a:ext cx="9178231" cy="2162175"/>
            <a:chOff x="-34231" y="4695825"/>
            <a:chExt cx="9178231" cy="2162175"/>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45" t="9994" r="16517" b="23825"/>
            <a:stretch/>
          </p:blipFill>
          <p:spPr bwMode="auto">
            <a:xfrm>
              <a:off x="-34231" y="4695825"/>
              <a:ext cx="3022055" cy="2162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H:\2021\КОНФЕРЕНЦИЯ\Моя презентация\Каспийское море за 15 лет обмелело на 1,3 м.jpg"/>
            <p:cNvPicPr>
              <a:picLocks noChangeAspect="1" noChangeArrowheads="1"/>
            </p:cNvPicPr>
            <p:nvPr/>
          </p:nvPicPr>
          <p:blipFill>
            <a:blip r:embed="rId4" cstate="print"/>
            <a:srcRect t="22422"/>
            <a:stretch>
              <a:fillRect/>
            </a:stretch>
          </p:blipFill>
          <p:spPr bwMode="auto">
            <a:xfrm>
              <a:off x="3016771" y="4695825"/>
              <a:ext cx="3096344" cy="2147887"/>
            </a:xfrm>
            <a:prstGeom prst="rect">
              <a:avLst/>
            </a:prstGeom>
            <a:ln>
              <a:noFill/>
            </a:ln>
            <a:effectLst>
              <a:softEdge rad="112500"/>
            </a:effectLst>
          </p:spPr>
        </p:pic>
        <p:pic>
          <p:nvPicPr>
            <p:cNvPr id="15" name="Picture 2" descr="H:\2021\КОНФЕРЕНЦИЯ\Моя презентация\В Астраханском заповеднике сотрудниками ООПТ полностью ликвидирован природный пожар_от выгорания спасены места обитания редких видов флоры и фауны.jpg"/>
            <p:cNvPicPr>
              <a:picLocks noChangeAspect="1" noChangeArrowheads="1"/>
            </p:cNvPicPr>
            <p:nvPr/>
          </p:nvPicPr>
          <p:blipFill>
            <a:blip r:embed="rId5" cstate="print"/>
            <a:srcRect/>
            <a:stretch>
              <a:fillRect/>
            </a:stretch>
          </p:blipFill>
          <p:spPr bwMode="auto">
            <a:xfrm>
              <a:off x="6156176" y="4695825"/>
              <a:ext cx="2987824" cy="2162175"/>
            </a:xfrm>
            <a:prstGeom prst="rect">
              <a:avLst/>
            </a:prstGeom>
            <a:ln>
              <a:noFill/>
            </a:ln>
            <a:effectLst>
              <a:softEdge rad="112500"/>
            </a:effectLst>
          </p:spPr>
        </p:pic>
      </p:gr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81" y="-13031"/>
            <a:ext cx="112236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3896472" y="3645024"/>
            <a:ext cx="5076056" cy="584775"/>
          </a:xfrm>
          <a:prstGeom prst="rect">
            <a:avLst/>
          </a:prstGeom>
        </p:spPr>
        <p:txBody>
          <a:bodyPr wrap="square">
            <a:spAutoFit/>
          </a:bodyPr>
          <a:lstStyle/>
          <a:p>
            <a:pPr algn="r" fontAlgn="base">
              <a:spcBef>
                <a:spcPct val="0"/>
              </a:spcBef>
              <a:spcAft>
                <a:spcPct val="0"/>
              </a:spcAft>
            </a:pPr>
            <a:r>
              <a:rPr lang="en-US" sz="1600" b="1" dirty="0">
                <a:solidFill>
                  <a:prstClr val="black"/>
                </a:solidFill>
                <a:latin typeface="Times New Roman" pitchFamily="18" charset="0"/>
                <a:cs typeface="Times New Roman" pitchFamily="18" charset="0"/>
              </a:rPr>
              <a:t>Elena Ostrovskaya, PhD</a:t>
            </a:r>
            <a:endParaRPr lang="ru-RU" sz="1600" b="1" dirty="0">
              <a:solidFill>
                <a:prstClr val="black"/>
              </a:solidFill>
              <a:latin typeface="Times New Roman" pitchFamily="18" charset="0"/>
              <a:cs typeface="Times New Roman" pitchFamily="18" charset="0"/>
            </a:endParaRPr>
          </a:p>
          <a:p>
            <a:pPr algn="r" fontAlgn="base">
              <a:spcBef>
                <a:spcPct val="0"/>
              </a:spcBef>
              <a:spcAft>
                <a:spcPct val="0"/>
              </a:spcAft>
            </a:pPr>
            <a:r>
              <a:rPr lang="en-US" sz="1600" b="1" dirty="0">
                <a:solidFill>
                  <a:prstClr val="black"/>
                </a:solidFill>
                <a:latin typeface="Times New Roman" pitchFamily="18" charset="0"/>
                <a:ea typeface="Times New Roman" pitchFamily="18" charset="0"/>
                <a:cs typeface="Times New Roman" pitchFamily="18" charset="0"/>
              </a:rPr>
              <a:t>Coordinator of the CASPAS (CASPCOM)</a:t>
            </a:r>
            <a:endParaRPr lang="ru-RU" sz="1600" b="1" dirty="0">
              <a:solidFill>
                <a:prstClr val="black"/>
              </a:solidFill>
              <a:latin typeface="Times New Roman" pitchFamily="18" charset="0"/>
              <a:ea typeface="Times New Roman" pitchFamily="18" charset="0"/>
              <a:cs typeface="Times New Roman" pitchFamily="18" charset="0"/>
            </a:endParaRPr>
          </a:p>
        </p:txBody>
      </p:sp>
      <p:sp>
        <p:nvSpPr>
          <p:cNvPr id="17" name="Подзаголовок 2"/>
          <p:cNvSpPr txBox="1">
            <a:spLocks/>
          </p:cNvSpPr>
          <p:nvPr/>
        </p:nvSpPr>
        <p:spPr>
          <a:xfrm>
            <a:off x="11436" y="1556792"/>
            <a:ext cx="9116819" cy="1509712"/>
          </a:xfrm>
          <a:prstGeom prst="rect">
            <a:avLst/>
          </a:prstGeom>
        </p:spPr>
        <p:txBody>
          <a:bodyPr vert="horz" lIns="45720" rIns="45720" anchor="t">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spcBef>
                <a:spcPts val="0"/>
              </a:spcBef>
            </a:pPr>
            <a:r>
              <a:rPr lang="en-US" sz="3200" b="1" dirty="0">
                <a:solidFill>
                  <a:srgbClr val="005EA4"/>
                </a:solidFill>
              </a:rPr>
              <a:t>IMPACT OF REGIONAL </a:t>
            </a:r>
            <a:br>
              <a:rPr lang="en-US" sz="3200" b="1" dirty="0">
                <a:solidFill>
                  <a:srgbClr val="005EA4"/>
                </a:solidFill>
              </a:rPr>
            </a:br>
            <a:r>
              <a:rPr lang="en-US" sz="3200" b="1" dirty="0">
                <a:solidFill>
                  <a:srgbClr val="005EA4"/>
                </a:solidFill>
              </a:rPr>
              <a:t>CLIMATE CHANGES ON THE </a:t>
            </a:r>
            <a:br>
              <a:rPr lang="en-US" sz="3200" b="1" dirty="0">
                <a:solidFill>
                  <a:srgbClr val="005EA4"/>
                </a:solidFill>
              </a:rPr>
            </a:br>
            <a:r>
              <a:rPr lang="en-US" sz="3200" b="1" dirty="0">
                <a:solidFill>
                  <a:srgbClr val="005EA4"/>
                </a:solidFill>
              </a:rPr>
              <a:t>CASPIAN SEA LEVEL</a:t>
            </a:r>
            <a:endParaRPr lang="ru-RU" sz="3200" b="1" dirty="0">
              <a:solidFill>
                <a:schemeClr val="accent2">
                  <a:lumMod val="75000"/>
                </a:schemeClr>
              </a:solidFill>
              <a:latin typeface="+mj-lt"/>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BBAFE9C-CC57-457B-89CC-7415C1072E15}" type="slidenum">
              <a:rPr lang="ru-RU" smtClean="0"/>
              <a:pPr/>
              <a:t>10</a:t>
            </a:fld>
            <a:endParaRPr lang="ru-RU"/>
          </a:p>
        </p:txBody>
      </p:sp>
      <p:sp>
        <p:nvSpPr>
          <p:cNvPr id="5" name="Подзаголовок 2"/>
          <p:cNvSpPr txBox="1">
            <a:spLocks/>
          </p:cNvSpPr>
          <p:nvPr/>
        </p:nvSpPr>
        <p:spPr>
          <a:xfrm>
            <a:off x="211358" y="1196752"/>
            <a:ext cx="8784976" cy="1224136"/>
          </a:xfrm>
          <a:prstGeom prst="rect">
            <a:avLst/>
          </a:prstGeom>
        </p:spPr>
        <p:txBody>
          <a:bodyPr vert="horz">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274320" marR="0" lvl="0" indent="-274320" algn="ctr" defTabSz="914400" rtl="0" eaLnBrk="1" fontAlgn="auto" latinLnBrk="0" hangingPunct="1">
              <a:lnSpc>
                <a:spcPct val="100000"/>
              </a:lnSpc>
              <a:spcBef>
                <a:spcPts val="0"/>
              </a:spcBef>
              <a:spcAft>
                <a:spcPts val="0"/>
              </a:spcAft>
              <a:buClr>
                <a:schemeClr val="accent3"/>
              </a:buClr>
              <a:buSzPct val="95000"/>
              <a:tabLst/>
              <a:defRPr/>
            </a:pPr>
            <a:r>
              <a:rPr kumimoji="0" lang="en-US" sz="2800" b="1" i="0" u="none" strike="noStrike" kern="1200" cap="none" spc="0" normalizeH="0" baseline="0" noProof="0" dirty="0">
                <a:ln>
                  <a:noFill/>
                </a:ln>
                <a:solidFill>
                  <a:srgbClr val="005EA4"/>
                </a:solidFill>
                <a:effectLst/>
                <a:uLnTx/>
                <a:uFillTx/>
                <a:latin typeface="+mn-lt"/>
                <a:ea typeface="+mn-ea"/>
                <a:cs typeface="+mn-cs"/>
              </a:rPr>
              <a:t>Thank you for your attention</a:t>
            </a:r>
            <a:r>
              <a:rPr kumimoji="0" lang="ru-RU" sz="2800" b="1" i="0" u="none" strike="noStrike" kern="1200" cap="none" spc="0" normalizeH="0" baseline="0" noProof="0" dirty="0">
                <a:ln>
                  <a:noFill/>
                </a:ln>
                <a:solidFill>
                  <a:srgbClr val="005EA4"/>
                </a:solidFill>
                <a:effectLst/>
                <a:uLnTx/>
                <a:uFillTx/>
                <a:latin typeface="+mn-lt"/>
                <a:ea typeface="+mn-ea"/>
                <a:cs typeface="+mn-cs"/>
              </a:rPr>
              <a:t>!</a:t>
            </a:r>
            <a:endParaRPr kumimoji="0" lang="ru-RU" sz="2800" b="1" i="0" u="none" strike="noStrike" kern="1200" cap="none" spc="0" normalizeH="0" baseline="0" noProof="0" dirty="0">
              <a:ln>
                <a:noFill/>
              </a:ln>
              <a:solidFill>
                <a:schemeClr val="accent2">
                  <a:lumMod val="75000"/>
                </a:schemeClr>
              </a:solidFill>
              <a:effectLst/>
              <a:uLnTx/>
              <a:uFillTx/>
              <a:latin typeface="+mj-lt"/>
              <a:ea typeface="+mn-ea"/>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146" y="2708920"/>
            <a:ext cx="4743400" cy="3364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4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Прямоугольник 17"/>
          <p:cNvSpPr>
            <a:spLocks noChangeArrowheads="1"/>
          </p:cNvSpPr>
          <p:nvPr/>
        </p:nvSpPr>
        <p:spPr bwMode="auto">
          <a:xfrm>
            <a:off x="0" y="0"/>
            <a:ext cx="9144000" cy="6858000"/>
          </a:xfrm>
          <a:prstGeom prst="rect">
            <a:avLst/>
          </a:prstGeom>
          <a:noFill/>
          <a:ln w="9525" algn="ctr">
            <a:solidFill>
              <a:schemeClr val="tx1"/>
            </a:solidFill>
            <a:round/>
            <a:headEnd/>
            <a:tailEnd/>
          </a:ln>
        </p:spPr>
        <p:txBody>
          <a:bodyPr wrap="none"/>
          <a:lstStyle/>
          <a:p>
            <a:endParaRPr lang="ru-RU"/>
          </a:p>
        </p:txBody>
      </p:sp>
      <p:sp>
        <p:nvSpPr>
          <p:cNvPr id="13" name="TextBox 24"/>
          <p:cNvSpPr txBox="1">
            <a:spLocks noChangeArrowheads="1"/>
          </p:cNvSpPr>
          <p:nvPr/>
        </p:nvSpPr>
        <p:spPr bwMode="auto">
          <a:xfrm>
            <a:off x="72684" y="970134"/>
            <a:ext cx="5701988" cy="1077218"/>
          </a:xfrm>
          <a:prstGeom prst="rect">
            <a:avLst/>
          </a:prstGeom>
          <a:noFill/>
          <a:ln w="9525">
            <a:noFill/>
            <a:miter lim="800000"/>
            <a:headEnd/>
            <a:tailEnd/>
          </a:ln>
        </p:spPr>
        <p:txBody>
          <a:bodyPr wrap="square">
            <a:spAutoFit/>
          </a:bodyPr>
          <a:lstStyle/>
          <a:p>
            <a:pPr algn="ctr"/>
            <a:r>
              <a:rPr lang="en-US" sz="1600" b="1" i="1" dirty="0">
                <a:solidFill>
                  <a:srgbClr val="5C0000"/>
                </a:solidFill>
                <a:latin typeface="Courier New" pitchFamily="49" charset="0"/>
                <a:cs typeface="Courier New" pitchFamily="49" charset="0"/>
              </a:rPr>
              <a:t>Agreement on Cooperation in the field of Hydrometeorology of the Caspian Sea (2014) Coordination Committee on Hydrometeorology of the Caspian Sea (CASPCOM)</a:t>
            </a:r>
            <a:endParaRPr lang="ru-RU" sz="1600" b="1" i="1" dirty="0">
              <a:solidFill>
                <a:srgbClr val="5C0000"/>
              </a:solidFill>
              <a:latin typeface="Courier New" pitchFamily="49" charset="0"/>
              <a:cs typeface="Courier New" pitchFamily="49" charset="0"/>
            </a:endParaRPr>
          </a:p>
        </p:txBody>
      </p:sp>
      <p:sp>
        <p:nvSpPr>
          <p:cNvPr id="9" name="TextBox 24"/>
          <p:cNvSpPr txBox="1">
            <a:spLocks noChangeArrowheads="1"/>
          </p:cNvSpPr>
          <p:nvPr/>
        </p:nvSpPr>
        <p:spPr bwMode="auto">
          <a:xfrm>
            <a:off x="22140" y="16027"/>
            <a:ext cx="9130550" cy="954107"/>
          </a:xfrm>
          <a:prstGeom prst="rect">
            <a:avLst/>
          </a:prstGeom>
          <a:noFill/>
          <a:ln w="9525">
            <a:noFill/>
            <a:miter lim="800000"/>
            <a:headEnd/>
            <a:tailEnd/>
          </a:ln>
        </p:spPr>
        <p:txBody>
          <a:bodyPr wrap="square">
            <a:spAutoFit/>
          </a:bodyPr>
          <a:lstStyle/>
          <a:p>
            <a:pPr algn="ctr"/>
            <a:r>
              <a:rPr lang="en-US" sz="2800" b="1" dirty="0">
                <a:cs typeface="Arial" pitchFamily="34" charset="0"/>
              </a:rPr>
              <a:t>International cooperation in hydrometeorology </a:t>
            </a:r>
            <a:br>
              <a:rPr lang="en-US" sz="2800" b="1" dirty="0">
                <a:cs typeface="Arial" pitchFamily="34" charset="0"/>
              </a:rPr>
            </a:br>
            <a:r>
              <a:rPr lang="en-US" sz="2800" b="1" dirty="0">
                <a:cs typeface="Arial" pitchFamily="34" charset="0"/>
              </a:rPr>
              <a:t>and climate in the Caspian Sea</a:t>
            </a:r>
            <a:endParaRPr lang="ru-RU" sz="2800" b="1" dirty="0">
              <a:cs typeface="Arial" pitchFamily="34" charset="0"/>
            </a:endParaRPr>
          </a:p>
        </p:txBody>
      </p:sp>
      <p:grpSp>
        <p:nvGrpSpPr>
          <p:cNvPr id="10" name="Группа 9"/>
          <p:cNvGrpSpPr/>
          <p:nvPr/>
        </p:nvGrpSpPr>
        <p:grpSpPr>
          <a:xfrm>
            <a:off x="5730724" y="961965"/>
            <a:ext cx="3447347" cy="6024930"/>
            <a:chOff x="179512" y="799257"/>
            <a:chExt cx="3447347" cy="6024930"/>
          </a:xfrm>
        </p:grpSpPr>
        <p:sp>
          <p:nvSpPr>
            <p:cNvPr id="12" name="Содержимое 2"/>
            <p:cNvSpPr txBox="1">
              <a:spLocks/>
            </p:cNvSpPr>
            <p:nvPr/>
          </p:nvSpPr>
          <p:spPr>
            <a:xfrm>
              <a:off x="179512" y="799257"/>
              <a:ext cx="3447347" cy="115212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spcBef>
                  <a:spcPts val="0"/>
                </a:spcBef>
                <a:buFont typeface="Wingdings 2"/>
                <a:buNone/>
              </a:pPr>
              <a:r>
                <a:rPr lang="en-US" sz="1600" b="1" u="sng" dirty="0">
                  <a:solidFill>
                    <a:prstClr val="black"/>
                  </a:solidFill>
                  <a:latin typeface="Times New Roman" pitchFamily="18" charset="0"/>
                  <a:cs typeface="Times New Roman" pitchFamily="18" charset="0"/>
                </a:rPr>
                <a:t>Observation network of </a:t>
              </a:r>
              <a:br>
                <a:rPr lang="en-US" sz="1600" b="1" u="sng" dirty="0">
                  <a:solidFill>
                    <a:prstClr val="black"/>
                  </a:solidFill>
                  <a:latin typeface="Times New Roman" pitchFamily="18" charset="0"/>
                  <a:cs typeface="Times New Roman" pitchFamily="18" charset="0"/>
                </a:rPr>
              </a:br>
              <a:r>
                <a:rPr lang="en-US" sz="1600" b="1" u="sng" dirty="0">
                  <a:solidFill>
                    <a:prstClr val="black"/>
                  </a:solidFill>
                  <a:latin typeface="Times New Roman" pitchFamily="18" charset="0"/>
                  <a:cs typeface="Times New Roman" pitchFamily="18" charset="0"/>
                </a:rPr>
                <a:t>the Caspian Sea</a:t>
              </a:r>
              <a:r>
                <a:rPr lang="ru-RU" sz="1600" b="1" u="sng" dirty="0">
                  <a:solidFill>
                    <a:prstClr val="black"/>
                  </a:solidFill>
                  <a:latin typeface="Times New Roman" pitchFamily="18" charset="0"/>
                  <a:cs typeface="Times New Roman" pitchFamily="18" charset="0"/>
                </a:rPr>
                <a:t>:</a:t>
              </a:r>
            </a:p>
            <a:p>
              <a:pPr marL="0" indent="0" algn="just">
                <a:spcBef>
                  <a:spcPts val="0"/>
                </a:spcBef>
                <a:buClrTx/>
                <a:buFont typeface="Wingdings" pitchFamily="2" charset="2"/>
                <a:buChar char="Ø"/>
              </a:pPr>
              <a:r>
                <a:rPr lang="ru-R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Observation data at 26 marine stations within the framework of the international data exchange through the CASPCOM </a:t>
              </a:r>
              <a:endParaRPr lang="ru-RU" sz="1600" b="1" dirty="0"/>
            </a:p>
          </p:txBody>
        </p:sp>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475" t="5548" r="52036" b="8315"/>
            <a:stretch/>
          </p:blipFill>
          <p:spPr bwMode="auto">
            <a:xfrm>
              <a:off x="273324" y="2330946"/>
              <a:ext cx="3259721" cy="4493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Группа 3"/>
          <p:cNvGrpSpPr/>
          <p:nvPr/>
        </p:nvGrpSpPr>
        <p:grpSpPr>
          <a:xfrm>
            <a:off x="47411" y="3148892"/>
            <a:ext cx="5752534" cy="3672408"/>
            <a:chOff x="47411" y="3148892"/>
            <a:chExt cx="5752534" cy="3672408"/>
          </a:xfrm>
        </p:grpSpPr>
        <p:grpSp>
          <p:nvGrpSpPr>
            <p:cNvPr id="15" name="Группа 14"/>
            <p:cNvGrpSpPr/>
            <p:nvPr/>
          </p:nvGrpSpPr>
          <p:grpSpPr>
            <a:xfrm>
              <a:off x="47411" y="3148892"/>
              <a:ext cx="5752534" cy="3672408"/>
              <a:chOff x="4863327" y="1923646"/>
              <a:chExt cx="3851751" cy="2413478"/>
            </a:xfrm>
          </p:grpSpPr>
          <p:pic>
            <p:nvPicPr>
              <p:cNvPr id="16" name="Picture 8" descr="http://cdn3.img22.ria.ru/images/102608/63/1026086349.jpg"/>
              <p:cNvPicPr>
                <a:picLocks noChangeAspect="1" noChangeArrowheads="1"/>
              </p:cNvPicPr>
              <p:nvPr/>
            </p:nvPicPr>
            <p:blipFill>
              <a:blip r:embed="rId4"/>
              <a:srcRect/>
              <a:stretch>
                <a:fillRect/>
              </a:stretch>
            </p:blipFill>
            <p:spPr bwMode="auto">
              <a:xfrm>
                <a:off x="4872462" y="1923646"/>
                <a:ext cx="2060491" cy="1136931"/>
              </a:xfrm>
              <a:prstGeom prst="rect">
                <a:avLst/>
              </a:prstGeom>
              <a:ln>
                <a:noFill/>
              </a:ln>
              <a:effectLst>
                <a:outerShdw blurRad="292100" dist="139700" dir="2700000" algn="tl" rotWithShape="0">
                  <a:srgbClr val="333333">
                    <a:alpha val="65000"/>
                  </a:srgbClr>
                </a:outerShdw>
              </a:effec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7289" y="3116667"/>
                <a:ext cx="1817789" cy="1220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3327" y="3116667"/>
                <a:ext cx="2033962" cy="1220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TextBox 18"/>
            <p:cNvSpPr txBox="1"/>
            <p:nvPr/>
          </p:nvSpPr>
          <p:spPr>
            <a:xfrm>
              <a:off x="3283442" y="3229053"/>
              <a:ext cx="2318164" cy="1077218"/>
            </a:xfrm>
            <a:prstGeom prst="rect">
              <a:avLst/>
            </a:prstGeom>
            <a:noFill/>
          </p:spPr>
          <p:txBody>
            <a:bodyPr wrap="square" rtlCol="0">
              <a:spAutoFit/>
            </a:bodyPr>
            <a:lstStyle/>
            <a:p>
              <a:r>
                <a:rPr lang="en-US" sz="1600" b="1" dirty="0"/>
                <a:t>Signing of the Agreement at the IV Caspian Summit in Astrakhan, 2014</a:t>
              </a:r>
              <a:endParaRPr lang="ru-RU" sz="1600" b="1" dirty="0"/>
            </a:p>
          </p:txBody>
        </p:sp>
      </p:grpSp>
      <p:sp>
        <p:nvSpPr>
          <p:cNvPr id="20" name="TextBox 19"/>
          <p:cNvSpPr txBox="1"/>
          <p:nvPr/>
        </p:nvSpPr>
        <p:spPr>
          <a:xfrm>
            <a:off x="85993" y="2204864"/>
            <a:ext cx="5644731" cy="830997"/>
          </a:xfrm>
          <a:prstGeom prst="rect">
            <a:avLst/>
          </a:prstGeom>
          <a:noFill/>
        </p:spPr>
        <p:txBody>
          <a:bodyPr wrap="square" rtlCol="0">
            <a:spAutoFit/>
          </a:bodyPr>
          <a:lstStyle/>
          <a:p>
            <a:pPr algn="just"/>
            <a:r>
              <a:rPr lang="en-US" sz="1600" b="1" dirty="0"/>
              <a:t>The main goal of the Agreement is to create and develop a regional system for getting and exchanging data on the Caspian Sea state of environment</a:t>
            </a:r>
            <a:endParaRPr lang="ru-RU" sz="1600" b="1" dirty="0"/>
          </a:p>
        </p:txBody>
      </p:sp>
    </p:spTree>
    <p:extLst>
      <p:ext uri="{BB962C8B-B14F-4D97-AF65-F5344CB8AC3E}">
        <p14:creationId xmlns:p14="http://schemas.microsoft.com/office/powerpoint/2010/main" val="121641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BBAFE9C-CC57-457B-89CC-7415C1072E15}" type="slidenum">
              <a:rPr lang="ru-RU" smtClean="0"/>
              <a:pPr/>
              <a:t>3</a:t>
            </a:fld>
            <a:endParaRPr lang="ru-RU"/>
          </a:p>
        </p:txBody>
      </p:sp>
      <p:sp>
        <p:nvSpPr>
          <p:cNvPr id="13" name="TextBox 24"/>
          <p:cNvSpPr txBox="1">
            <a:spLocks noChangeArrowheads="1"/>
          </p:cNvSpPr>
          <p:nvPr/>
        </p:nvSpPr>
        <p:spPr bwMode="auto">
          <a:xfrm>
            <a:off x="395536" y="0"/>
            <a:ext cx="8424936" cy="95410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u="none" strike="noStrike" kern="0" cap="none" spc="0" normalizeH="0" baseline="0" noProof="0" dirty="0">
                <a:ln>
                  <a:noFill/>
                </a:ln>
                <a:solidFill>
                  <a:srgbClr val="003366">
                    <a:lumMod val="50000"/>
                  </a:srgbClr>
                </a:solidFill>
                <a:effectLst/>
                <a:uLnTx/>
                <a:uFillTx/>
                <a:cs typeface="Courier New" pitchFamily="49" charset="0"/>
              </a:rPr>
              <a:t>Information resources of the CASPCOM</a:t>
            </a:r>
            <a:endParaRPr kumimoji="0" lang="ru-RU" sz="2800" b="1" u="none" strike="noStrike" kern="0" cap="none" spc="0" normalizeH="0" baseline="0" noProof="0" dirty="0">
              <a:ln>
                <a:noFill/>
              </a:ln>
              <a:solidFill>
                <a:srgbClr val="003366">
                  <a:lumMod val="50000"/>
                </a:srgbClr>
              </a:solidFill>
              <a:effectLst/>
              <a:uLnTx/>
              <a:uFillTx/>
              <a:cs typeface="Courier New" pitchFamily="49"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u="none" strike="noStrike" kern="0" cap="none" spc="0" normalizeH="0" baseline="0" noProof="0" dirty="0">
              <a:ln>
                <a:noFill/>
              </a:ln>
              <a:solidFill>
                <a:srgbClr val="003366">
                  <a:lumMod val="50000"/>
                </a:srgbClr>
              </a:solidFill>
              <a:effectLst/>
              <a:uLnTx/>
              <a:uFillTx/>
              <a:cs typeface="Courier New" pitchFamily="49" charset="0"/>
            </a:endParaRPr>
          </a:p>
        </p:txBody>
      </p:sp>
      <p:grpSp>
        <p:nvGrpSpPr>
          <p:cNvPr id="21" name="Группа 20"/>
          <p:cNvGrpSpPr/>
          <p:nvPr/>
        </p:nvGrpSpPr>
        <p:grpSpPr>
          <a:xfrm>
            <a:off x="-120733" y="690214"/>
            <a:ext cx="9589277" cy="5966214"/>
            <a:chOff x="-588785" y="837160"/>
            <a:chExt cx="9589277" cy="5966214"/>
          </a:xfrm>
        </p:grpSpPr>
        <p:grpSp>
          <p:nvGrpSpPr>
            <p:cNvPr id="19" name="Группа 18"/>
            <p:cNvGrpSpPr/>
            <p:nvPr/>
          </p:nvGrpSpPr>
          <p:grpSpPr>
            <a:xfrm>
              <a:off x="-588785" y="837160"/>
              <a:ext cx="9589277" cy="2877750"/>
              <a:chOff x="-588785" y="837160"/>
              <a:chExt cx="9589277" cy="2877750"/>
            </a:xfrm>
          </p:grpSpPr>
          <p:sp>
            <p:nvSpPr>
              <p:cNvPr id="14" name="TextBox 24"/>
              <p:cNvSpPr txBox="1">
                <a:spLocks noChangeArrowheads="1"/>
              </p:cNvSpPr>
              <p:nvPr/>
            </p:nvSpPr>
            <p:spPr bwMode="auto">
              <a:xfrm>
                <a:off x="4139952" y="837160"/>
                <a:ext cx="4860540" cy="1077218"/>
              </a:xfrm>
              <a:prstGeom prst="rect">
                <a:avLst/>
              </a:prstGeom>
              <a:noFill/>
              <a:ln w="9525">
                <a:noFill/>
                <a:miter lim="800000"/>
                <a:headEnd/>
                <a:tailEnd/>
              </a:ln>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1600" b="1" u="none" strike="noStrike" kern="0" cap="none" spc="0" normalizeH="0" baseline="0" noProof="0" dirty="0">
                    <a:ln>
                      <a:noFill/>
                    </a:ln>
                    <a:solidFill>
                      <a:srgbClr val="003366">
                        <a:lumMod val="50000"/>
                      </a:srgbClr>
                    </a:solidFill>
                    <a:effectLst/>
                    <a:uLnTx/>
                    <a:uFillTx/>
                    <a:latin typeface="Times New Roman" pitchFamily="18" charset="0"/>
                    <a:cs typeface="Times New Roman" pitchFamily="18" charset="0"/>
                  </a:rPr>
                  <a:t> Catalogues of observation data (regional atmospheric circulation, sea level, river flow, water temperature, water salinity, air temperature)</a:t>
                </a:r>
                <a:endParaRPr kumimoji="0" lang="ru-RU" sz="1600" b="1" strike="noStrike" kern="0" cap="none" spc="0" normalizeH="0" baseline="0" noProof="0" dirty="0">
                  <a:ln>
                    <a:noFill/>
                  </a:ln>
                  <a:solidFill>
                    <a:srgbClr val="003366">
                      <a:lumMod val="50000"/>
                    </a:srgbClr>
                  </a:solidFill>
                  <a:effectLst/>
                  <a:uLnTx/>
                  <a:uFillTx/>
                  <a:latin typeface="Times New Roman" pitchFamily="18" charset="0"/>
                  <a:cs typeface="Times New Roman" pitchFamily="18" charset="0"/>
                </a:endParaRPr>
              </a:p>
            </p:txBody>
          </p:sp>
          <p:grpSp>
            <p:nvGrpSpPr>
              <p:cNvPr id="3" name="Группа 2"/>
              <p:cNvGrpSpPr/>
              <p:nvPr/>
            </p:nvGrpSpPr>
            <p:grpSpPr>
              <a:xfrm>
                <a:off x="4626260" y="1926912"/>
                <a:ext cx="3784513" cy="1787998"/>
                <a:chOff x="4427984" y="1913930"/>
                <a:chExt cx="3784513" cy="1787998"/>
              </a:xfrm>
            </p:grpSpPr>
            <p:pic>
              <p:nvPicPr>
                <p:cNvPr id="15" name="Picture 2"/>
                <p:cNvPicPr>
                  <a:picLocks noChangeAspect="1" noChangeArrowheads="1"/>
                </p:cNvPicPr>
                <p:nvPr/>
              </p:nvPicPr>
              <p:blipFill>
                <a:blip r:embed="rId3" cstate="print"/>
                <a:srcRect/>
                <a:stretch>
                  <a:fillRect/>
                </a:stretch>
              </p:blipFill>
              <p:spPr bwMode="auto">
                <a:xfrm>
                  <a:off x="4427984" y="1946062"/>
                  <a:ext cx="1800200" cy="1755866"/>
                </a:xfrm>
                <a:prstGeom prst="rect">
                  <a:avLst/>
                </a:prstGeom>
                <a:ln>
                  <a:solidFill>
                    <a:schemeClr val="accent1">
                      <a:lumMod val="50000"/>
                    </a:schemeClr>
                  </a:solidFill>
                </a:ln>
                <a:effectLst>
                  <a:outerShdw blurRad="292100" dist="139700" dir="2700000" algn="tl" rotWithShape="0">
                    <a:srgbClr val="333333">
                      <a:alpha val="65000"/>
                    </a:srgbClr>
                  </a:outerShdw>
                </a:effectLst>
              </p:spPr>
            </p:pic>
            <p:pic>
              <p:nvPicPr>
                <p:cNvPr id="16" name="Picture 2"/>
                <p:cNvPicPr>
                  <a:picLocks noChangeAspect="1" noChangeArrowheads="1"/>
                </p:cNvPicPr>
                <p:nvPr/>
              </p:nvPicPr>
              <p:blipFill>
                <a:blip r:embed="rId4" cstate="print"/>
                <a:srcRect/>
                <a:stretch>
                  <a:fillRect/>
                </a:stretch>
              </p:blipFill>
              <p:spPr bwMode="auto">
                <a:xfrm>
                  <a:off x="6396497" y="1913930"/>
                  <a:ext cx="1816000" cy="1787998"/>
                </a:xfrm>
                <a:prstGeom prst="rect">
                  <a:avLst/>
                </a:prstGeom>
                <a:ln>
                  <a:solidFill>
                    <a:schemeClr val="accent1">
                      <a:lumMod val="40000"/>
                      <a:lumOff val="60000"/>
                    </a:schemeClr>
                  </a:solidFill>
                </a:ln>
                <a:effectLst>
                  <a:outerShdw blurRad="292100" dist="139700" dir="2700000" algn="tl" rotWithShape="0">
                    <a:srgbClr val="333333">
                      <a:alpha val="65000"/>
                    </a:srgbClr>
                  </a:outerShdw>
                </a:effectLst>
              </p:spPr>
            </p:pic>
          </p:grpSp>
          <p:sp>
            <p:nvSpPr>
              <p:cNvPr id="18" name="TextBox 24"/>
              <p:cNvSpPr txBox="1">
                <a:spLocks noChangeArrowheads="1"/>
              </p:cNvSpPr>
              <p:nvPr/>
            </p:nvSpPr>
            <p:spPr bwMode="auto">
              <a:xfrm>
                <a:off x="-588785" y="1404069"/>
                <a:ext cx="5004048" cy="338554"/>
              </a:xfrm>
              <a:prstGeom prst="rect">
                <a:avLst/>
              </a:prstGeom>
              <a:noFill/>
              <a:ln w="9525">
                <a:noFill/>
                <a:miter lim="800000"/>
                <a:headEnd/>
                <a:tailEnd/>
              </a:ln>
            </p:spPr>
            <p:txBody>
              <a:bodyPr wrap="square">
                <a:spAutoFit/>
              </a:bodyPr>
              <a:lstStyle/>
              <a:p>
                <a:pPr marL="285750" marR="0" lvl="0" indent="-285750" algn="ctr"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1600" b="1" u="none" strike="noStrike" kern="0" cap="none" spc="0" normalizeH="0" baseline="0" noProof="0" dirty="0">
                    <a:ln>
                      <a:noFill/>
                    </a:ln>
                    <a:solidFill>
                      <a:srgbClr val="003366">
                        <a:lumMod val="50000"/>
                      </a:srgbClr>
                    </a:solidFill>
                    <a:effectLst/>
                    <a:uLnTx/>
                    <a:uFillTx/>
                    <a:latin typeface="Times New Roman" pitchFamily="18" charset="0"/>
                    <a:cs typeface="Times New Roman" pitchFamily="18" charset="0"/>
                  </a:rPr>
                  <a:t>CASPCOM website</a:t>
                </a:r>
                <a:endParaRPr kumimoji="0" lang="ru-RU" sz="1600" b="1" strike="noStrike" kern="0" cap="none" spc="0" normalizeH="0" baseline="0" noProof="0" dirty="0">
                  <a:ln>
                    <a:noFill/>
                  </a:ln>
                  <a:solidFill>
                    <a:srgbClr val="003366">
                      <a:lumMod val="50000"/>
                    </a:srgbClr>
                  </a:solidFill>
                  <a:effectLst/>
                  <a:uLnTx/>
                  <a:uFillTx/>
                  <a:latin typeface="Times New Roman" pitchFamily="18" charset="0"/>
                  <a:cs typeface="Times New Roman" pitchFamily="18" charset="0"/>
                </a:endParaRPr>
              </a:p>
            </p:txBody>
          </p:sp>
        </p:grpSp>
        <p:grpSp>
          <p:nvGrpSpPr>
            <p:cNvPr id="20" name="Группа 19"/>
            <p:cNvGrpSpPr/>
            <p:nvPr/>
          </p:nvGrpSpPr>
          <p:grpSpPr>
            <a:xfrm>
              <a:off x="4238798" y="3746570"/>
              <a:ext cx="4473154" cy="3056804"/>
              <a:chOff x="4238798" y="3746570"/>
              <a:chExt cx="4473154" cy="3056804"/>
            </a:xfrm>
          </p:grpSpPr>
          <p:sp>
            <p:nvSpPr>
              <p:cNvPr id="2" name="Прямоугольник 1"/>
              <p:cNvSpPr/>
              <p:nvPr/>
            </p:nvSpPr>
            <p:spPr>
              <a:xfrm>
                <a:off x="4238798" y="3746570"/>
                <a:ext cx="4473154" cy="830997"/>
              </a:xfrm>
              <a:prstGeom prst="rect">
                <a:avLst/>
              </a:prstGeom>
            </p:spPr>
            <p:txBody>
              <a:bodyPr wrap="square">
                <a:spAutoFit/>
              </a:bodyPr>
              <a:lstStyle/>
              <a:p>
                <a:pPr marL="285750" lvl="0" indent="-285750">
                  <a:buFont typeface="Wingdings" pitchFamily="2" charset="2"/>
                  <a:buChar char="Ø"/>
                  <a:defRPr/>
                </a:pPr>
                <a:r>
                  <a:rPr lang="en-US" sz="1600" b="1" kern="0" dirty="0">
                    <a:solidFill>
                      <a:srgbClr val="003366">
                        <a:lumMod val="50000"/>
                      </a:srgbClr>
                    </a:solidFill>
                    <a:latin typeface="Times New Roman" pitchFamily="18" charset="0"/>
                    <a:cs typeface="Times New Roman" pitchFamily="18" charset="0"/>
                  </a:rPr>
                  <a:t>Information and analytical products (bulletins on the state of sea level, climate bulletins)</a:t>
                </a:r>
                <a:endParaRPr lang="ru-RU" sz="1600" b="1" kern="0" dirty="0">
                  <a:solidFill>
                    <a:srgbClr val="003366">
                      <a:lumMod val="50000"/>
                    </a:srgbClr>
                  </a:solidFill>
                  <a:latin typeface="Times New Roman" pitchFamily="18" charset="0"/>
                  <a:cs typeface="Times New Roman" pitchFamily="18" charset="0"/>
                </a:endParaRPr>
              </a:p>
            </p:txBody>
          </p:sp>
          <p:grpSp>
            <p:nvGrpSpPr>
              <p:cNvPr id="17" name="Группа 16"/>
              <p:cNvGrpSpPr/>
              <p:nvPr/>
            </p:nvGrpSpPr>
            <p:grpSpPr>
              <a:xfrm>
                <a:off x="4951973" y="4522941"/>
                <a:ext cx="3218051" cy="2280433"/>
                <a:chOff x="4958809" y="4556753"/>
                <a:chExt cx="3218051" cy="2280433"/>
              </a:xfrm>
            </p:grpSpPr>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8809" y="4556753"/>
                  <a:ext cx="1635963" cy="2280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09"/>
                <a:stretch/>
              </p:blipFill>
              <p:spPr bwMode="auto">
                <a:xfrm>
                  <a:off x="6601609" y="4556753"/>
                  <a:ext cx="1575251" cy="2280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nvGrpSpPr>
          <p:cNvPr id="22" name="Группа 21"/>
          <p:cNvGrpSpPr/>
          <p:nvPr/>
        </p:nvGrpSpPr>
        <p:grpSpPr>
          <a:xfrm>
            <a:off x="4915" y="1760640"/>
            <a:ext cx="4752753" cy="4407146"/>
            <a:chOff x="18624" y="2322755"/>
            <a:chExt cx="4752753" cy="4407146"/>
          </a:xfrm>
        </p:grpSpPr>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l="9438" r="9438"/>
            <a:stretch/>
          </p:blipFill>
          <p:spPr bwMode="auto">
            <a:xfrm>
              <a:off x="18624" y="2982096"/>
              <a:ext cx="4752753" cy="3747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539552" y="2322755"/>
              <a:ext cx="352839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i="1" dirty="0">
                  <a:solidFill>
                    <a:schemeClr val="tx2"/>
                  </a:solidFill>
                  <a:latin typeface="Calibri" pitchFamily="34" charset="0"/>
                </a:rPr>
                <a:t>www.caspcom.com</a:t>
              </a:r>
              <a:endParaRPr lang="ru-RU" sz="2000" b="1" i="1" dirty="0">
                <a:solidFill>
                  <a:schemeClr val="tx2"/>
                </a:solidFill>
                <a:latin typeface="Calibri"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p:nvPr/>
        </p:nvPicPr>
        <p:blipFill>
          <a:blip r:embed="rId3">
            <a:extLst>
              <a:ext uri="{28A0092B-C50C-407E-A947-70E740481C1C}">
                <a14:useLocalDpi xmlns:a14="http://schemas.microsoft.com/office/drawing/2010/main" val="0"/>
              </a:ext>
            </a:extLst>
          </a:blip>
          <a:srcRect/>
          <a:stretch/>
        </p:blipFill>
        <p:spPr bwMode="auto">
          <a:xfrm>
            <a:off x="1158773" y="801186"/>
            <a:ext cx="6955284" cy="3071007"/>
          </a:xfrm>
          <a:prstGeom prst="rect">
            <a:avLst/>
          </a:prstGeom>
          <a:ln>
            <a:noFill/>
          </a:ln>
          <a:effectLst>
            <a:outerShdw blurRad="292100" dist="139700" dir="2700000" algn="tl" rotWithShape="0">
              <a:srgbClr val="333333">
                <a:alpha val="65000"/>
              </a:srgbClr>
            </a:outerShdw>
          </a:effectLst>
        </p:spPr>
      </p:pic>
      <p:sp>
        <p:nvSpPr>
          <p:cNvPr id="3" name="Заголовок 2"/>
          <p:cNvSpPr>
            <a:spLocks noGrp="1"/>
          </p:cNvSpPr>
          <p:nvPr>
            <p:ph type="title"/>
          </p:nvPr>
        </p:nvSpPr>
        <p:spPr>
          <a:xfrm>
            <a:off x="96431" y="20016"/>
            <a:ext cx="9065771" cy="600672"/>
          </a:xfrm>
        </p:spPr>
        <p:txBody>
          <a:bodyPr>
            <a:noAutofit/>
          </a:bodyPr>
          <a:lstStyle/>
          <a:p>
            <a:pPr algn="ctr"/>
            <a:r>
              <a:rPr lang="en-US" sz="3200" b="1" dirty="0">
                <a:solidFill>
                  <a:schemeClr val="tx1"/>
                </a:solidFill>
                <a:latin typeface="+mn-lt"/>
                <a:cs typeface="Times New Roman" pitchFamily="18" charset="0"/>
              </a:rPr>
              <a:t>Caspian Sea level fluctuations</a:t>
            </a:r>
            <a:endParaRPr lang="ru-RU" sz="3200" b="1" dirty="0">
              <a:solidFill>
                <a:schemeClr val="tx1"/>
              </a:solidFill>
              <a:latin typeface="+mn-lt"/>
              <a:cs typeface="Times New Roman" pitchFamily="18" charset="0"/>
            </a:endParaRPr>
          </a:p>
        </p:txBody>
      </p:sp>
      <p:grpSp>
        <p:nvGrpSpPr>
          <p:cNvPr id="7" name="Группа 6"/>
          <p:cNvGrpSpPr/>
          <p:nvPr/>
        </p:nvGrpSpPr>
        <p:grpSpPr>
          <a:xfrm>
            <a:off x="251519" y="911187"/>
            <a:ext cx="8789293" cy="5864807"/>
            <a:chOff x="251519" y="911187"/>
            <a:chExt cx="8789293" cy="5864807"/>
          </a:xfrm>
        </p:grpSpPr>
        <p:grpSp>
          <p:nvGrpSpPr>
            <p:cNvPr id="20" name="Группа 19"/>
            <p:cNvGrpSpPr/>
            <p:nvPr/>
          </p:nvGrpSpPr>
          <p:grpSpPr>
            <a:xfrm>
              <a:off x="561288" y="911187"/>
              <a:ext cx="8403201" cy="5782039"/>
              <a:chOff x="3675343" y="1734957"/>
              <a:chExt cx="5649814" cy="4754528"/>
            </a:xfrm>
          </p:grpSpPr>
          <p:sp>
            <p:nvSpPr>
              <p:cNvPr id="31" name="Прямоугольник 30"/>
              <p:cNvSpPr/>
              <p:nvPr/>
            </p:nvSpPr>
            <p:spPr>
              <a:xfrm>
                <a:off x="3675343" y="6230655"/>
                <a:ext cx="5649814" cy="258830"/>
              </a:xfrm>
              <a:prstGeom prst="rect">
                <a:avLst/>
              </a:prstGeom>
            </p:spPr>
            <p:txBody>
              <a:bodyPr wrap="square">
                <a:spAutoFit/>
              </a:bodyPr>
              <a:lstStyle/>
              <a:p>
                <a:pPr algn="just"/>
                <a:endParaRPr lang="ru-RU" sz="1400" b="1" dirty="0">
                  <a:solidFill>
                    <a:prstClr val="black"/>
                  </a:solidFill>
                  <a:latin typeface="Times New Roman" pitchFamily="18" charset="0"/>
                  <a:cs typeface="Times New Roman" pitchFamily="18" charset="0"/>
                </a:endParaRPr>
              </a:p>
            </p:txBody>
          </p:sp>
          <p:sp>
            <p:nvSpPr>
              <p:cNvPr id="10" name="Прямоугольник 9"/>
              <p:cNvSpPr/>
              <p:nvPr/>
            </p:nvSpPr>
            <p:spPr>
              <a:xfrm>
                <a:off x="4708741" y="1734957"/>
                <a:ext cx="4386234" cy="278391"/>
              </a:xfrm>
              <a:prstGeom prst="rect">
                <a:avLst/>
              </a:prstGeom>
            </p:spPr>
            <p:txBody>
              <a:bodyPr wrap="square">
                <a:spAutoFit/>
              </a:bodyPr>
              <a:lstStyle/>
              <a:p>
                <a:pPr algn="ctr"/>
                <a:r>
                  <a:rPr lang="en-US" sz="1600" b="1" dirty="0">
                    <a:latin typeface="Times New Roman" pitchFamily="18" charset="0"/>
                    <a:cs typeface="Times New Roman" pitchFamily="18" charset="0"/>
                  </a:rPr>
                  <a:t>Caspian Sea level decline has reached 2m since 1996 </a:t>
                </a:r>
                <a:endParaRPr lang="ru-RU" sz="1600" b="1" dirty="0">
                  <a:latin typeface="Times New Roman" pitchFamily="18" charset="0"/>
                  <a:cs typeface="Times New Roman" pitchFamily="18" charset="0"/>
                </a:endParaRPr>
              </a:p>
            </p:txBody>
          </p:sp>
        </p:grpSp>
        <p:grpSp>
          <p:nvGrpSpPr>
            <p:cNvPr id="13" name="Группа 12"/>
            <p:cNvGrpSpPr/>
            <p:nvPr/>
          </p:nvGrpSpPr>
          <p:grpSpPr>
            <a:xfrm>
              <a:off x="251519" y="4366026"/>
              <a:ext cx="8789293" cy="2409968"/>
              <a:chOff x="251519" y="4366026"/>
              <a:chExt cx="8789293" cy="2409968"/>
            </a:xfrm>
          </p:grpSpPr>
          <p:grpSp>
            <p:nvGrpSpPr>
              <p:cNvPr id="14" name="Группа 13"/>
              <p:cNvGrpSpPr/>
              <p:nvPr/>
            </p:nvGrpSpPr>
            <p:grpSpPr>
              <a:xfrm>
                <a:off x="251519" y="4366026"/>
                <a:ext cx="8789293" cy="2409968"/>
                <a:chOff x="107503" y="3573016"/>
                <a:chExt cx="8789293" cy="2409968"/>
              </a:xfrm>
            </p:grpSpPr>
            <p:pic>
              <p:nvPicPr>
                <p:cNvPr id="19" name="Picture 7" descr="\\server\Обмен данных\Островская Е.В\по Уровню моря_М.Очеретный\Снимки 2002-2022\2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3" y="3583809"/>
                  <a:ext cx="4226965" cy="2388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0" descr="\\server\Обмен данных\Островская Е.В\по Уровню моря_М.Очеретный\Снимки 2002-2022\2022кор.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573016"/>
                  <a:ext cx="4324796" cy="2409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5" name="Овал 14"/>
              <p:cNvSpPr/>
              <p:nvPr/>
            </p:nvSpPr>
            <p:spPr>
              <a:xfrm rot="19375684">
                <a:off x="3275641" y="5246510"/>
                <a:ext cx="1130621"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Овал 15"/>
              <p:cNvSpPr/>
              <p:nvPr/>
            </p:nvSpPr>
            <p:spPr>
              <a:xfrm rot="19338156">
                <a:off x="4756601" y="4659959"/>
                <a:ext cx="1139473" cy="5217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Овал 16"/>
              <p:cNvSpPr/>
              <p:nvPr/>
            </p:nvSpPr>
            <p:spPr>
              <a:xfrm rot="19338156">
                <a:off x="7860754" y="5379117"/>
                <a:ext cx="1139473" cy="5217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Овал 17"/>
              <p:cNvSpPr/>
              <p:nvPr/>
            </p:nvSpPr>
            <p:spPr>
              <a:xfrm rot="19338156">
                <a:off x="6124753" y="5379117"/>
                <a:ext cx="1139473" cy="5217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sp>
        <p:nvSpPr>
          <p:cNvPr id="24" name="TextBox 23"/>
          <p:cNvSpPr txBox="1"/>
          <p:nvPr/>
        </p:nvSpPr>
        <p:spPr>
          <a:xfrm>
            <a:off x="232018" y="3939948"/>
            <a:ext cx="8808794" cy="369332"/>
          </a:xfrm>
          <a:prstGeom prst="rect">
            <a:avLst/>
          </a:prstGeom>
          <a:noFill/>
        </p:spPr>
        <p:txBody>
          <a:bodyPr wrap="square" rtlCol="0">
            <a:spAutoFit/>
          </a:bodyPr>
          <a:lstStyle/>
          <a:p>
            <a:pPr marL="285750" lvl="0" indent="-285750">
              <a:buFont typeface="Wingdings" pitchFamily="2" charset="2"/>
              <a:buChar char="Ø"/>
            </a:pPr>
            <a:r>
              <a:rPr lang="en-US" b="1" kern="0" dirty="0">
                <a:latin typeface="Times New Roman" pitchFamily="18" charset="0"/>
                <a:cs typeface="Times New Roman" pitchFamily="18" charset="0"/>
              </a:rPr>
              <a:t>Reduction of the Caspian sea water surface area by 29,000 km² by 2023</a:t>
            </a:r>
            <a:endParaRPr lang="ru-RU" b="1" kern="0" dirty="0">
              <a:latin typeface="Times New Roman" pitchFamily="18" charset="0"/>
              <a:cs typeface="Times New Roman" pitchFamily="18" charset="0"/>
            </a:endParaRPr>
          </a:p>
        </p:txBody>
      </p:sp>
      <p:sp>
        <p:nvSpPr>
          <p:cNvPr id="25" name="Прямоугольник 24">
            <a:extLst>
              <a:ext uri="{FF2B5EF4-FFF2-40B4-BE49-F238E27FC236}">
                <a16:creationId xmlns:a16="http://schemas.microsoft.com/office/drawing/2014/main" id="{EE9331F0-E909-4BC4-A5B8-9B9F05659D15}"/>
              </a:ext>
            </a:extLst>
          </p:cNvPr>
          <p:cNvSpPr/>
          <p:nvPr/>
        </p:nvSpPr>
        <p:spPr>
          <a:xfrm>
            <a:off x="232018" y="4395398"/>
            <a:ext cx="1906291" cy="307777"/>
          </a:xfrm>
          <a:prstGeom prst="rect">
            <a:avLst/>
          </a:prstGeom>
        </p:spPr>
        <p:txBody>
          <a:bodyPr wrap="none">
            <a:spAutoFit/>
          </a:bodyPr>
          <a:lstStyle/>
          <a:p>
            <a:r>
              <a:rPr lang="en-US" sz="1400" dirty="0">
                <a:solidFill>
                  <a:schemeClr val="bg1"/>
                </a:solidFill>
                <a:effectLst>
                  <a:outerShdw blurRad="38100" dist="38100" dir="2700000" algn="tl">
                    <a:srgbClr val="C0C0C0"/>
                  </a:outerShdw>
                </a:effectLst>
                <a:latin typeface="Arial" charset="0"/>
              </a:rPr>
              <a:t>Source: </a:t>
            </a:r>
            <a:r>
              <a:rPr lang="en-US" sz="1400" dirty="0" err="1">
                <a:solidFill>
                  <a:schemeClr val="bg1"/>
                </a:solidFill>
                <a:effectLst>
                  <a:outerShdw blurRad="38100" dist="38100" dir="2700000" algn="tl">
                    <a:srgbClr val="C0C0C0"/>
                  </a:outerShdw>
                </a:effectLst>
                <a:latin typeface="Arial" charset="0"/>
              </a:rPr>
              <a:t>Kazhydromet</a:t>
            </a:r>
            <a:endParaRPr lang="ru-RU" sz="1400" dirty="0">
              <a:solidFill>
                <a:schemeClr val="bg1"/>
              </a:solidFill>
            </a:endParaRPr>
          </a:p>
        </p:txBody>
      </p:sp>
    </p:spTree>
    <p:extLst>
      <p:ext uri="{BB962C8B-B14F-4D97-AF65-F5344CB8AC3E}">
        <p14:creationId xmlns:p14="http://schemas.microsoft.com/office/powerpoint/2010/main" val="366935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0" y="40031"/>
            <a:ext cx="9144000" cy="584775"/>
          </a:xfrm>
          <a:prstGeom prst="rect">
            <a:avLst/>
          </a:prstGeom>
          <a:noFill/>
        </p:spPr>
        <p:txBody>
          <a:bodyPr wrap="square" rtlCol="0">
            <a:spAutoFit/>
          </a:bodyPr>
          <a:lstStyle/>
          <a:p>
            <a:pPr algn="ctr"/>
            <a:r>
              <a:rPr lang="en-US" sz="3200" b="1" dirty="0">
                <a:solidFill>
                  <a:prstClr val="black"/>
                </a:solidFill>
                <a:ea typeface="Verdana" panose="020B0604030504040204" pitchFamily="34" charset="0"/>
                <a:cs typeface="Times New Roman" pitchFamily="18" charset="0"/>
              </a:rPr>
              <a:t>Changes in climate characteristics</a:t>
            </a:r>
            <a:endParaRPr lang="ru-RU" sz="3200" b="1" dirty="0">
              <a:solidFill>
                <a:prstClr val="black"/>
              </a:solidFill>
              <a:ea typeface="Verdana" panose="020B0604030504040204" pitchFamily="34" charset="0"/>
              <a:cs typeface="Times New Roman" pitchFamily="18" charset="0"/>
            </a:endParaRPr>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pSp>
        <p:nvGrpSpPr>
          <p:cNvPr id="5" name="Группа 4"/>
          <p:cNvGrpSpPr/>
          <p:nvPr/>
        </p:nvGrpSpPr>
        <p:grpSpPr>
          <a:xfrm>
            <a:off x="1021121" y="712845"/>
            <a:ext cx="7101757" cy="2866383"/>
            <a:chOff x="1021121" y="712845"/>
            <a:chExt cx="7101757" cy="2866383"/>
          </a:xfrm>
        </p:grpSpPr>
        <p:sp>
          <p:nvSpPr>
            <p:cNvPr id="9" name="Прямоугольник 8"/>
            <p:cNvSpPr/>
            <p:nvPr/>
          </p:nvSpPr>
          <p:spPr>
            <a:xfrm>
              <a:off x="2715434" y="712845"/>
              <a:ext cx="3604833" cy="369332"/>
            </a:xfrm>
            <a:prstGeom prst="rect">
              <a:avLst/>
            </a:prstGeom>
          </p:spPr>
          <p:txBody>
            <a:bodyPr wrap="none">
              <a:spAutoFit/>
            </a:bodyPr>
            <a:lstStyle/>
            <a:p>
              <a:r>
                <a:rPr lang="en-US" b="1" dirty="0">
                  <a:solidFill>
                    <a:prstClr val="black"/>
                  </a:solidFill>
                  <a:latin typeface="Times New Roman" pitchFamily="18" charset="0"/>
                  <a:cs typeface="Times New Roman" pitchFamily="18" charset="0"/>
                </a:rPr>
                <a:t>Air and water temperature growth</a:t>
              </a:r>
              <a:endParaRPr lang="ru-RU" b="1" dirty="0">
                <a:solidFill>
                  <a:prstClr val="black"/>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21121" y="1196752"/>
              <a:ext cx="7101757" cy="2382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Прямоугольник 10"/>
          <p:cNvSpPr/>
          <p:nvPr/>
        </p:nvSpPr>
        <p:spPr>
          <a:xfrm>
            <a:off x="1214968" y="3853262"/>
            <a:ext cx="2488823" cy="369332"/>
          </a:xfrm>
          <a:prstGeom prst="rect">
            <a:avLst/>
          </a:prstGeom>
        </p:spPr>
        <p:txBody>
          <a:bodyPr wrap="none">
            <a:spAutoFit/>
          </a:bodyPr>
          <a:lstStyle/>
          <a:p>
            <a:pPr algn="ctr"/>
            <a:r>
              <a:rPr lang="en-US" b="1" dirty="0">
                <a:solidFill>
                  <a:prstClr val="black"/>
                </a:solidFill>
                <a:latin typeface="Times New Roman" pitchFamily="18" charset="0"/>
                <a:cs typeface="Times New Roman" pitchFamily="18" charset="0"/>
              </a:rPr>
              <a:t>Decline in precipitation</a:t>
            </a:r>
            <a:endParaRPr lang="ru-RU" b="1" dirty="0">
              <a:solidFill>
                <a:prstClr val="black"/>
              </a:solidFill>
              <a:latin typeface="Times New Roman" pitchFamily="18" charset="0"/>
              <a:cs typeface="Times New Roman" pitchFamily="18" charset="0"/>
            </a:endParaRPr>
          </a:p>
        </p:txBody>
      </p:sp>
      <p:sp>
        <p:nvSpPr>
          <p:cNvPr id="12" name="Прямоугольник 11"/>
          <p:cNvSpPr/>
          <p:nvPr/>
        </p:nvSpPr>
        <p:spPr>
          <a:xfrm>
            <a:off x="5473994" y="3833125"/>
            <a:ext cx="2501647" cy="369332"/>
          </a:xfrm>
          <a:prstGeom prst="rect">
            <a:avLst/>
          </a:prstGeom>
        </p:spPr>
        <p:txBody>
          <a:bodyPr wrap="none">
            <a:spAutoFit/>
          </a:bodyPr>
          <a:lstStyle/>
          <a:p>
            <a:r>
              <a:rPr lang="en-US" b="1" dirty="0">
                <a:solidFill>
                  <a:prstClr val="black"/>
                </a:solidFill>
                <a:latin typeface="Times New Roman" pitchFamily="18" charset="0"/>
                <a:cs typeface="Times New Roman" pitchFamily="18" charset="0"/>
              </a:rPr>
              <a:t>Increase of evaporation</a:t>
            </a:r>
            <a:endParaRPr lang="ru-RU" b="1" dirty="0">
              <a:solidFill>
                <a:prstClr val="black"/>
              </a:solidFill>
              <a:latin typeface="Times New Roman" pitchFamily="18" charset="0"/>
              <a:cs typeface="Times New Roman" pitchFamily="18"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22" y="4221088"/>
            <a:ext cx="4043968" cy="2319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410" y="4221089"/>
            <a:ext cx="4043968" cy="2319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8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2"/>
          <p:cNvSpPr txBox="1">
            <a:spLocks/>
          </p:cNvSpPr>
          <p:nvPr/>
        </p:nvSpPr>
        <p:spPr>
          <a:xfrm>
            <a:off x="0" y="332656"/>
            <a:ext cx="9144000" cy="576608"/>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chemeClr val="tx1"/>
                </a:solidFill>
                <a:latin typeface="+mn-lt"/>
                <a:cs typeface="Times New Roman" pitchFamily="18" charset="0"/>
              </a:rPr>
              <a:t>Changes in water runoff of the Caspian Sea basin rivers</a:t>
            </a:r>
            <a:endParaRPr lang="ru-RU" sz="2800" b="1" dirty="0">
              <a:solidFill>
                <a:schemeClr val="tx1"/>
              </a:solidFill>
              <a:latin typeface="+mn-lt"/>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48817558"/>
              </p:ext>
            </p:extLst>
          </p:nvPr>
        </p:nvGraphicFramePr>
        <p:xfrm>
          <a:off x="264270" y="1340769"/>
          <a:ext cx="8732272" cy="2160241"/>
        </p:xfrm>
        <a:graphic>
          <a:graphicData uri="http://schemas.openxmlformats.org/drawingml/2006/table">
            <a:tbl>
              <a:tblPr firstRow="1" firstCol="1" bandRow="1">
                <a:tableStyleId>{5C22544A-7EE6-4342-B048-85BDC9FD1C3A}</a:tableStyleId>
              </a:tblPr>
              <a:tblGrid>
                <a:gridCol w="1108731">
                  <a:extLst>
                    <a:ext uri="{9D8B030D-6E8A-4147-A177-3AD203B41FA5}">
                      <a16:colId xmlns:a16="http://schemas.microsoft.com/office/drawing/2014/main" val="20000"/>
                    </a:ext>
                  </a:extLst>
                </a:gridCol>
                <a:gridCol w="714615">
                  <a:extLst>
                    <a:ext uri="{9D8B030D-6E8A-4147-A177-3AD203B41FA5}">
                      <a16:colId xmlns:a16="http://schemas.microsoft.com/office/drawing/2014/main" val="20001"/>
                    </a:ext>
                  </a:extLst>
                </a:gridCol>
                <a:gridCol w="823615">
                  <a:extLst>
                    <a:ext uri="{9D8B030D-6E8A-4147-A177-3AD203B41FA5}">
                      <a16:colId xmlns:a16="http://schemas.microsoft.com/office/drawing/2014/main" val="20002"/>
                    </a:ext>
                  </a:extLst>
                </a:gridCol>
                <a:gridCol w="820117">
                  <a:extLst>
                    <a:ext uri="{9D8B030D-6E8A-4147-A177-3AD203B41FA5}">
                      <a16:colId xmlns:a16="http://schemas.microsoft.com/office/drawing/2014/main" val="20003"/>
                    </a:ext>
                  </a:extLst>
                </a:gridCol>
                <a:gridCol w="764161">
                  <a:extLst>
                    <a:ext uri="{9D8B030D-6E8A-4147-A177-3AD203B41FA5}">
                      <a16:colId xmlns:a16="http://schemas.microsoft.com/office/drawing/2014/main" val="20004"/>
                    </a:ext>
                  </a:extLst>
                </a:gridCol>
                <a:gridCol w="967005">
                  <a:extLst>
                    <a:ext uri="{9D8B030D-6E8A-4147-A177-3AD203B41FA5}">
                      <a16:colId xmlns:a16="http://schemas.microsoft.com/office/drawing/2014/main" val="20005"/>
                    </a:ext>
                  </a:extLst>
                </a:gridCol>
                <a:gridCol w="1117389">
                  <a:extLst>
                    <a:ext uri="{9D8B030D-6E8A-4147-A177-3AD203B41FA5}">
                      <a16:colId xmlns:a16="http://schemas.microsoft.com/office/drawing/2014/main" val="20006"/>
                    </a:ext>
                  </a:extLst>
                </a:gridCol>
                <a:gridCol w="830610">
                  <a:extLst>
                    <a:ext uri="{9D8B030D-6E8A-4147-A177-3AD203B41FA5}">
                      <a16:colId xmlns:a16="http://schemas.microsoft.com/office/drawing/2014/main" val="20007"/>
                    </a:ext>
                  </a:extLst>
                </a:gridCol>
                <a:gridCol w="816621">
                  <a:extLst>
                    <a:ext uri="{9D8B030D-6E8A-4147-A177-3AD203B41FA5}">
                      <a16:colId xmlns:a16="http://schemas.microsoft.com/office/drawing/2014/main" val="20008"/>
                    </a:ext>
                  </a:extLst>
                </a:gridCol>
                <a:gridCol w="769408">
                  <a:extLst>
                    <a:ext uri="{9D8B030D-6E8A-4147-A177-3AD203B41FA5}">
                      <a16:colId xmlns:a16="http://schemas.microsoft.com/office/drawing/2014/main" val="20009"/>
                    </a:ext>
                  </a:extLst>
                </a:gridCol>
              </a:tblGrid>
              <a:tr h="600508">
                <a:tc>
                  <a:txBody>
                    <a:bodyPr/>
                    <a:lstStyle/>
                    <a:p>
                      <a:pPr algn="ctr">
                        <a:lnSpc>
                          <a:spcPct val="115000"/>
                        </a:lnSpc>
                        <a:spcAft>
                          <a:spcPts val="0"/>
                        </a:spcAft>
                      </a:pPr>
                      <a:r>
                        <a:rPr lang="en-US" sz="1200" b="1" dirty="0">
                          <a:effectLst/>
                          <a:latin typeface="Times New Roman" pitchFamily="18" charset="0"/>
                          <a:cs typeface="Times New Roman" pitchFamily="18" charset="0"/>
                        </a:rPr>
                        <a:t>Period (in years)</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200" b="1" dirty="0">
                          <a:effectLst/>
                          <a:latin typeface="Times New Roman" pitchFamily="18" charset="0"/>
                          <a:cs typeface="Times New Roman" pitchFamily="18" charset="0"/>
                        </a:rPr>
                        <a:t>Volga</a:t>
                      </a:r>
                      <a:r>
                        <a:rPr lang="ru-RU" sz="1200" b="1" dirty="0">
                          <a:effectLst/>
                          <a:latin typeface="Times New Roman" pitchFamily="18" charset="0"/>
                          <a:cs typeface="Times New Roman" pitchFamily="18" charset="0"/>
                        </a:rPr>
                        <a:t>, </a:t>
                      </a:r>
                      <a:r>
                        <a:rPr lang="en-US" sz="1200" b="1" dirty="0">
                          <a:effectLst/>
                          <a:latin typeface="Times New Roman" pitchFamily="18" charset="0"/>
                          <a:cs typeface="Times New Roman" pitchFamily="18" charset="0"/>
                        </a:rPr>
                        <a:t>km</a:t>
                      </a:r>
                      <a:r>
                        <a:rPr lang="ru-RU" sz="1200" b="1" baseline="30000" dirty="0">
                          <a:effectLst/>
                          <a:latin typeface="Times New Roman" pitchFamily="18" charset="0"/>
                          <a:cs typeface="Times New Roman" pitchFamily="18" charset="0"/>
                        </a:rPr>
                        <a:t>3</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200" b="1" dirty="0" err="1">
                          <a:effectLst/>
                          <a:latin typeface="Times New Roman" pitchFamily="18" charset="0"/>
                          <a:cs typeface="Times New Roman" pitchFamily="18" charset="0"/>
                        </a:rPr>
                        <a:t>Chalus</a:t>
                      </a:r>
                      <a:r>
                        <a:rPr lang="ru-RU" sz="1200" b="1" dirty="0">
                          <a:effectLst/>
                          <a:latin typeface="Times New Roman" pitchFamily="18" charset="0"/>
                          <a:cs typeface="Times New Roman" pitchFamily="18" charset="0"/>
                        </a:rPr>
                        <a:t>, </a:t>
                      </a:r>
                      <a:r>
                        <a:rPr lang="en-US" sz="1200" b="1" dirty="0">
                          <a:effectLst/>
                          <a:latin typeface="Times New Roman" pitchFamily="18" charset="0"/>
                          <a:cs typeface="Times New Roman" pitchFamily="18" charset="0"/>
                        </a:rPr>
                        <a:t>km</a:t>
                      </a:r>
                      <a:r>
                        <a:rPr lang="ru-RU" sz="1200" b="1" baseline="30000" dirty="0">
                          <a:effectLst/>
                          <a:latin typeface="Times New Roman" pitchFamily="18" charset="0"/>
                          <a:cs typeface="Times New Roman" pitchFamily="18" charset="0"/>
                        </a:rPr>
                        <a:t>3</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200" b="1" dirty="0" err="1">
                          <a:effectLst/>
                          <a:latin typeface="Times New Roman" pitchFamily="18" charset="0"/>
                          <a:cs typeface="Times New Roman" pitchFamily="18" charset="0"/>
                        </a:rPr>
                        <a:t>Kharaz</a:t>
                      </a:r>
                      <a:r>
                        <a:rPr lang="ru-RU" sz="1200" b="1" dirty="0">
                          <a:effectLst/>
                          <a:latin typeface="Times New Roman" pitchFamily="18" charset="0"/>
                          <a:cs typeface="Times New Roman" pitchFamily="18" charset="0"/>
                        </a:rPr>
                        <a:t>, </a:t>
                      </a:r>
                      <a:r>
                        <a:rPr lang="en-US" sz="1200" b="1" dirty="0">
                          <a:effectLst/>
                          <a:latin typeface="Times New Roman" pitchFamily="18" charset="0"/>
                          <a:cs typeface="Times New Roman" pitchFamily="18" charset="0"/>
                        </a:rPr>
                        <a:t>km</a:t>
                      </a:r>
                      <a:r>
                        <a:rPr lang="ru-RU" sz="1200" b="1" baseline="30000" dirty="0">
                          <a:effectLst/>
                          <a:latin typeface="Times New Roman" pitchFamily="18" charset="0"/>
                          <a:cs typeface="Times New Roman" pitchFamily="18" charset="0"/>
                        </a:rPr>
                        <a:t>3</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200" b="1" dirty="0">
                          <a:effectLst/>
                          <a:latin typeface="Times New Roman" pitchFamily="18" charset="0"/>
                          <a:cs typeface="Times New Roman" pitchFamily="18" charset="0"/>
                        </a:rPr>
                        <a:t>Kura</a:t>
                      </a:r>
                      <a:r>
                        <a:rPr lang="ru-RU" sz="1200" b="1" dirty="0">
                          <a:effectLst/>
                          <a:latin typeface="Times New Roman" pitchFamily="18" charset="0"/>
                          <a:cs typeface="Times New Roman" pitchFamily="18" charset="0"/>
                        </a:rPr>
                        <a:t>, </a:t>
                      </a:r>
                      <a:r>
                        <a:rPr lang="en-US" sz="1200" b="1" dirty="0">
                          <a:effectLst/>
                          <a:latin typeface="Times New Roman" pitchFamily="18" charset="0"/>
                          <a:cs typeface="Times New Roman" pitchFamily="18" charset="0"/>
                        </a:rPr>
                        <a:t>km</a:t>
                      </a:r>
                      <a:r>
                        <a:rPr lang="ru-RU" sz="1200" b="1" baseline="30000" dirty="0">
                          <a:effectLst/>
                          <a:latin typeface="Times New Roman" pitchFamily="18" charset="0"/>
                          <a:cs typeface="Times New Roman" pitchFamily="18" charset="0"/>
                        </a:rPr>
                        <a:t>3</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200" b="1" dirty="0" err="1">
                          <a:effectLst/>
                          <a:latin typeface="Times New Roman" pitchFamily="18" charset="0"/>
                          <a:cs typeface="Times New Roman" pitchFamily="18" charset="0"/>
                        </a:rPr>
                        <a:t>Podprud</a:t>
                      </a:r>
                      <a:r>
                        <a:rPr lang="ru-RU" sz="1200" b="1" dirty="0">
                          <a:effectLst/>
                          <a:latin typeface="Times New Roman" pitchFamily="18" charset="0"/>
                          <a:cs typeface="Times New Roman" pitchFamily="18" charset="0"/>
                        </a:rPr>
                        <a:t>, </a:t>
                      </a:r>
                      <a:r>
                        <a:rPr lang="en-US" sz="1200" b="1" dirty="0">
                          <a:effectLst/>
                          <a:latin typeface="Times New Roman" pitchFamily="18" charset="0"/>
                          <a:cs typeface="Times New Roman" pitchFamily="18" charset="0"/>
                        </a:rPr>
                        <a:t>km</a:t>
                      </a:r>
                      <a:r>
                        <a:rPr lang="ru-RU" sz="1200" b="1" baseline="30000" dirty="0">
                          <a:effectLst/>
                          <a:latin typeface="Times New Roman" pitchFamily="18" charset="0"/>
                          <a:cs typeface="Times New Roman" pitchFamily="18" charset="0"/>
                        </a:rPr>
                        <a:t>3</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200" b="1" dirty="0" err="1">
                          <a:effectLst/>
                          <a:latin typeface="Times New Roman" pitchFamily="18" charset="0"/>
                          <a:cs typeface="Times New Roman" pitchFamily="18" charset="0"/>
                        </a:rPr>
                        <a:t>Sefid-rud</a:t>
                      </a:r>
                      <a:r>
                        <a:rPr lang="ru-RU" sz="1200" b="1" dirty="0">
                          <a:effectLst/>
                          <a:latin typeface="Times New Roman" pitchFamily="18" charset="0"/>
                          <a:cs typeface="Times New Roman" pitchFamily="18" charset="0"/>
                        </a:rPr>
                        <a:t>, </a:t>
                      </a:r>
                      <a:r>
                        <a:rPr lang="en-US" sz="1200" b="1" dirty="0">
                          <a:effectLst/>
                          <a:latin typeface="Times New Roman" pitchFamily="18" charset="0"/>
                          <a:cs typeface="Times New Roman" pitchFamily="18" charset="0"/>
                        </a:rPr>
                        <a:t>km</a:t>
                      </a:r>
                      <a:r>
                        <a:rPr lang="ru-RU" sz="1200" b="1" baseline="30000" dirty="0">
                          <a:effectLst/>
                          <a:latin typeface="Times New Roman" pitchFamily="18" charset="0"/>
                          <a:cs typeface="Times New Roman" pitchFamily="18" charset="0"/>
                        </a:rPr>
                        <a:t>3</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200" b="1" dirty="0" err="1">
                          <a:effectLst/>
                          <a:latin typeface="Times New Roman" pitchFamily="18" charset="0"/>
                          <a:cs typeface="Times New Roman" pitchFamily="18" charset="0"/>
                        </a:rPr>
                        <a:t>Sudak</a:t>
                      </a:r>
                      <a:r>
                        <a:rPr lang="ru-RU" sz="1200" b="1" dirty="0">
                          <a:effectLst/>
                          <a:latin typeface="Times New Roman" pitchFamily="18" charset="0"/>
                          <a:cs typeface="Times New Roman" pitchFamily="18" charset="0"/>
                        </a:rPr>
                        <a:t>, </a:t>
                      </a:r>
                      <a:r>
                        <a:rPr lang="en-US" sz="1200" b="1" dirty="0">
                          <a:effectLst/>
                          <a:latin typeface="Times New Roman" pitchFamily="18" charset="0"/>
                          <a:cs typeface="Times New Roman" pitchFamily="18" charset="0"/>
                        </a:rPr>
                        <a:t>km</a:t>
                      </a:r>
                      <a:r>
                        <a:rPr lang="ru-RU" sz="1200" b="1" baseline="30000" dirty="0">
                          <a:effectLst/>
                          <a:latin typeface="Times New Roman" pitchFamily="18" charset="0"/>
                          <a:cs typeface="Times New Roman" pitchFamily="18" charset="0"/>
                        </a:rPr>
                        <a:t>3</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200" b="1" dirty="0">
                          <a:effectLst/>
                          <a:latin typeface="Times New Roman" pitchFamily="18" charset="0"/>
                          <a:cs typeface="Times New Roman" pitchFamily="18" charset="0"/>
                        </a:rPr>
                        <a:t>Terek</a:t>
                      </a:r>
                      <a:r>
                        <a:rPr lang="ru-RU" sz="1200" b="1" dirty="0">
                          <a:effectLst/>
                          <a:latin typeface="Times New Roman" pitchFamily="18" charset="0"/>
                          <a:cs typeface="Times New Roman" pitchFamily="18" charset="0"/>
                        </a:rPr>
                        <a:t>, </a:t>
                      </a:r>
                      <a:r>
                        <a:rPr lang="en-US" sz="1200" b="1" dirty="0">
                          <a:effectLst/>
                          <a:latin typeface="Times New Roman" pitchFamily="18" charset="0"/>
                          <a:cs typeface="Times New Roman" pitchFamily="18" charset="0"/>
                        </a:rPr>
                        <a:t>km</a:t>
                      </a:r>
                      <a:r>
                        <a:rPr lang="ru-RU" sz="1200" b="1" baseline="30000" dirty="0">
                          <a:effectLst/>
                          <a:latin typeface="Times New Roman" pitchFamily="18" charset="0"/>
                          <a:cs typeface="Times New Roman" pitchFamily="18" charset="0"/>
                        </a:rPr>
                        <a:t>3</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n-US" sz="1200" b="1" dirty="0">
                          <a:effectLst/>
                          <a:latin typeface="Times New Roman" pitchFamily="18" charset="0"/>
                          <a:cs typeface="Times New Roman" pitchFamily="18" charset="0"/>
                        </a:rPr>
                        <a:t>Ural</a:t>
                      </a:r>
                      <a:r>
                        <a:rPr lang="ru-RU" sz="1200" b="1" dirty="0">
                          <a:effectLst/>
                          <a:latin typeface="Times New Roman" pitchFamily="18" charset="0"/>
                          <a:cs typeface="Times New Roman" pitchFamily="18" charset="0"/>
                        </a:rPr>
                        <a:t>, </a:t>
                      </a:r>
                      <a:r>
                        <a:rPr lang="en-US" sz="1200" b="1" dirty="0">
                          <a:effectLst/>
                          <a:latin typeface="Times New Roman" pitchFamily="18" charset="0"/>
                          <a:cs typeface="Times New Roman" pitchFamily="18" charset="0"/>
                        </a:rPr>
                        <a:t>km</a:t>
                      </a:r>
                      <a:r>
                        <a:rPr lang="ru-RU" sz="1200" b="1" baseline="30000" dirty="0">
                          <a:effectLst/>
                          <a:latin typeface="Times New Roman" pitchFamily="18" charset="0"/>
                          <a:cs typeface="Times New Roman" pitchFamily="18" charset="0"/>
                        </a:rPr>
                        <a:t>3</a:t>
                      </a:r>
                      <a:endParaRPr lang="ru-RU" sz="1600" b="1"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0"/>
                  </a:ext>
                </a:extLst>
              </a:tr>
              <a:tr h="519911">
                <a:tc>
                  <a:txBody>
                    <a:bodyPr/>
                    <a:lstStyle/>
                    <a:p>
                      <a:pPr algn="ctr">
                        <a:lnSpc>
                          <a:spcPct val="115000"/>
                        </a:lnSpc>
                        <a:spcAft>
                          <a:spcPts val="0"/>
                        </a:spcAft>
                      </a:pPr>
                      <a:r>
                        <a:rPr lang="ru-RU" sz="1200" b="1" dirty="0">
                          <a:effectLst/>
                          <a:latin typeface="Times New Roman" pitchFamily="18" charset="0"/>
                          <a:cs typeface="Times New Roman" pitchFamily="18" charset="0"/>
                        </a:rPr>
                        <a:t>1961-1977</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219,7</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0,40</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1,09</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15,7</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0,52</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3,47</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4,65</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5,66</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7,29</a:t>
                      </a:r>
                      <a:endParaRPr lang="ru-RU" sz="1600" b="1">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1"/>
                  </a:ext>
                </a:extLst>
              </a:tr>
              <a:tr h="519911">
                <a:tc>
                  <a:txBody>
                    <a:bodyPr/>
                    <a:lstStyle/>
                    <a:p>
                      <a:pPr algn="ctr">
                        <a:lnSpc>
                          <a:spcPct val="115000"/>
                        </a:lnSpc>
                        <a:spcAft>
                          <a:spcPts val="0"/>
                        </a:spcAft>
                      </a:pPr>
                      <a:r>
                        <a:rPr lang="ru-RU" sz="1200" b="1" dirty="0">
                          <a:effectLst/>
                          <a:latin typeface="Times New Roman" pitchFamily="18" charset="0"/>
                          <a:cs typeface="Times New Roman" pitchFamily="18" charset="0"/>
                        </a:rPr>
                        <a:t>1978-1996</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262,5</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0,46</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0,87</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13,8</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0,46</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4,48</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4,65</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5,73</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8,84</a:t>
                      </a:r>
                      <a:endParaRPr lang="ru-RU" sz="1600" b="1">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2"/>
                  </a:ext>
                </a:extLst>
              </a:tr>
              <a:tr h="519911">
                <a:tc>
                  <a:txBody>
                    <a:bodyPr/>
                    <a:lstStyle/>
                    <a:p>
                      <a:pPr algn="ctr">
                        <a:lnSpc>
                          <a:spcPct val="115000"/>
                        </a:lnSpc>
                        <a:spcAft>
                          <a:spcPts val="0"/>
                        </a:spcAft>
                      </a:pPr>
                      <a:r>
                        <a:rPr lang="ru-RU" sz="1200" b="1" dirty="0">
                          <a:effectLst/>
                          <a:latin typeface="Times New Roman" pitchFamily="18" charset="0"/>
                          <a:cs typeface="Times New Roman" pitchFamily="18" charset="0"/>
                        </a:rPr>
                        <a:t>1997-2020</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242,1</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0,38</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0,89</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dirty="0">
                          <a:effectLst/>
                          <a:latin typeface="Times New Roman" pitchFamily="18" charset="0"/>
                          <a:cs typeface="Times New Roman" pitchFamily="18" charset="0"/>
                        </a:rPr>
                        <a:t>10,9</a:t>
                      </a:r>
                      <a:endParaRPr lang="ru-RU"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0,45</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1,62</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4,89</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a:effectLst/>
                          <a:latin typeface="Times New Roman" pitchFamily="18" charset="0"/>
                          <a:cs typeface="Times New Roman" pitchFamily="18" charset="0"/>
                        </a:rPr>
                        <a:t>8,41</a:t>
                      </a:r>
                      <a:endParaRPr lang="ru-RU"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ru-RU" sz="1200" b="1" dirty="0">
                          <a:effectLst/>
                          <a:latin typeface="Times New Roman" pitchFamily="18" charset="0"/>
                          <a:cs typeface="Times New Roman" pitchFamily="18" charset="0"/>
                        </a:rPr>
                        <a:t>6,88</a:t>
                      </a:r>
                      <a:endParaRPr lang="ru-RU" sz="1600" b="1"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108566" y="923008"/>
            <a:ext cx="49268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Water runoff in the Caspian Sea basin</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2" name="Группа 1"/>
          <p:cNvGrpSpPr/>
          <p:nvPr/>
        </p:nvGrpSpPr>
        <p:grpSpPr>
          <a:xfrm>
            <a:off x="298803" y="3865843"/>
            <a:ext cx="8716935" cy="2813105"/>
            <a:chOff x="298803" y="3865843"/>
            <a:chExt cx="8716935" cy="2813105"/>
          </a:xfrm>
        </p:grpSpPr>
        <p:grpSp>
          <p:nvGrpSpPr>
            <p:cNvPr id="15" name="Группа 14"/>
            <p:cNvGrpSpPr/>
            <p:nvPr/>
          </p:nvGrpSpPr>
          <p:grpSpPr>
            <a:xfrm>
              <a:off x="298803" y="3865843"/>
              <a:ext cx="8716935" cy="2813105"/>
              <a:chOff x="4876276" y="1477914"/>
              <a:chExt cx="7581226" cy="2607207"/>
            </a:xfrm>
          </p:grpSpPr>
          <p:sp>
            <p:nvSpPr>
              <p:cNvPr id="21" name="Прямоугольник 20"/>
              <p:cNvSpPr/>
              <p:nvPr/>
            </p:nvSpPr>
            <p:spPr>
              <a:xfrm>
                <a:off x="4876276" y="1477914"/>
                <a:ext cx="3598593" cy="313774"/>
              </a:xfrm>
              <a:prstGeom prst="rect">
                <a:avLst/>
              </a:prstGeom>
            </p:spPr>
            <p:txBody>
              <a:bodyPr wrap="square">
                <a:spAutoFit/>
              </a:bodyPr>
              <a:lstStyle/>
              <a:p>
                <a:pPr algn="ctr"/>
                <a:r>
                  <a:rPr lang="en-US" sz="1600" b="1" dirty="0">
                    <a:latin typeface="Times New Roman" pitchFamily="18" charset="0"/>
                    <a:ea typeface="Verdana" panose="020B0604030504040204" pitchFamily="34" charset="0"/>
                    <a:cs typeface="Times New Roman" pitchFamily="18" charset="0"/>
                  </a:rPr>
                  <a:t>Water</a:t>
                </a:r>
                <a:r>
                  <a:rPr lang="ru-RU" sz="1600" b="1" dirty="0">
                    <a:latin typeface="Times New Roman" pitchFamily="18" charset="0"/>
                    <a:ea typeface="Verdana" panose="020B0604030504040204" pitchFamily="34" charset="0"/>
                    <a:cs typeface="Times New Roman" pitchFamily="18" charset="0"/>
                  </a:rPr>
                  <a:t> </a:t>
                </a:r>
                <a:r>
                  <a:rPr lang="en-US" sz="1600" b="1" dirty="0">
                    <a:latin typeface="Times New Roman" pitchFamily="18" charset="0"/>
                    <a:ea typeface="Verdana" panose="020B0604030504040204" pitchFamily="34" charset="0"/>
                    <a:cs typeface="Times New Roman" pitchFamily="18" charset="0"/>
                  </a:rPr>
                  <a:t>runoff of 9 rivers</a:t>
                </a:r>
                <a:endParaRPr lang="ru-RU" sz="1600" b="1" dirty="0">
                  <a:latin typeface="Times New Roman" pitchFamily="18" charset="0"/>
                  <a:ea typeface="Verdana" panose="020B0604030504040204" pitchFamily="34" charset="0"/>
                  <a:cs typeface="Times New Roman" pitchFamily="18" charset="0"/>
                </a:endParaRPr>
              </a:p>
            </p:txBody>
          </p:sp>
          <p:sp>
            <p:nvSpPr>
              <p:cNvPr id="18" name="Прямоугольник 17"/>
              <p:cNvSpPr/>
              <p:nvPr/>
            </p:nvSpPr>
            <p:spPr>
              <a:xfrm>
                <a:off x="8474869" y="1506891"/>
                <a:ext cx="3982633" cy="313774"/>
              </a:xfrm>
              <a:prstGeom prst="rect">
                <a:avLst/>
              </a:prstGeom>
            </p:spPr>
            <p:txBody>
              <a:bodyPr wrap="square">
                <a:spAutoFit/>
              </a:bodyPr>
              <a:lstStyle/>
              <a:p>
                <a:pPr algn="ctr"/>
                <a:r>
                  <a:rPr lang="en-US" sz="1600" b="1" dirty="0">
                    <a:latin typeface="Times New Roman" pitchFamily="18" charset="0"/>
                    <a:ea typeface="Verdana" panose="020B0604030504040204" pitchFamily="34" charset="0"/>
                    <a:cs typeface="Times New Roman" pitchFamily="18" charset="0"/>
                  </a:rPr>
                  <a:t>Number of high-water years has declined</a:t>
                </a:r>
                <a:endParaRPr lang="ru-RU" sz="1600" b="1" dirty="0">
                  <a:latin typeface="Times New Roman" pitchFamily="18" charset="0"/>
                  <a:ea typeface="Verdana" panose="020B0604030504040204" pitchFamily="34" charset="0"/>
                  <a:cs typeface="Times New Roman" pitchFamily="18" charset="0"/>
                </a:endParaRP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787464" y="1820213"/>
                <a:ext cx="3578765" cy="2264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04" y="4235663"/>
              <a:ext cx="4137682" cy="2421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1849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512" y="0"/>
            <a:ext cx="8856984" cy="980728"/>
          </a:xfrm>
        </p:spPr>
        <p:txBody>
          <a:bodyPr>
            <a:noAutofit/>
          </a:bodyPr>
          <a:lstStyle/>
          <a:p>
            <a:pPr algn="ctr"/>
            <a:r>
              <a:rPr lang="en-US" sz="2800" b="1" dirty="0">
                <a:solidFill>
                  <a:schemeClr val="tx1"/>
                </a:solidFill>
                <a:latin typeface="+mn-lt"/>
                <a:cs typeface="Times New Roman" pitchFamily="18" charset="0"/>
              </a:rPr>
              <a:t>Impact of climate change on marine and coastal ecosystems</a:t>
            </a:r>
            <a:endParaRPr lang="ru-RU" sz="2800" b="1" dirty="0">
              <a:solidFill>
                <a:schemeClr val="tx1"/>
              </a:solidFill>
              <a:latin typeface="+mn-lt"/>
              <a:cs typeface="Times New Roman" pitchFamily="18" charset="0"/>
            </a:endParaRPr>
          </a:p>
        </p:txBody>
      </p:sp>
      <p:sp>
        <p:nvSpPr>
          <p:cNvPr id="4" name="Объект 1"/>
          <p:cNvSpPr txBox="1">
            <a:spLocks/>
          </p:cNvSpPr>
          <p:nvPr/>
        </p:nvSpPr>
        <p:spPr>
          <a:xfrm>
            <a:off x="4519954" y="3830600"/>
            <a:ext cx="4788023" cy="2384883"/>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0BD0D9"/>
              </a:buClr>
              <a:buFont typeface="Wingdings" pitchFamily="2" charset="2"/>
              <a:buChar char="Ø"/>
            </a:pPr>
            <a:r>
              <a:rPr lang="en-US" sz="2200" b="1" dirty="0">
                <a:solidFill>
                  <a:prstClr val="black"/>
                </a:solidFill>
                <a:latin typeface="Times New Roman" pitchFamily="18" charset="0"/>
                <a:cs typeface="Times New Roman" pitchFamily="18" charset="0"/>
              </a:rPr>
              <a:t>Threat to the biodiversity of the region, especially the Caspian Seals population due to warming winters and changing ice conditions</a:t>
            </a:r>
            <a:endParaRPr lang="ru-RU" sz="2200" b="1" dirty="0">
              <a:solidFill>
                <a:prstClr val="black"/>
              </a:solidFill>
              <a:latin typeface="Times New Roman" pitchFamily="18" charset="0"/>
              <a:cs typeface="Times New Roman" pitchFamily="18" charset="0"/>
            </a:endParaRPr>
          </a:p>
        </p:txBody>
      </p:sp>
      <p:grpSp>
        <p:nvGrpSpPr>
          <p:cNvPr id="16" name="Группа 15"/>
          <p:cNvGrpSpPr/>
          <p:nvPr/>
        </p:nvGrpSpPr>
        <p:grpSpPr>
          <a:xfrm>
            <a:off x="263190" y="1137892"/>
            <a:ext cx="8778804" cy="5650706"/>
            <a:chOff x="263190" y="1137892"/>
            <a:chExt cx="8778804" cy="5650706"/>
          </a:xfrm>
        </p:grpSpPr>
        <p:grpSp>
          <p:nvGrpSpPr>
            <p:cNvPr id="29" name="Группа 28"/>
            <p:cNvGrpSpPr/>
            <p:nvPr/>
          </p:nvGrpSpPr>
          <p:grpSpPr>
            <a:xfrm>
              <a:off x="263190" y="1137892"/>
              <a:ext cx="8778804" cy="5650706"/>
              <a:chOff x="263190" y="1137892"/>
              <a:chExt cx="8778804" cy="5650706"/>
            </a:xfrm>
          </p:grpSpPr>
          <p:grpSp>
            <p:nvGrpSpPr>
              <p:cNvPr id="9" name="Группа 8"/>
              <p:cNvGrpSpPr/>
              <p:nvPr/>
            </p:nvGrpSpPr>
            <p:grpSpPr>
              <a:xfrm>
                <a:off x="441568" y="1137892"/>
                <a:ext cx="5618517" cy="677108"/>
                <a:chOff x="4462346" y="1435949"/>
                <a:chExt cx="5618517" cy="677108"/>
              </a:xfrm>
            </p:grpSpPr>
            <p:sp>
              <p:nvSpPr>
                <p:cNvPr id="11" name="TextBox 10"/>
                <p:cNvSpPr txBox="1"/>
                <p:nvPr/>
              </p:nvSpPr>
              <p:spPr>
                <a:xfrm>
                  <a:off x="5394321" y="1774503"/>
                  <a:ext cx="686278" cy="338554"/>
                </a:xfrm>
                <a:prstGeom prst="rect">
                  <a:avLst/>
                </a:prstGeom>
                <a:noFill/>
              </p:spPr>
              <p:txBody>
                <a:bodyPr wrap="none" rtlCol="0">
                  <a:spAutoFit/>
                </a:bodyPr>
                <a:lstStyle/>
                <a:p>
                  <a:r>
                    <a:rPr lang="en-US" sz="1600" b="1" dirty="0">
                      <a:solidFill>
                        <a:prstClr val="black"/>
                      </a:solidFill>
                      <a:latin typeface="Times New Roman" pitchFamily="18" charset="0"/>
                      <a:cs typeface="Times New Roman" pitchFamily="18" charset="0"/>
                    </a:rPr>
                    <a:t>Terek</a:t>
                  </a:r>
                  <a:endParaRPr lang="ru-RU" sz="1600" b="1" dirty="0">
                    <a:solidFill>
                      <a:prstClr val="black"/>
                    </a:solidFill>
                    <a:latin typeface="Times New Roman" pitchFamily="18" charset="0"/>
                    <a:cs typeface="Times New Roman" pitchFamily="18" charset="0"/>
                  </a:endParaRPr>
                </a:p>
              </p:txBody>
            </p:sp>
            <p:sp>
              <p:nvSpPr>
                <p:cNvPr id="12" name="TextBox 11"/>
                <p:cNvSpPr txBox="1"/>
                <p:nvPr/>
              </p:nvSpPr>
              <p:spPr>
                <a:xfrm>
                  <a:off x="7328778" y="1768953"/>
                  <a:ext cx="2752085" cy="338554"/>
                </a:xfrm>
                <a:prstGeom prst="rect">
                  <a:avLst/>
                </a:prstGeom>
                <a:noFill/>
              </p:spPr>
              <p:txBody>
                <a:bodyPr wrap="square" rtlCol="0">
                  <a:spAutoFit/>
                </a:bodyPr>
                <a:lstStyle/>
                <a:p>
                  <a:pPr algn="ctr"/>
                  <a:r>
                    <a:rPr lang="en-US" sz="1600" b="1" dirty="0">
                      <a:solidFill>
                        <a:prstClr val="black"/>
                      </a:solidFill>
                      <a:latin typeface="Times New Roman" pitchFamily="18" charset="0"/>
                      <a:cs typeface="Times New Roman" pitchFamily="18" charset="0"/>
                    </a:rPr>
                    <a:t>Fires in Volga River delta</a:t>
                  </a:r>
                  <a:endParaRPr lang="ru-RU" sz="1600" b="1" dirty="0">
                    <a:solidFill>
                      <a:prstClr val="black"/>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03DECC25-8CE1-40D9-B407-5E48DB865DE7}"/>
                    </a:ext>
                  </a:extLst>
                </p:cNvPr>
                <p:cNvSpPr txBox="1"/>
                <p:nvPr/>
              </p:nvSpPr>
              <p:spPr>
                <a:xfrm>
                  <a:off x="4462346" y="1435949"/>
                  <a:ext cx="5348009" cy="338554"/>
                </a:xfrm>
                <a:prstGeom prst="rect">
                  <a:avLst/>
                </a:prstGeom>
                <a:noFill/>
              </p:spPr>
              <p:txBody>
                <a:bodyPr wrap="square" rtlCol="0">
                  <a:spAutoFit/>
                </a:bodyPr>
                <a:lstStyle/>
                <a:p>
                  <a:pPr algn="ctr"/>
                  <a:r>
                    <a:rPr lang="en-US" sz="1600" b="1" dirty="0">
                      <a:solidFill>
                        <a:prstClr val="black"/>
                      </a:solidFill>
                      <a:latin typeface="Times New Roman" pitchFamily="18" charset="0"/>
                      <a:cs typeface="Times New Roman" pitchFamily="18" charset="0"/>
                    </a:rPr>
                    <a:t>Drainage of the coastal zone of the Caspian sea</a:t>
                  </a:r>
                  <a:endParaRPr lang="ru-RU" sz="1600" b="1" dirty="0">
                    <a:solidFill>
                      <a:prstClr val="black"/>
                    </a:solidFill>
                    <a:latin typeface="Times New Roman" pitchFamily="18" charset="0"/>
                    <a:cs typeface="Times New Roman" pitchFamily="18" charset="0"/>
                  </a:endParaRPr>
                </a:p>
              </p:txBody>
            </p:sp>
          </p:grpSp>
          <p:grpSp>
            <p:nvGrpSpPr>
              <p:cNvPr id="6" name="Группа 5"/>
              <p:cNvGrpSpPr/>
              <p:nvPr/>
            </p:nvGrpSpPr>
            <p:grpSpPr>
              <a:xfrm>
                <a:off x="263190" y="1431062"/>
                <a:ext cx="8778804" cy="5357536"/>
                <a:chOff x="263190" y="1431062"/>
                <a:chExt cx="8778804" cy="5357536"/>
              </a:xfrm>
            </p:grpSpPr>
            <p:pic>
              <p:nvPicPr>
                <p:cNvPr id="17" name="Picture 2" descr="The other side of sea level change | Communications Earth &amp;amp; Environment">
                  <a:extLst>
                    <a:ext uri="{FF2B5EF4-FFF2-40B4-BE49-F238E27FC236}">
                      <a16:creationId xmlns:a16="http://schemas.microsoft.com/office/drawing/2014/main" id="{FD93502E-BD71-4784-BE2C-B6073761B9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689" r="52341"/>
                <a:stretch/>
              </p:blipFill>
              <p:spPr bwMode="auto">
                <a:xfrm>
                  <a:off x="5476460" y="5303814"/>
                  <a:ext cx="2875012" cy="1484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156176" y="1431062"/>
                  <a:ext cx="2885818" cy="1446550"/>
                </a:xfrm>
                <a:prstGeom prst="rect">
                  <a:avLst/>
                </a:prstGeom>
              </p:spPr>
              <p:txBody>
                <a:bodyPr wrap="square">
                  <a:spAutoFit/>
                </a:bodyPr>
                <a:lstStyle/>
                <a:p>
                  <a:pPr>
                    <a:buClr>
                      <a:srgbClr val="0BD0D9"/>
                    </a:buClr>
                    <a:buFont typeface="Wingdings" pitchFamily="2" charset="2"/>
                    <a:buChar char="Ø"/>
                  </a:pPr>
                  <a:r>
                    <a:rPr lang="ru-RU" sz="2200" b="1" dirty="0">
                      <a:solidFill>
                        <a:prstClr val="black"/>
                      </a:solidFill>
                      <a:latin typeface="Times New Roman" pitchFamily="18" charset="0"/>
                      <a:cs typeface="Times New Roman" pitchFamily="18" charset="0"/>
                    </a:rPr>
                    <a:t>  </a:t>
                  </a:r>
                  <a:r>
                    <a:rPr lang="en-US" sz="2200" b="1" dirty="0">
                      <a:solidFill>
                        <a:prstClr val="black"/>
                      </a:solidFill>
                      <a:latin typeface="Times New Roman" pitchFamily="18" charset="0"/>
                      <a:cs typeface="Times New Roman" pitchFamily="18" charset="0"/>
                    </a:rPr>
                    <a:t>Desertification, shrinkage of coastal zones, bays, wetlands, river deltas;</a:t>
                  </a:r>
                  <a:endParaRPr lang="ru-RU" sz="2200" b="1" dirty="0">
                    <a:solidFill>
                      <a:prstClr val="black"/>
                    </a:solidFill>
                    <a:latin typeface="Times New Roman" pitchFamily="18" charset="0"/>
                    <a:cs typeface="Times New Roman" pitchFamily="18" charset="0"/>
                  </a:endParaRPr>
                </a:p>
              </p:txBody>
            </p:sp>
            <p:grpSp>
              <p:nvGrpSpPr>
                <p:cNvPr id="19" name="Группа 18"/>
                <p:cNvGrpSpPr/>
                <p:nvPr/>
              </p:nvGrpSpPr>
              <p:grpSpPr>
                <a:xfrm>
                  <a:off x="263190" y="3915194"/>
                  <a:ext cx="4590574" cy="2721136"/>
                  <a:chOff x="4407631" y="4001876"/>
                  <a:chExt cx="4590574" cy="2721136"/>
                </a:xfrm>
              </p:grpSpPr>
              <p:sp>
                <p:nvSpPr>
                  <p:cNvPr id="20" name="Прямоугольник 19">
                    <a:extLst>
                      <a:ext uri="{FF2B5EF4-FFF2-40B4-BE49-F238E27FC236}">
                        <a16:creationId xmlns:a16="http://schemas.microsoft.com/office/drawing/2014/main" id="{EE9331F0-E909-4BC4-A5B8-9B9F05659D15}"/>
                      </a:ext>
                    </a:extLst>
                  </p:cNvPr>
                  <p:cNvSpPr/>
                  <p:nvPr/>
                </p:nvSpPr>
                <p:spPr>
                  <a:xfrm>
                    <a:off x="5673040" y="6415235"/>
                    <a:ext cx="1906291" cy="307777"/>
                  </a:xfrm>
                  <a:prstGeom prst="rect">
                    <a:avLst/>
                  </a:prstGeom>
                </p:spPr>
                <p:txBody>
                  <a:bodyPr wrap="none">
                    <a:spAutoFit/>
                  </a:bodyPr>
                  <a:lstStyle/>
                  <a:p>
                    <a:r>
                      <a:rPr lang="en-US" sz="1400" dirty="0">
                        <a:solidFill>
                          <a:srgbClr val="002060"/>
                        </a:solidFill>
                        <a:effectLst>
                          <a:outerShdw blurRad="38100" dist="38100" dir="2700000" algn="tl">
                            <a:srgbClr val="C0C0C0"/>
                          </a:outerShdw>
                        </a:effectLst>
                        <a:latin typeface="Arial" charset="0"/>
                      </a:rPr>
                      <a:t>Source: </a:t>
                    </a:r>
                    <a:r>
                      <a:rPr lang="en-US" sz="1400" dirty="0" err="1">
                        <a:solidFill>
                          <a:srgbClr val="002060"/>
                        </a:solidFill>
                        <a:effectLst>
                          <a:outerShdw blurRad="38100" dist="38100" dir="2700000" algn="tl">
                            <a:srgbClr val="C0C0C0"/>
                          </a:outerShdw>
                        </a:effectLst>
                        <a:latin typeface="Arial" charset="0"/>
                      </a:rPr>
                      <a:t>Kazhydromet</a:t>
                    </a:r>
                    <a:endParaRPr lang="ru-RU" sz="1400" dirty="0">
                      <a:solidFill>
                        <a:prstClr val="black"/>
                      </a:solidFill>
                    </a:endParaRPr>
                  </a:p>
                </p:txBody>
              </p:sp>
              <p:grpSp>
                <p:nvGrpSpPr>
                  <p:cNvPr id="21" name="Группа 20"/>
                  <p:cNvGrpSpPr/>
                  <p:nvPr/>
                </p:nvGrpSpPr>
                <p:grpSpPr>
                  <a:xfrm>
                    <a:off x="4407631" y="4001876"/>
                    <a:ext cx="4590574" cy="2469566"/>
                    <a:chOff x="4407631" y="4001876"/>
                    <a:chExt cx="4590574" cy="2469566"/>
                  </a:xfrm>
                </p:grpSpPr>
                <p:grpSp>
                  <p:nvGrpSpPr>
                    <p:cNvPr id="22" name="Группа 21"/>
                    <p:cNvGrpSpPr/>
                    <p:nvPr/>
                  </p:nvGrpSpPr>
                  <p:grpSpPr>
                    <a:xfrm>
                      <a:off x="5184564" y="4479410"/>
                      <a:ext cx="2976036" cy="1653478"/>
                      <a:chOff x="5801832" y="4780068"/>
                      <a:chExt cx="2976036" cy="1653478"/>
                    </a:xfrm>
                  </p:grpSpPr>
                  <p:pic>
                    <p:nvPicPr>
                      <p:cNvPr id="27" name="Picture 2" descr="81-10">
                        <a:extLst>
                          <a:ext uri="{FF2B5EF4-FFF2-40B4-BE49-F238E27FC236}">
                            <a16:creationId xmlns:a16="http://schemas.microsoft.com/office/drawing/2014/main" id="{6357BFE6-9FC7-4B35-91EE-E7CBD34487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1832" y="4780068"/>
                        <a:ext cx="1458107" cy="1646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71-100">
                        <a:extLst>
                          <a:ext uri="{FF2B5EF4-FFF2-40B4-BE49-F238E27FC236}">
                            <a16:creationId xmlns:a16="http://schemas.microsoft.com/office/drawing/2014/main" id="{2123DF5E-8975-4277-A6F7-68A4A836F4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9715" y="4780068"/>
                        <a:ext cx="1368153" cy="1653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a:extLst>
                        <a:ext uri="{FF2B5EF4-FFF2-40B4-BE49-F238E27FC236}">
                          <a16:creationId xmlns:a16="http://schemas.microsoft.com/office/drawing/2014/main" id="{1671CA2D-F2C8-4191-9F30-223E70B54D31}"/>
                        </a:ext>
                      </a:extLst>
                    </p:cNvPr>
                    <p:cNvSpPr txBox="1"/>
                    <p:nvPr/>
                  </p:nvSpPr>
                  <p:spPr>
                    <a:xfrm>
                      <a:off x="4549963" y="6132888"/>
                      <a:ext cx="4448242" cy="338554"/>
                    </a:xfrm>
                    <a:prstGeom prst="rect">
                      <a:avLst/>
                    </a:prstGeom>
                    <a:noFill/>
                  </p:spPr>
                  <p:txBody>
                    <a:bodyPr wrap="square" rtlCol="0">
                      <a:spAutoFit/>
                    </a:bodyPr>
                    <a:lstStyle/>
                    <a:p>
                      <a:pPr algn="ctr"/>
                      <a:r>
                        <a:rPr lang="en-US" sz="1600" b="1" dirty="0">
                          <a:solidFill>
                            <a:prstClr val="black"/>
                          </a:solidFill>
                          <a:latin typeface="Times New Roman" pitchFamily="18" charset="0"/>
                          <a:cs typeface="Times New Roman" pitchFamily="18" charset="0"/>
                        </a:rPr>
                        <a:t>Average max thickness of the ice (cm)</a:t>
                      </a:r>
                      <a:endParaRPr lang="ru-RU" sz="1600" b="1" dirty="0">
                        <a:solidFill>
                          <a:prstClr val="black"/>
                        </a:solidFill>
                        <a:latin typeface="Times New Roman" pitchFamily="18" charset="0"/>
                        <a:cs typeface="Times New Roman" pitchFamily="18" charset="0"/>
                      </a:endParaRPr>
                    </a:p>
                  </p:txBody>
                </p:sp>
                <p:sp>
                  <p:nvSpPr>
                    <p:cNvPr id="24" name="TextBox 23"/>
                    <p:cNvSpPr txBox="1"/>
                    <p:nvPr/>
                  </p:nvSpPr>
                  <p:spPr>
                    <a:xfrm>
                      <a:off x="4407631" y="4001876"/>
                      <a:ext cx="4292436" cy="369332"/>
                    </a:xfrm>
                    <a:prstGeom prst="rect">
                      <a:avLst/>
                    </a:prstGeom>
                    <a:noFill/>
                  </p:spPr>
                  <p:txBody>
                    <a:bodyPr wrap="square" rtlCol="0">
                      <a:spAutoFit/>
                    </a:bodyPr>
                    <a:lstStyle/>
                    <a:p>
                      <a:pPr algn="ctr"/>
                      <a:r>
                        <a:rPr lang="en-US" b="1" dirty="0">
                          <a:solidFill>
                            <a:prstClr val="black"/>
                          </a:solidFill>
                          <a:latin typeface="Times New Roman" pitchFamily="18" charset="0"/>
                          <a:ea typeface="Verdana" panose="020B0604030504040204" pitchFamily="34" charset="0"/>
                          <a:cs typeface="Times New Roman" pitchFamily="18" charset="0"/>
                        </a:rPr>
                        <a:t>Changes in ice conditions (forecast)</a:t>
                      </a:r>
                      <a:endParaRPr lang="ru-RU" b="1" dirty="0">
                        <a:solidFill>
                          <a:prstClr val="black"/>
                        </a:solidFill>
                        <a:latin typeface="Times New Roman" pitchFamily="18" charset="0"/>
                        <a:ea typeface="Verdana" panose="020B0604030504040204" pitchFamily="34" charset="0"/>
                        <a:cs typeface="Times New Roman" pitchFamily="18" charset="0"/>
                      </a:endParaRPr>
                    </a:p>
                  </p:txBody>
                </p:sp>
                <p:sp>
                  <p:nvSpPr>
                    <p:cNvPr id="25" name="Прямоугольник 24"/>
                    <p:cNvSpPr/>
                    <p:nvPr/>
                  </p:nvSpPr>
                  <p:spPr>
                    <a:xfrm>
                      <a:off x="4407631" y="4324373"/>
                      <a:ext cx="840388" cy="584775"/>
                    </a:xfrm>
                    <a:prstGeom prst="rect">
                      <a:avLst/>
                    </a:prstGeom>
                  </p:spPr>
                  <p:txBody>
                    <a:bodyPr wrap="square">
                      <a:spAutoFit/>
                    </a:bodyPr>
                    <a:lstStyle/>
                    <a:p>
                      <a:r>
                        <a:rPr lang="ru-RU" sz="1600" b="1" dirty="0">
                          <a:solidFill>
                            <a:prstClr val="black"/>
                          </a:solidFill>
                          <a:latin typeface="Times New Roman" pitchFamily="18" charset="0"/>
                          <a:cs typeface="Times New Roman" pitchFamily="18" charset="0"/>
                        </a:rPr>
                        <a:t>1981–2010  </a:t>
                      </a:r>
                      <a:endParaRPr lang="ru-RU" dirty="0">
                        <a:solidFill>
                          <a:prstClr val="black"/>
                        </a:solidFill>
                        <a:latin typeface="Times New Roman" pitchFamily="18" charset="0"/>
                        <a:cs typeface="Times New Roman" pitchFamily="18" charset="0"/>
                      </a:endParaRPr>
                    </a:p>
                  </p:txBody>
                </p:sp>
                <p:sp>
                  <p:nvSpPr>
                    <p:cNvPr id="26" name="Прямоугольник 25"/>
                    <p:cNvSpPr/>
                    <p:nvPr/>
                  </p:nvSpPr>
                  <p:spPr>
                    <a:xfrm>
                      <a:off x="8150363" y="4324373"/>
                      <a:ext cx="847842" cy="584775"/>
                    </a:xfrm>
                    <a:prstGeom prst="rect">
                      <a:avLst/>
                    </a:prstGeom>
                  </p:spPr>
                  <p:txBody>
                    <a:bodyPr wrap="square">
                      <a:spAutoFit/>
                    </a:bodyPr>
                    <a:lstStyle/>
                    <a:p>
                      <a:r>
                        <a:rPr lang="ru-RU" sz="1600" b="1" dirty="0">
                          <a:solidFill>
                            <a:prstClr val="black"/>
                          </a:solidFill>
                          <a:latin typeface="Times New Roman" pitchFamily="18" charset="0"/>
                          <a:cs typeface="Times New Roman" pitchFamily="18" charset="0"/>
                        </a:rPr>
                        <a:t>2071–2100 </a:t>
                      </a:r>
                      <a:endParaRPr lang="ru-RU" dirty="0">
                        <a:solidFill>
                          <a:prstClr val="black"/>
                        </a:solidFill>
                        <a:latin typeface="Times New Roman" pitchFamily="18" charset="0"/>
                        <a:cs typeface="Times New Roman" pitchFamily="18" charset="0"/>
                      </a:endParaRPr>
                    </a:p>
                  </p:txBody>
                </p:sp>
              </p:grpSp>
            </p:grpSp>
          </p:grpSp>
        </p:grpSp>
        <p:pic>
          <p:nvPicPr>
            <p:cNvPr id="4099" name="Picture 3" descr="\\server\Обмен данных\Островская Е.В\ответ МЧС\по Уровню моря_М.Очеретный\Возможные изменения береговой линии при -29,-30 (Рос.Каспий)\Терек.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791" y="1742567"/>
              <a:ext cx="2755781" cy="2052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1737681" y="1916832"/>
              <a:ext cx="0" cy="1878140"/>
            </a:xfrm>
            <a:prstGeom prst="line">
              <a:avLst/>
            </a:prstGeom>
          </p:spPr>
          <p:style>
            <a:lnRef idx="3">
              <a:schemeClr val="accent4"/>
            </a:lnRef>
            <a:fillRef idx="0">
              <a:schemeClr val="accent4"/>
            </a:fillRef>
            <a:effectRef idx="2">
              <a:schemeClr val="accent4"/>
            </a:effectRef>
            <a:fontRef idx="minor">
              <a:schemeClr val="tx1"/>
            </a:fontRef>
          </p:style>
        </p:cxnSp>
      </p:grpSp>
      <p:pic>
        <p:nvPicPr>
          <p:cNvPr id="32" name="Рисунок 31" descr="C:\Users\414000004\Desktop\633cba9f022a955c6402b02ccc1dd893.jpg"/>
          <p:cNvPicPr/>
          <p:nvPr/>
        </p:nvPicPr>
        <p:blipFill>
          <a:blip r:embed="rId7" cstate="print"/>
          <a:srcRect b="16458"/>
          <a:stretch>
            <a:fillRect/>
          </a:stretch>
        </p:blipFill>
        <p:spPr bwMode="auto">
          <a:xfrm>
            <a:off x="3332082" y="1809450"/>
            <a:ext cx="2752085" cy="1958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116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4009"/>
            <a:ext cx="9143999" cy="492664"/>
          </a:xfrm>
        </p:spPr>
        <p:txBody>
          <a:bodyPr>
            <a:noAutofit/>
          </a:bodyPr>
          <a:lstStyle/>
          <a:p>
            <a:pPr algn="ctr"/>
            <a:r>
              <a:rPr lang="en-US" sz="2800" b="1" dirty="0">
                <a:solidFill>
                  <a:schemeClr val="tx1"/>
                </a:solidFill>
                <a:latin typeface="+mn-lt"/>
                <a:cs typeface="Times New Roman" pitchFamily="18" charset="0"/>
              </a:rPr>
              <a:t>Long-term fluctuations in sea level are cyclical and caused by natural causes</a:t>
            </a:r>
            <a:endParaRPr lang="ru-RU" sz="2800" b="1" dirty="0">
              <a:solidFill>
                <a:schemeClr val="tx1"/>
              </a:solidFill>
              <a:latin typeface="+mn-lt"/>
              <a:cs typeface="Times New Roman" pitchFamily="18" charset="0"/>
            </a:endParaRPr>
          </a:p>
        </p:txBody>
      </p:sp>
      <p:sp>
        <p:nvSpPr>
          <p:cNvPr id="4" name="Номер слайда 3"/>
          <p:cNvSpPr>
            <a:spLocks noGrp="1"/>
          </p:cNvSpPr>
          <p:nvPr>
            <p:ph type="sldNum" sz="quarter" idx="12"/>
          </p:nvPr>
        </p:nvSpPr>
        <p:spPr/>
        <p:txBody>
          <a:bodyPr/>
          <a:lstStyle/>
          <a:p>
            <a:fld id="{8BBAFE9C-CC57-457B-89CC-7415C1072E15}" type="slidenum">
              <a:rPr lang="ru-RU" smtClean="0"/>
              <a:pPr/>
              <a:t>8</a:t>
            </a:fld>
            <a:endParaRPr lang="ru-RU"/>
          </a:p>
        </p:txBody>
      </p:sp>
      <p:grpSp>
        <p:nvGrpSpPr>
          <p:cNvPr id="6" name="Группа 5"/>
          <p:cNvGrpSpPr/>
          <p:nvPr/>
        </p:nvGrpSpPr>
        <p:grpSpPr>
          <a:xfrm>
            <a:off x="231010" y="4167594"/>
            <a:ext cx="8780165" cy="2510028"/>
            <a:chOff x="263190" y="813039"/>
            <a:chExt cx="8780165" cy="2510028"/>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90" y="1711517"/>
              <a:ext cx="2819780" cy="16115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Группа 4"/>
            <p:cNvGrpSpPr/>
            <p:nvPr/>
          </p:nvGrpSpPr>
          <p:grpSpPr>
            <a:xfrm>
              <a:off x="355708" y="813039"/>
              <a:ext cx="8687647" cy="2510028"/>
              <a:chOff x="355708" y="813039"/>
              <a:chExt cx="8687647" cy="2510028"/>
            </a:xfrm>
          </p:grpSpPr>
          <p:pic>
            <p:nvPicPr>
              <p:cNvPr id="8" name="Рисунок 58" descr="\\server\Обмен данных\Очеретный М.А\_Дегтярева Л.В\Динамика Уровня_95_2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051" y="1711518"/>
                <a:ext cx="2736304" cy="16115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048333" y="1292993"/>
                <a:ext cx="1125629" cy="338554"/>
              </a:xfrm>
              <a:prstGeom prst="rect">
                <a:avLst/>
              </a:prstGeom>
              <a:noFill/>
            </p:spPr>
            <p:txBody>
              <a:bodyPr wrap="none" rtlCol="0">
                <a:spAutoFit/>
              </a:bodyPr>
              <a:lstStyle/>
              <a:p>
                <a:r>
                  <a:rPr lang="ru-RU" sz="1600" b="1" dirty="0">
                    <a:latin typeface="Times New Roman" pitchFamily="18" charset="0"/>
                    <a:cs typeface="Times New Roman" pitchFamily="18" charset="0"/>
                  </a:rPr>
                  <a:t>1978-1995 </a:t>
                </a:r>
              </a:p>
            </p:txBody>
          </p:sp>
          <p:sp>
            <p:nvSpPr>
              <p:cNvPr id="10" name="TextBox 9"/>
              <p:cNvSpPr txBox="1"/>
              <p:nvPr/>
            </p:nvSpPr>
            <p:spPr>
              <a:xfrm>
                <a:off x="7005340" y="1292993"/>
                <a:ext cx="1074333" cy="338554"/>
              </a:xfrm>
              <a:prstGeom prst="rect">
                <a:avLst/>
              </a:prstGeom>
              <a:noFill/>
            </p:spPr>
            <p:txBody>
              <a:bodyPr wrap="none" rtlCol="0">
                <a:spAutoFit/>
              </a:bodyPr>
              <a:lstStyle/>
              <a:p>
                <a:r>
                  <a:rPr lang="ru-RU" sz="1600" b="1" dirty="0">
                    <a:latin typeface="Times New Roman" pitchFamily="18" charset="0"/>
                    <a:cs typeface="Times New Roman" pitchFamily="18" charset="0"/>
                  </a:rPr>
                  <a:t>1996-2021</a:t>
                </a:r>
              </a:p>
            </p:txBody>
          </p:sp>
          <p:sp>
            <p:nvSpPr>
              <p:cNvPr id="11" name="TextBox 10">
                <a:extLst>
                  <a:ext uri="{FF2B5EF4-FFF2-40B4-BE49-F238E27FC236}">
                    <a16:creationId xmlns:a16="http://schemas.microsoft.com/office/drawing/2014/main" id="{03DECC25-8CE1-40D9-B407-5E48DB865DE7}"/>
                  </a:ext>
                </a:extLst>
              </p:cNvPr>
              <p:cNvSpPr txBox="1"/>
              <p:nvPr/>
            </p:nvSpPr>
            <p:spPr>
              <a:xfrm>
                <a:off x="355708" y="813039"/>
                <a:ext cx="8568951"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Changes in the coastline in the northern part of the Caspian Sea in different periods</a:t>
                </a:r>
                <a:endParaRPr lang="ru-RU" b="1" dirty="0">
                  <a:latin typeface="Times New Roman" pitchFamily="18" charset="0"/>
                  <a:cs typeface="Times New Roman" pitchFamily="18" charset="0"/>
                </a:endParaRP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700807"/>
                <a:ext cx="2736304" cy="1622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03217" y="1292993"/>
                <a:ext cx="1125629" cy="338554"/>
              </a:xfrm>
              <a:prstGeom prst="rect">
                <a:avLst/>
              </a:prstGeom>
              <a:noFill/>
            </p:spPr>
            <p:txBody>
              <a:bodyPr wrap="none" rtlCol="0">
                <a:spAutoFit/>
              </a:bodyPr>
              <a:lstStyle/>
              <a:p>
                <a:r>
                  <a:rPr lang="ru-RU" sz="1600" b="1" dirty="0">
                    <a:latin typeface="Times New Roman" pitchFamily="18" charset="0"/>
                    <a:cs typeface="Times New Roman" pitchFamily="18" charset="0"/>
                  </a:rPr>
                  <a:t>1930-1977 </a:t>
                </a:r>
              </a:p>
            </p:txBody>
          </p:sp>
        </p:grpSp>
      </p:grpSp>
      <p:pic>
        <p:nvPicPr>
          <p:cNvPr id="21" name="Рисунок 20"/>
          <p:cNvPicPr/>
          <p:nvPr/>
        </p:nvPicPr>
        <p:blipFill>
          <a:blip r:embed="rId6">
            <a:extLst>
              <a:ext uri="{28A0092B-C50C-407E-A947-70E740481C1C}">
                <a14:useLocalDpi xmlns:a14="http://schemas.microsoft.com/office/drawing/2010/main" val="0"/>
              </a:ext>
            </a:extLst>
          </a:blip>
          <a:srcRect t="3655" b="3655"/>
          <a:stretch/>
        </p:blipFill>
        <p:spPr bwMode="auto">
          <a:xfrm>
            <a:off x="519889" y="1700808"/>
            <a:ext cx="8122053" cy="2304256"/>
          </a:xfrm>
          <a:prstGeom prst="rect">
            <a:avLst/>
          </a:prstGeom>
          <a:noFill/>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03DECC25-8CE1-40D9-B407-5E48DB865DE7}"/>
              </a:ext>
            </a:extLst>
          </p:cNvPr>
          <p:cNvSpPr txBox="1"/>
          <p:nvPr/>
        </p:nvSpPr>
        <p:spPr>
          <a:xfrm>
            <a:off x="1273934" y="1202527"/>
            <a:ext cx="7275080"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Fluctuations in the level of the Caspian Sea according to historical data</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53712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BBAFE9C-CC57-457B-89CC-7415C1072E15}" type="slidenum">
              <a:rPr lang="ru-RU" smtClean="0"/>
              <a:pPr/>
              <a:t>9</a:t>
            </a:fld>
            <a:endParaRPr lang="ru-RU"/>
          </a:p>
        </p:txBody>
      </p:sp>
      <p:sp>
        <p:nvSpPr>
          <p:cNvPr id="5" name="Подзаголовок 2"/>
          <p:cNvSpPr txBox="1">
            <a:spLocks/>
          </p:cNvSpPr>
          <p:nvPr/>
        </p:nvSpPr>
        <p:spPr>
          <a:xfrm>
            <a:off x="203757" y="551447"/>
            <a:ext cx="8784976" cy="1224136"/>
          </a:xfrm>
          <a:prstGeom prst="rect">
            <a:avLst/>
          </a:prstGeom>
        </p:spPr>
        <p:txBody>
          <a:bodyPr vert="horz">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274320" lvl="0" indent="-274320" algn="ctr">
              <a:buClr>
                <a:schemeClr val="accent3"/>
              </a:buClr>
              <a:buSzPct val="95000"/>
              <a:defRPr/>
            </a:pPr>
            <a:r>
              <a:rPr lang="en-US" sz="3600" dirty="0">
                <a:cs typeface="Times New Roman" pitchFamily="18" charset="0"/>
              </a:rPr>
              <a:t>To adapt to climate change, it is necessary</a:t>
            </a:r>
            <a:r>
              <a:rPr lang="ru-RU" sz="3600" dirty="0">
                <a:cs typeface="Times New Roman" pitchFamily="18" charset="0"/>
              </a:rPr>
              <a:t>:</a:t>
            </a:r>
            <a:endParaRPr kumimoji="0" lang="ru-RU" sz="3600" b="1" i="0" u="none" strike="noStrike" kern="1200" cap="none" spc="0" normalizeH="0" baseline="0" noProof="0" dirty="0">
              <a:ln>
                <a:noFill/>
              </a:ln>
              <a:effectLst/>
              <a:uLnTx/>
              <a:uFillTx/>
              <a:cs typeface="Times New Roman" pitchFamily="18" charset="0"/>
            </a:endParaRPr>
          </a:p>
        </p:txBody>
      </p:sp>
      <p:sp>
        <p:nvSpPr>
          <p:cNvPr id="2" name="Прямоугольник 1"/>
          <p:cNvSpPr/>
          <p:nvPr/>
        </p:nvSpPr>
        <p:spPr>
          <a:xfrm>
            <a:off x="374268" y="1484784"/>
            <a:ext cx="8578780" cy="4821769"/>
          </a:xfrm>
          <a:prstGeom prst="rect">
            <a:avLst/>
          </a:prstGeom>
        </p:spPr>
        <p:txBody>
          <a:bodyPr wrap="square">
            <a:spAutoFit/>
          </a:bodyPr>
          <a:lstStyle/>
          <a:p>
            <a:pPr marL="342900" indent="-342900">
              <a:lnSpc>
                <a:spcPct val="150000"/>
              </a:lnSpc>
              <a:buClr>
                <a:srgbClr val="005EA4"/>
              </a:buClr>
              <a:buFont typeface="Wingdings" pitchFamily="2" charset="2"/>
              <a:buChar char="Ø"/>
            </a:pPr>
            <a:r>
              <a:rPr lang="en-US" sz="2600" b="1" dirty="0">
                <a:latin typeface="Times New Roman" pitchFamily="18" charset="0"/>
                <a:cs typeface="Times New Roman" pitchFamily="18" charset="0"/>
              </a:rPr>
              <a:t>to consider the cyclical nature of long-term fluctuations of the Caspian Sea level in territorial planning</a:t>
            </a:r>
            <a:r>
              <a:rPr lang="ru-RU" sz="2600" b="1" dirty="0">
                <a:latin typeface="Times New Roman" pitchFamily="18" charset="0"/>
                <a:cs typeface="Times New Roman" pitchFamily="18" charset="0"/>
              </a:rPr>
              <a:t>;</a:t>
            </a:r>
          </a:p>
          <a:p>
            <a:pPr marL="342900" indent="-342900">
              <a:lnSpc>
                <a:spcPct val="150000"/>
              </a:lnSpc>
              <a:buClr>
                <a:srgbClr val="005EA4"/>
              </a:buClr>
              <a:buFont typeface="Wingdings" pitchFamily="2" charset="2"/>
              <a:buChar char="Ø"/>
            </a:pPr>
            <a:r>
              <a:rPr lang="en-US" sz="2600" b="1" dirty="0">
                <a:latin typeface="Times New Roman" pitchFamily="18" charset="0"/>
                <a:cs typeface="Times New Roman" pitchFamily="18" charset="0"/>
              </a:rPr>
              <a:t>to develop a regional observation system</a:t>
            </a:r>
            <a:r>
              <a:rPr lang="ru-RU" sz="2600" b="1" dirty="0">
                <a:latin typeface="Times New Roman" pitchFamily="18" charset="0"/>
                <a:cs typeface="Times New Roman" pitchFamily="18" charset="0"/>
              </a:rPr>
              <a:t>;</a:t>
            </a:r>
          </a:p>
          <a:p>
            <a:pPr marL="342900" indent="-342900">
              <a:lnSpc>
                <a:spcPct val="150000"/>
              </a:lnSpc>
              <a:buClr>
                <a:srgbClr val="005EA4"/>
              </a:buClr>
              <a:buFont typeface="Wingdings" pitchFamily="2" charset="2"/>
              <a:buChar char="Ø"/>
            </a:pPr>
            <a:r>
              <a:rPr lang="en-US" sz="2600" b="1" dirty="0">
                <a:latin typeface="Times New Roman" pitchFamily="18" charset="0"/>
                <a:cs typeface="Times New Roman" pitchFamily="18" charset="0"/>
              </a:rPr>
              <a:t>improve the quality and reliability of hydrometeorological and climate information</a:t>
            </a:r>
            <a:r>
              <a:rPr lang="ru-RU" sz="2600" b="1" dirty="0">
                <a:latin typeface="Times New Roman" pitchFamily="18" charset="0"/>
                <a:cs typeface="Times New Roman" pitchFamily="18" charset="0"/>
              </a:rPr>
              <a:t>;</a:t>
            </a:r>
          </a:p>
          <a:p>
            <a:pPr marL="342900" indent="-342900">
              <a:lnSpc>
                <a:spcPct val="150000"/>
              </a:lnSpc>
              <a:buClr>
                <a:srgbClr val="005EA4"/>
              </a:buClr>
              <a:buFont typeface="Wingdings" pitchFamily="2" charset="2"/>
              <a:buChar char="Ø"/>
            </a:pPr>
            <a:r>
              <a:rPr lang="en-US" sz="2600" b="1" dirty="0">
                <a:latin typeface="Times New Roman" pitchFamily="18" charset="0"/>
                <a:cs typeface="Times New Roman" pitchFamily="18" charset="0"/>
              </a:rPr>
              <a:t>strengthen international data exchange within the framework of the CASPCOM, Tehran Convention and other regional agreements</a:t>
            </a:r>
            <a:endParaRPr lang="ru-RU" sz="2600" b="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7686</TotalTime>
  <Words>1181</Words>
  <Application>Microsoft Office PowerPoint</Application>
  <PresentationFormat>Экран (4:3)</PresentationFormat>
  <Paragraphs>116</Paragraphs>
  <Slides>10</Slides>
  <Notes>10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Calibri</vt:lpstr>
      <vt:lpstr>Constantia</vt:lpstr>
      <vt:lpstr>Courier New</vt:lpstr>
      <vt:lpstr>Times New Roman</vt:lpstr>
      <vt:lpstr>Wingdings</vt:lpstr>
      <vt:lpstr>Wingdings 2</vt:lpstr>
      <vt:lpstr>Поток</vt:lpstr>
      <vt:lpstr>Презентация PowerPoint</vt:lpstr>
      <vt:lpstr>Презентация PowerPoint</vt:lpstr>
      <vt:lpstr>Презентация PowerPoint</vt:lpstr>
      <vt:lpstr>Caspian Sea level fluctuations</vt:lpstr>
      <vt:lpstr>Презентация PowerPoint</vt:lpstr>
      <vt:lpstr>Презентация PowerPoint</vt:lpstr>
      <vt:lpstr>Impact of climate change on marine and coastal ecosystems</vt:lpstr>
      <vt:lpstr>Long-term fluctuations in sea level are cyclical and caused by natural causes</vt:lpstr>
      <vt:lpstr>Презентация PowerPoint</vt:lpstr>
      <vt:lpstr>Презентация PowerPoint</vt:lpstr>
    </vt:vector>
  </TitlesOfParts>
  <Company>RePack by SPecialiST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3000009</dc:creator>
  <cp:lastModifiedBy>Kristina Russkikh</cp:lastModifiedBy>
  <cp:revision>1309</cp:revision>
  <dcterms:created xsi:type="dcterms:W3CDTF">2021-12-02T05:17:04Z</dcterms:created>
  <dcterms:modified xsi:type="dcterms:W3CDTF">2023-12-08T16:58:37Z</dcterms:modified>
</cp:coreProperties>
</file>