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2" r:id="rId5"/>
    <p:sldId id="273" r:id="rId6"/>
    <p:sldId id="274" r:id="rId7"/>
    <p:sldId id="275" r:id="rId8"/>
    <p:sldId id="276" r:id="rId9"/>
    <p:sldId id="277" r:id="rId10"/>
    <p:sldId id="268" r:id="rId11"/>
    <p:sldId id="267" r:id="rId12"/>
    <p:sldId id="269" r:id="rId13"/>
    <p:sldId id="262" r:id="rId14"/>
    <p:sldId id="271" r:id="rId15"/>
    <p:sldId id="279" r:id="rId16"/>
  </p:sldIdLst>
  <p:sldSz cx="9906000" cy="6858000" type="A4"/>
  <p:notesSz cx="6797675" cy="9926638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2233C"/>
    <a:srgbClr val="DF2121"/>
    <a:srgbClr val="FF33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454" y="-86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20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07/relationships/hdphoto" Target="../media/hdphoto1.wdp"/><Relationship Id="rId1" Type="http://schemas.openxmlformats.org/officeDocument/2006/relationships/image" Target="../media/image18.png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diagrams/_rels/data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microsoft.com/office/2007/relationships/hdphoto" Target="../media/hdphoto4.wdp"/><Relationship Id="rId1" Type="http://schemas.openxmlformats.org/officeDocument/2006/relationships/image" Target="../media/image21.png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5.wdp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07/relationships/hdphoto" Target="../media/hdphoto1.wdp"/><Relationship Id="rId1" Type="http://schemas.openxmlformats.org/officeDocument/2006/relationships/image" Target="../media/image18.png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microsoft.com/office/2007/relationships/hdphoto" Target="../media/hdphoto4.wdp"/><Relationship Id="rId1" Type="http://schemas.openxmlformats.org/officeDocument/2006/relationships/image" Target="../media/image21.png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5.wdp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A786C7-6FFD-4F58-980B-3903AA7FCEE0}" type="doc">
      <dgm:prSet loTypeId="urn:microsoft.com/office/officeart/2005/8/layout/vList4#2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B0CE345-89BC-44B2-B613-0BD3D27F593F}">
      <dgm:prSet custT="1"/>
      <dgm:spPr>
        <a:xfrm>
          <a:off x="0" y="3373411"/>
          <a:ext cx="3312368" cy="1533368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sz="2000" b="1" i="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Спутниковый мониторинг</a:t>
          </a:r>
          <a:endParaRPr lang="ru-RU" sz="2000" b="0" i="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FCADD41-B63E-4FC0-9717-9ED5B1432828}" type="parTrans" cxnId="{AC2D1737-DF9C-469E-A82F-9759B961AC32}">
      <dgm:prSet/>
      <dgm:spPr/>
      <dgm:t>
        <a:bodyPr/>
        <a:lstStyle/>
        <a:p>
          <a:endParaRPr lang="ru-RU" sz="2000"/>
        </a:p>
      </dgm:t>
    </dgm:pt>
    <dgm:pt modelId="{2296C67F-06F9-4162-B728-2DC4F6548963}" type="sibTrans" cxnId="{AC2D1737-DF9C-469E-A82F-9759B961AC32}">
      <dgm:prSet/>
      <dgm:spPr/>
      <dgm:t>
        <a:bodyPr/>
        <a:lstStyle/>
        <a:p>
          <a:endParaRPr lang="ru-RU" sz="2000"/>
        </a:p>
      </dgm:t>
    </dgm:pt>
    <dgm:pt modelId="{8809391B-1FF6-4DEB-8507-72D66752DB34}">
      <dgm:prSet custT="1"/>
      <dgm:spPr>
        <a:xfrm>
          <a:off x="0" y="5060117"/>
          <a:ext cx="3312368" cy="1533368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sz="2000" b="1" i="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Инженерные изыскания</a:t>
          </a:r>
          <a:endParaRPr lang="ru-RU" sz="2000" b="0" i="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936B991-D011-4BB2-B2C6-779793AA9340}" type="parTrans" cxnId="{CC0F2920-DC18-497A-A7F5-B92D33980D95}">
      <dgm:prSet/>
      <dgm:spPr/>
      <dgm:t>
        <a:bodyPr/>
        <a:lstStyle/>
        <a:p>
          <a:endParaRPr lang="ru-RU" sz="2000"/>
        </a:p>
      </dgm:t>
    </dgm:pt>
    <dgm:pt modelId="{32D85A78-8CFB-407D-9E92-299D32B709C1}" type="sibTrans" cxnId="{CC0F2920-DC18-497A-A7F5-B92D33980D95}">
      <dgm:prSet/>
      <dgm:spPr/>
      <dgm:t>
        <a:bodyPr/>
        <a:lstStyle/>
        <a:p>
          <a:endParaRPr lang="ru-RU" sz="2000"/>
        </a:p>
      </dgm:t>
    </dgm:pt>
    <dgm:pt modelId="{91F7F4E3-D1BB-4277-9B94-4CA6C1242074}">
      <dgm:prSet custT="1"/>
      <dgm:spPr>
        <a:xfrm>
          <a:off x="0" y="1686705"/>
          <a:ext cx="3312368" cy="1533368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sz="2000" b="1" i="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Производственный экологический мониторинг</a:t>
          </a:r>
          <a:endParaRPr lang="ru-RU" sz="2000" b="0" i="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B11811F-39BB-4894-A1BF-CB97F25A7360}" type="parTrans" cxnId="{37D974A4-5602-4634-80FB-E1947A48952C}">
      <dgm:prSet/>
      <dgm:spPr/>
      <dgm:t>
        <a:bodyPr/>
        <a:lstStyle/>
        <a:p>
          <a:endParaRPr lang="ru-RU" sz="2000"/>
        </a:p>
      </dgm:t>
    </dgm:pt>
    <dgm:pt modelId="{4090DB47-AC9B-4D10-AF11-66568E549EF0}" type="sibTrans" cxnId="{37D974A4-5602-4634-80FB-E1947A48952C}">
      <dgm:prSet/>
      <dgm:spPr/>
      <dgm:t>
        <a:bodyPr/>
        <a:lstStyle/>
        <a:p>
          <a:endParaRPr lang="ru-RU" sz="2000"/>
        </a:p>
      </dgm:t>
    </dgm:pt>
    <dgm:pt modelId="{1F16E1B2-FCAE-49F0-B821-31F59C3B4537}" type="pres">
      <dgm:prSet presAssocID="{44A786C7-6FFD-4F58-980B-3903AA7FCEE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0B2DC6-7762-4470-BB4C-0E3C07C3555E}" type="pres">
      <dgm:prSet presAssocID="{91F7F4E3-D1BB-4277-9B94-4CA6C1242074}" presName="comp" presStyleCnt="0"/>
      <dgm:spPr/>
    </dgm:pt>
    <dgm:pt modelId="{91D2E88A-49A4-473F-A1F3-C2122F7DB149}" type="pres">
      <dgm:prSet presAssocID="{91F7F4E3-D1BB-4277-9B94-4CA6C1242074}" presName="box" presStyleLbl="node1" presStyleIdx="0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47B8EC5-1175-435F-8B7B-574F85FFC8A6}" type="pres">
      <dgm:prSet presAssocID="{91F7F4E3-D1BB-4277-9B94-4CA6C1242074}" presName="img" presStyleLbl="fgImgPlace1" presStyleIdx="0" presStyleCnt="3"/>
      <dgm:spPr>
        <a:xfrm>
          <a:off x="153336" y="1840042"/>
          <a:ext cx="662473" cy="12266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9616D870-5804-4303-A300-FB9C8245510A}" type="pres">
      <dgm:prSet presAssocID="{91F7F4E3-D1BB-4277-9B94-4CA6C124207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7F96B-DEC8-4CD6-AB86-B9E8D53D4A9B}" type="pres">
      <dgm:prSet presAssocID="{4090DB47-AC9B-4D10-AF11-66568E549EF0}" presName="spacer" presStyleCnt="0"/>
      <dgm:spPr/>
    </dgm:pt>
    <dgm:pt modelId="{CB1EA190-1C23-4734-9D52-89EF3695E61A}" type="pres">
      <dgm:prSet presAssocID="{9B0CE345-89BC-44B2-B613-0BD3D27F593F}" presName="comp" presStyleCnt="0"/>
      <dgm:spPr/>
    </dgm:pt>
    <dgm:pt modelId="{F14B0C36-D11D-4D4D-9612-A84B22695ACF}" type="pres">
      <dgm:prSet presAssocID="{9B0CE345-89BC-44B2-B613-0BD3D27F593F}" presName="box" presStyleLbl="node1" presStyleIdx="1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E6FD696-05B7-4C33-A777-194FF0A617FD}" type="pres">
      <dgm:prSet presAssocID="{9B0CE345-89BC-44B2-B613-0BD3D27F593F}" presName="img" presStyleLbl="fgImgPlace1" presStyleIdx="1" presStyleCnt="3"/>
      <dgm:spPr>
        <a:xfrm>
          <a:off x="153336" y="3526748"/>
          <a:ext cx="662473" cy="12266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88A216FD-B1E3-48A3-80D6-DD9E08E94578}" type="pres">
      <dgm:prSet presAssocID="{9B0CE345-89BC-44B2-B613-0BD3D27F593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E0ED84-5441-434A-9D6A-8F139A457BD8}" type="pres">
      <dgm:prSet presAssocID="{2296C67F-06F9-4162-B728-2DC4F6548963}" presName="spacer" presStyleCnt="0"/>
      <dgm:spPr/>
    </dgm:pt>
    <dgm:pt modelId="{DE04F32A-3E95-483B-A7E6-405DBAEC5FF2}" type="pres">
      <dgm:prSet presAssocID="{8809391B-1FF6-4DEB-8507-72D66752DB34}" presName="comp" presStyleCnt="0"/>
      <dgm:spPr/>
    </dgm:pt>
    <dgm:pt modelId="{9EB052B4-6C20-4667-A443-1B85180F0706}" type="pres">
      <dgm:prSet presAssocID="{8809391B-1FF6-4DEB-8507-72D66752DB34}" presName="box" presStyleLbl="node1" presStyleIdx="2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7CBB323-2DFA-444B-B50E-088805153FEA}" type="pres">
      <dgm:prSet presAssocID="{8809391B-1FF6-4DEB-8507-72D66752DB34}" presName="img" presStyleLbl="fgImgPlace1" presStyleIdx="2" presStyleCnt="3"/>
      <dgm:spPr>
        <a:xfrm>
          <a:off x="153336" y="5213454"/>
          <a:ext cx="662473" cy="12266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E15EA110-9BE6-4F3A-A86B-1609D033AD9E}" type="pres">
      <dgm:prSet presAssocID="{8809391B-1FF6-4DEB-8507-72D66752DB3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17B0BF-6CE1-4813-84E4-15F458719EE1}" type="presOf" srcId="{91F7F4E3-D1BB-4277-9B94-4CA6C1242074}" destId="{91D2E88A-49A4-473F-A1F3-C2122F7DB149}" srcOrd="0" destOrd="0" presId="urn:microsoft.com/office/officeart/2005/8/layout/vList4#2"/>
    <dgm:cxn modelId="{E3F01930-8946-4D2E-988D-5C99C54E8CD5}" type="presOf" srcId="{9B0CE345-89BC-44B2-B613-0BD3D27F593F}" destId="{F14B0C36-D11D-4D4D-9612-A84B22695ACF}" srcOrd="0" destOrd="0" presId="urn:microsoft.com/office/officeart/2005/8/layout/vList4#2"/>
    <dgm:cxn modelId="{5121769A-B51E-4DE9-844D-D58E1CF10997}" type="presOf" srcId="{8809391B-1FF6-4DEB-8507-72D66752DB34}" destId="{E15EA110-9BE6-4F3A-A86B-1609D033AD9E}" srcOrd="1" destOrd="0" presId="urn:microsoft.com/office/officeart/2005/8/layout/vList4#2"/>
    <dgm:cxn modelId="{CC0F2920-DC18-497A-A7F5-B92D33980D95}" srcId="{44A786C7-6FFD-4F58-980B-3903AA7FCEE0}" destId="{8809391B-1FF6-4DEB-8507-72D66752DB34}" srcOrd="2" destOrd="0" parTransId="{5936B991-D011-4BB2-B2C6-779793AA9340}" sibTransId="{32D85A78-8CFB-407D-9E92-299D32B709C1}"/>
    <dgm:cxn modelId="{37D974A4-5602-4634-80FB-E1947A48952C}" srcId="{44A786C7-6FFD-4F58-980B-3903AA7FCEE0}" destId="{91F7F4E3-D1BB-4277-9B94-4CA6C1242074}" srcOrd="0" destOrd="0" parTransId="{6B11811F-39BB-4894-A1BF-CB97F25A7360}" sibTransId="{4090DB47-AC9B-4D10-AF11-66568E549EF0}"/>
    <dgm:cxn modelId="{AC2D1737-DF9C-469E-A82F-9759B961AC32}" srcId="{44A786C7-6FFD-4F58-980B-3903AA7FCEE0}" destId="{9B0CE345-89BC-44B2-B613-0BD3D27F593F}" srcOrd="1" destOrd="0" parTransId="{BFCADD41-B63E-4FC0-9717-9ED5B1432828}" sibTransId="{2296C67F-06F9-4162-B728-2DC4F6548963}"/>
    <dgm:cxn modelId="{1539F6EF-DA59-4AB0-9118-C2312697B200}" type="presOf" srcId="{9B0CE345-89BC-44B2-B613-0BD3D27F593F}" destId="{88A216FD-B1E3-48A3-80D6-DD9E08E94578}" srcOrd="1" destOrd="0" presId="urn:microsoft.com/office/officeart/2005/8/layout/vList4#2"/>
    <dgm:cxn modelId="{776A6F02-B861-42EC-B545-7E76AB2236CF}" type="presOf" srcId="{91F7F4E3-D1BB-4277-9B94-4CA6C1242074}" destId="{9616D870-5804-4303-A300-FB9C8245510A}" srcOrd="1" destOrd="0" presId="urn:microsoft.com/office/officeart/2005/8/layout/vList4#2"/>
    <dgm:cxn modelId="{1F91F436-DEE7-468C-A0E3-B8EF97701836}" type="presOf" srcId="{8809391B-1FF6-4DEB-8507-72D66752DB34}" destId="{9EB052B4-6C20-4667-A443-1B85180F0706}" srcOrd="0" destOrd="0" presId="urn:microsoft.com/office/officeart/2005/8/layout/vList4#2"/>
    <dgm:cxn modelId="{B4161153-17D7-470D-B6F7-829AE32B1869}" type="presOf" srcId="{44A786C7-6FFD-4F58-980B-3903AA7FCEE0}" destId="{1F16E1B2-FCAE-49F0-B821-31F59C3B4537}" srcOrd="0" destOrd="0" presId="urn:microsoft.com/office/officeart/2005/8/layout/vList4#2"/>
    <dgm:cxn modelId="{8E873C1D-6A54-499C-85D7-5C5920E64C80}" type="presParOf" srcId="{1F16E1B2-FCAE-49F0-B821-31F59C3B4537}" destId="{EA0B2DC6-7762-4470-BB4C-0E3C07C3555E}" srcOrd="0" destOrd="0" presId="urn:microsoft.com/office/officeart/2005/8/layout/vList4#2"/>
    <dgm:cxn modelId="{90C8591B-FC05-4095-89BC-4D65ABC5F670}" type="presParOf" srcId="{EA0B2DC6-7762-4470-BB4C-0E3C07C3555E}" destId="{91D2E88A-49A4-473F-A1F3-C2122F7DB149}" srcOrd="0" destOrd="0" presId="urn:microsoft.com/office/officeart/2005/8/layout/vList4#2"/>
    <dgm:cxn modelId="{EBEF85F2-4954-4F53-89FE-CFA575A35898}" type="presParOf" srcId="{EA0B2DC6-7762-4470-BB4C-0E3C07C3555E}" destId="{847B8EC5-1175-435F-8B7B-574F85FFC8A6}" srcOrd="1" destOrd="0" presId="urn:microsoft.com/office/officeart/2005/8/layout/vList4#2"/>
    <dgm:cxn modelId="{F1949148-2DEE-494E-9426-7940A985A8BA}" type="presParOf" srcId="{EA0B2DC6-7762-4470-BB4C-0E3C07C3555E}" destId="{9616D870-5804-4303-A300-FB9C8245510A}" srcOrd="2" destOrd="0" presId="urn:microsoft.com/office/officeart/2005/8/layout/vList4#2"/>
    <dgm:cxn modelId="{592B9C9B-2D06-4647-A95A-FDA42A8BAE6E}" type="presParOf" srcId="{1F16E1B2-FCAE-49F0-B821-31F59C3B4537}" destId="{B9C7F96B-DEC8-4CD6-AB86-B9E8D53D4A9B}" srcOrd="1" destOrd="0" presId="urn:microsoft.com/office/officeart/2005/8/layout/vList4#2"/>
    <dgm:cxn modelId="{08BDDB85-D662-40CC-A82C-3DDD2EEA15D4}" type="presParOf" srcId="{1F16E1B2-FCAE-49F0-B821-31F59C3B4537}" destId="{CB1EA190-1C23-4734-9D52-89EF3695E61A}" srcOrd="2" destOrd="0" presId="urn:microsoft.com/office/officeart/2005/8/layout/vList4#2"/>
    <dgm:cxn modelId="{2A004E69-B1A9-4548-9F7D-A1920029FF4A}" type="presParOf" srcId="{CB1EA190-1C23-4734-9D52-89EF3695E61A}" destId="{F14B0C36-D11D-4D4D-9612-A84B22695ACF}" srcOrd="0" destOrd="0" presId="urn:microsoft.com/office/officeart/2005/8/layout/vList4#2"/>
    <dgm:cxn modelId="{7173753F-D2FD-4611-BFE1-BCE12C6E79F0}" type="presParOf" srcId="{CB1EA190-1C23-4734-9D52-89EF3695E61A}" destId="{BE6FD696-05B7-4C33-A777-194FF0A617FD}" srcOrd="1" destOrd="0" presId="urn:microsoft.com/office/officeart/2005/8/layout/vList4#2"/>
    <dgm:cxn modelId="{D14BF268-21F9-44A8-857E-1C75E32013DA}" type="presParOf" srcId="{CB1EA190-1C23-4734-9D52-89EF3695E61A}" destId="{88A216FD-B1E3-48A3-80D6-DD9E08E94578}" srcOrd="2" destOrd="0" presId="urn:microsoft.com/office/officeart/2005/8/layout/vList4#2"/>
    <dgm:cxn modelId="{DB9D8F7A-2EF2-4A4F-9A18-477C6283D16F}" type="presParOf" srcId="{1F16E1B2-FCAE-49F0-B821-31F59C3B4537}" destId="{19E0ED84-5441-434A-9D6A-8F139A457BD8}" srcOrd="3" destOrd="0" presId="urn:microsoft.com/office/officeart/2005/8/layout/vList4#2"/>
    <dgm:cxn modelId="{E7EE1841-9B6F-4C7D-AFF0-E2F267F6F1C2}" type="presParOf" srcId="{1F16E1B2-FCAE-49F0-B821-31F59C3B4537}" destId="{DE04F32A-3E95-483B-A7E6-405DBAEC5FF2}" srcOrd="4" destOrd="0" presId="urn:microsoft.com/office/officeart/2005/8/layout/vList4#2"/>
    <dgm:cxn modelId="{C2FEC4BF-5934-433D-BAEE-0ED2427B8FDE}" type="presParOf" srcId="{DE04F32A-3E95-483B-A7E6-405DBAEC5FF2}" destId="{9EB052B4-6C20-4667-A443-1B85180F0706}" srcOrd="0" destOrd="0" presId="urn:microsoft.com/office/officeart/2005/8/layout/vList4#2"/>
    <dgm:cxn modelId="{34F6694A-024D-4435-B8AB-DBAF954787AF}" type="presParOf" srcId="{DE04F32A-3E95-483B-A7E6-405DBAEC5FF2}" destId="{D7CBB323-2DFA-444B-B50E-088805153FEA}" srcOrd="1" destOrd="0" presId="urn:microsoft.com/office/officeart/2005/8/layout/vList4#2"/>
    <dgm:cxn modelId="{FEB71C8A-9F07-4998-8E0C-DC98137E8991}" type="presParOf" srcId="{DE04F32A-3E95-483B-A7E6-405DBAEC5FF2}" destId="{E15EA110-9BE6-4F3A-A86B-1609D033AD9E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A786C7-6FFD-4F58-980B-3903AA7FCEE0}" type="doc">
      <dgm:prSet loTypeId="urn:microsoft.com/office/officeart/2005/8/layout/vList4#2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B0CE345-89BC-44B2-B613-0BD3D27F593F}">
      <dgm:prSet custT="1"/>
      <dgm:spPr>
        <a:xfrm>
          <a:off x="0" y="3373411"/>
          <a:ext cx="3312368" cy="15333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sz="1600" b="1" i="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Спутниковый мониторинг</a:t>
          </a:r>
          <a:endParaRPr lang="ru-RU" sz="1600" b="0" i="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FCADD41-B63E-4FC0-9717-9ED5B1432828}" type="parTrans" cxnId="{AC2D1737-DF9C-469E-A82F-9759B961AC32}">
      <dgm:prSet/>
      <dgm:spPr/>
      <dgm:t>
        <a:bodyPr/>
        <a:lstStyle/>
        <a:p>
          <a:endParaRPr lang="ru-RU"/>
        </a:p>
      </dgm:t>
    </dgm:pt>
    <dgm:pt modelId="{2296C67F-06F9-4162-B728-2DC4F6548963}" type="sibTrans" cxnId="{AC2D1737-DF9C-469E-A82F-9759B961AC32}">
      <dgm:prSet/>
      <dgm:spPr/>
      <dgm:t>
        <a:bodyPr/>
        <a:lstStyle/>
        <a:p>
          <a:endParaRPr lang="ru-RU"/>
        </a:p>
      </dgm:t>
    </dgm:pt>
    <dgm:pt modelId="{8809391B-1FF6-4DEB-8507-72D66752DB34}">
      <dgm:prSet custT="1"/>
      <dgm:spPr>
        <a:xfrm>
          <a:off x="0" y="5060117"/>
          <a:ext cx="3312368" cy="15333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sz="1600" b="1" i="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Инженерные изыскания</a:t>
          </a:r>
          <a:endParaRPr lang="ru-RU" sz="1600" b="0" i="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936B991-D011-4BB2-B2C6-779793AA9340}" type="parTrans" cxnId="{CC0F2920-DC18-497A-A7F5-B92D33980D95}">
      <dgm:prSet/>
      <dgm:spPr/>
      <dgm:t>
        <a:bodyPr/>
        <a:lstStyle/>
        <a:p>
          <a:endParaRPr lang="ru-RU"/>
        </a:p>
      </dgm:t>
    </dgm:pt>
    <dgm:pt modelId="{32D85A78-8CFB-407D-9E92-299D32B709C1}" type="sibTrans" cxnId="{CC0F2920-DC18-497A-A7F5-B92D33980D95}">
      <dgm:prSet/>
      <dgm:spPr/>
      <dgm:t>
        <a:bodyPr/>
        <a:lstStyle/>
        <a:p>
          <a:endParaRPr lang="ru-RU"/>
        </a:p>
      </dgm:t>
    </dgm:pt>
    <dgm:pt modelId="{759A4765-52E0-45D6-9ED3-DFFFB197B3CB}">
      <dgm:prSet custT="1"/>
      <dgm:spPr>
        <a:xfrm>
          <a:off x="0" y="0"/>
          <a:ext cx="3312368" cy="15333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sz="1600" b="1" i="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Мониторинг с использованием данных донных станций</a:t>
          </a:r>
          <a:endParaRPr lang="ru-RU" sz="1600" b="0" i="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44066285-07A9-4BDF-9E74-6030D8A28A56}" type="parTrans" cxnId="{82FC30D4-A185-44AE-A419-A51B14A00C5C}">
      <dgm:prSet/>
      <dgm:spPr/>
      <dgm:t>
        <a:bodyPr/>
        <a:lstStyle/>
        <a:p>
          <a:endParaRPr lang="ru-RU"/>
        </a:p>
      </dgm:t>
    </dgm:pt>
    <dgm:pt modelId="{4DB7248B-F79D-4C74-BBF7-7CCB7D97F10B}" type="sibTrans" cxnId="{82FC30D4-A185-44AE-A419-A51B14A00C5C}">
      <dgm:prSet/>
      <dgm:spPr/>
      <dgm:t>
        <a:bodyPr/>
        <a:lstStyle/>
        <a:p>
          <a:endParaRPr lang="ru-RU"/>
        </a:p>
      </dgm:t>
    </dgm:pt>
    <dgm:pt modelId="{91F7F4E3-D1BB-4277-9B94-4CA6C1242074}">
      <dgm:prSet custT="1"/>
      <dgm:spPr>
        <a:xfrm>
          <a:off x="0" y="1686705"/>
          <a:ext cx="3312368" cy="15333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ru-RU" sz="1600" b="1" i="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Производственный экологический мониторинг</a:t>
          </a:r>
          <a:endParaRPr lang="ru-RU" sz="1600" b="0" i="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B11811F-39BB-4894-A1BF-CB97F25A7360}" type="parTrans" cxnId="{37D974A4-5602-4634-80FB-E1947A48952C}">
      <dgm:prSet/>
      <dgm:spPr/>
      <dgm:t>
        <a:bodyPr/>
        <a:lstStyle/>
        <a:p>
          <a:endParaRPr lang="ru-RU"/>
        </a:p>
      </dgm:t>
    </dgm:pt>
    <dgm:pt modelId="{4090DB47-AC9B-4D10-AF11-66568E549EF0}" type="sibTrans" cxnId="{37D974A4-5602-4634-80FB-E1947A48952C}">
      <dgm:prSet/>
      <dgm:spPr/>
      <dgm:t>
        <a:bodyPr/>
        <a:lstStyle/>
        <a:p>
          <a:endParaRPr lang="ru-RU"/>
        </a:p>
      </dgm:t>
    </dgm:pt>
    <dgm:pt modelId="{1F16E1B2-FCAE-49F0-B821-31F59C3B4537}" type="pres">
      <dgm:prSet presAssocID="{44A786C7-6FFD-4F58-980B-3903AA7FCEE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B95CD4-6B65-4B27-9702-16F2216FA4B0}" type="pres">
      <dgm:prSet presAssocID="{759A4765-52E0-45D6-9ED3-DFFFB197B3CB}" presName="comp" presStyleCnt="0"/>
      <dgm:spPr/>
    </dgm:pt>
    <dgm:pt modelId="{987E5F9B-23F5-40E8-99BD-D27934F87AE2}" type="pres">
      <dgm:prSet presAssocID="{759A4765-52E0-45D6-9ED3-DFFFB197B3CB}" presName="box" presStyleLbl="node1" presStyleIdx="0" presStyleCnt="4"/>
      <dgm:spPr/>
      <dgm:t>
        <a:bodyPr/>
        <a:lstStyle/>
        <a:p>
          <a:endParaRPr lang="ru-RU"/>
        </a:p>
      </dgm:t>
    </dgm:pt>
    <dgm:pt modelId="{CA6C80D3-A50B-4719-A66E-2DF559A59FC2}" type="pres">
      <dgm:prSet presAssocID="{759A4765-52E0-45D6-9ED3-DFFFB197B3CB}" presName="img" presStyleLbl="fgImgPlace1" presStyleIdx="0" presStyleCnt="4"/>
      <dgm:spPr>
        <a:xfrm>
          <a:off x="153336" y="153336"/>
          <a:ext cx="662473" cy="12266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5F71C497-C5D4-4C49-A573-7090E1687B6A}" type="pres">
      <dgm:prSet presAssocID="{759A4765-52E0-45D6-9ED3-DFFFB197B3C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F6FDA-FD3A-4F31-8FC4-A20254DA0848}" type="pres">
      <dgm:prSet presAssocID="{4DB7248B-F79D-4C74-BBF7-7CCB7D97F10B}" presName="spacer" presStyleCnt="0"/>
      <dgm:spPr/>
    </dgm:pt>
    <dgm:pt modelId="{EA0B2DC6-7762-4470-BB4C-0E3C07C3555E}" type="pres">
      <dgm:prSet presAssocID="{91F7F4E3-D1BB-4277-9B94-4CA6C1242074}" presName="comp" presStyleCnt="0"/>
      <dgm:spPr/>
    </dgm:pt>
    <dgm:pt modelId="{91D2E88A-49A4-473F-A1F3-C2122F7DB149}" type="pres">
      <dgm:prSet presAssocID="{91F7F4E3-D1BB-4277-9B94-4CA6C1242074}" presName="box" presStyleLbl="node1" presStyleIdx="1" presStyleCnt="4"/>
      <dgm:spPr/>
      <dgm:t>
        <a:bodyPr/>
        <a:lstStyle/>
        <a:p>
          <a:endParaRPr lang="ru-RU"/>
        </a:p>
      </dgm:t>
    </dgm:pt>
    <dgm:pt modelId="{847B8EC5-1175-435F-8B7B-574F85FFC8A6}" type="pres">
      <dgm:prSet presAssocID="{91F7F4E3-D1BB-4277-9B94-4CA6C1242074}" presName="img" presStyleLbl="fgImgPlace1" presStyleIdx="1" presStyleCnt="4"/>
      <dgm:spPr>
        <a:xfrm>
          <a:off x="153336" y="1840042"/>
          <a:ext cx="662473" cy="12266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9616D870-5804-4303-A300-FB9C8245510A}" type="pres">
      <dgm:prSet presAssocID="{91F7F4E3-D1BB-4277-9B94-4CA6C1242074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7F96B-DEC8-4CD6-AB86-B9E8D53D4A9B}" type="pres">
      <dgm:prSet presAssocID="{4090DB47-AC9B-4D10-AF11-66568E549EF0}" presName="spacer" presStyleCnt="0"/>
      <dgm:spPr/>
    </dgm:pt>
    <dgm:pt modelId="{CB1EA190-1C23-4734-9D52-89EF3695E61A}" type="pres">
      <dgm:prSet presAssocID="{9B0CE345-89BC-44B2-B613-0BD3D27F593F}" presName="comp" presStyleCnt="0"/>
      <dgm:spPr/>
    </dgm:pt>
    <dgm:pt modelId="{F14B0C36-D11D-4D4D-9612-A84B22695ACF}" type="pres">
      <dgm:prSet presAssocID="{9B0CE345-89BC-44B2-B613-0BD3D27F593F}" presName="box" presStyleLbl="node1" presStyleIdx="2" presStyleCnt="4"/>
      <dgm:spPr/>
      <dgm:t>
        <a:bodyPr/>
        <a:lstStyle/>
        <a:p>
          <a:endParaRPr lang="ru-RU"/>
        </a:p>
      </dgm:t>
    </dgm:pt>
    <dgm:pt modelId="{BE6FD696-05B7-4C33-A777-194FF0A617FD}" type="pres">
      <dgm:prSet presAssocID="{9B0CE345-89BC-44B2-B613-0BD3D27F593F}" presName="img" presStyleLbl="fgImgPlace1" presStyleIdx="2" presStyleCnt="4"/>
      <dgm:spPr>
        <a:xfrm>
          <a:off x="153336" y="3526748"/>
          <a:ext cx="662473" cy="12266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88A216FD-B1E3-48A3-80D6-DD9E08E94578}" type="pres">
      <dgm:prSet presAssocID="{9B0CE345-89BC-44B2-B613-0BD3D27F593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E0ED84-5441-434A-9D6A-8F139A457BD8}" type="pres">
      <dgm:prSet presAssocID="{2296C67F-06F9-4162-B728-2DC4F6548963}" presName="spacer" presStyleCnt="0"/>
      <dgm:spPr/>
    </dgm:pt>
    <dgm:pt modelId="{DE04F32A-3E95-483B-A7E6-405DBAEC5FF2}" type="pres">
      <dgm:prSet presAssocID="{8809391B-1FF6-4DEB-8507-72D66752DB34}" presName="comp" presStyleCnt="0"/>
      <dgm:spPr/>
    </dgm:pt>
    <dgm:pt modelId="{9EB052B4-6C20-4667-A443-1B85180F0706}" type="pres">
      <dgm:prSet presAssocID="{8809391B-1FF6-4DEB-8507-72D66752DB34}" presName="box" presStyleLbl="node1" presStyleIdx="3" presStyleCnt="4"/>
      <dgm:spPr/>
      <dgm:t>
        <a:bodyPr/>
        <a:lstStyle/>
        <a:p>
          <a:endParaRPr lang="ru-RU"/>
        </a:p>
      </dgm:t>
    </dgm:pt>
    <dgm:pt modelId="{D7CBB323-2DFA-444B-B50E-088805153FEA}" type="pres">
      <dgm:prSet presAssocID="{8809391B-1FF6-4DEB-8507-72D66752DB34}" presName="img" presStyleLbl="fgImgPlace1" presStyleIdx="3" presStyleCnt="4"/>
      <dgm:spPr>
        <a:xfrm>
          <a:off x="153336" y="5213454"/>
          <a:ext cx="662473" cy="12266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E15EA110-9BE6-4F3A-A86B-1609D033AD9E}" type="pres">
      <dgm:prSet presAssocID="{8809391B-1FF6-4DEB-8507-72D66752DB3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9D3D67-A3A0-4B7D-8B61-4DCA2DFFCE0F}" type="presOf" srcId="{759A4765-52E0-45D6-9ED3-DFFFB197B3CB}" destId="{987E5F9B-23F5-40E8-99BD-D27934F87AE2}" srcOrd="0" destOrd="0" presId="urn:microsoft.com/office/officeart/2005/8/layout/vList4#2"/>
    <dgm:cxn modelId="{573947E5-F78D-4E0E-B62D-A9D5EF20F926}" type="presOf" srcId="{9B0CE345-89BC-44B2-B613-0BD3D27F593F}" destId="{F14B0C36-D11D-4D4D-9612-A84B22695ACF}" srcOrd="0" destOrd="0" presId="urn:microsoft.com/office/officeart/2005/8/layout/vList4#2"/>
    <dgm:cxn modelId="{419A1C60-34A8-493E-86D5-008F16077FAD}" type="presOf" srcId="{91F7F4E3-D1BB-4277-9B94-4CA6C1242074}" destId="{91D2E88A-49A4-473F-A1F3-C2122F7DB149}" srcOrd="0" destOrd="0" presId="urn:microsoft.com/office/officeart/2005/8/layout/vList4#2"/>
    <dgm:cxn modelId="{8CF1DA57-E083-4902-9231-E744DE8D5C9D}" type="presOf" srcId="{9B0CE345-89BC-44B2-B613-0BD3D27F593F}" destId="{88A216FD-B1E3-48A3-80D6-DD9E08E94578}" srcOrd="1" destOrd="0" presId="urn:microsoft.com/office/officeart/2005/8/layout/vList4#2"/>
    <dgm:cxn modelId="{CC0F2920-DC18-497A-A7F5-B92D33980D95}" srcId="{44A786C7-6FFD-4F58-980B-3903AA7FCEE0}" destId="{8809391B-1FF6-4DEB-8507-72D66752DB34}" srcOrd="3" destOrd="0" parTransId="{5936B991-D011-4BB2-B2C6-779793AA9340}" sibTransId="{32D85A78-8CFB-407D-9E92-299D32B709C1}"/>
    <dgm:cxn modelId="{0B62A09E-7D44-4272-B47E-8A9CE4BBC479}" type="presOf" srcId="{91F7F4E3-D1BB-4277-9B94-4CA6C1242074}" destId="{9616D870-5804-4303-A300-FB9C8245510A}" srcOrd="1" destOrd="0" presId="urn:microsoft.com/office/officeart/2005/8/layout/vList4#2"/>
    <dgm:cxn modelId="{37D974A4-5602-4634-80FB-E1947A48952C}" srcId="{44A786C7-6FFD-4F58-980B-3903AA7FCEE0}" destId="{91F7F4E3-D1BB-4277-9B94-4CA6C1242074}" srcOrd="1" destOrd="0" parTransId="{6B11811F-39BB-4894-A1BF-CB97F25A7360}" sibTransId="{4090DB47-AC9B-4D10-AF11-66568E549EF0}"/>
    <dgm:cxn modelId="{AC2D1737-DF9C-469E-A82F-9759B961AC32}" srcId="{44A786C7-6FFD-4F58-980B-3903AA7FCEE0}" destId="{9B0CE345-89BC-44B2-B613-0BD3D27F593F}" srcOrd="2" destOrd="0" parTransId="{BFCADD41-B63E-4FC0-9717-9ED5B1432828}" sibTransId="{2296C67F-06F9-4162-B728-2DC4F6548963}"/>
    <dgm:cxn modelId="{C825F59F-E4D7-40A0-8AE1-879166ED9E65}" type="presOf" srcId="{759A4765-52E0-45D6-9ED3-DFFFB197B3CB}" destId="{5F71C497-C5D4-4C49-A573-7090E1687B6A}" srcOrd="1" destOrd="0" presId="urn:microsoft.com/office/officeart/2005/8/layout/vList4#2"/>
    <dgm:cxn modelId="{A8136575-B863-4C90-88EA-CED6928228C1}" type="presOf" srcId="{8809391B-1FF6-4DEB-8507-72D66752DB34}" destId="{E15EA110-9BE6-4F3A-A86B-1609D033AD9E}" srcOrd="1" destOrd="0" presId="urn:microsoft.com/office/officeart/2005/8/layout/vList4#2"/>
    <dgm:cxn modelId="{B7C9588E-1F73-446E-B419-09044CDF99E5}" type="presOf" srcId="{8809391B-1FF6-4DEB-8507-72D66752DB34}" destId="{9EB052B4-6C20-4667-A443-1B85180F0706}" srcOrd="0" destOrd="0" presId="urn:microsoft.com/office/officeart/2005/8/layout/vList4#2"/>
    <dgm:cxn modelId="{84F79B4B-4C65-4636-8216-2890EAC2B469}" type="presOf" srcId="{44A786C7-6FFD-4F58-980B-3903AA7FCEE0}" destId="{1F16E1B2-FCAE-49F0-B821-31F59C3B4537}" srcOrd="0" destOrd="0" presId="urn:microsoft.com/office/officeart/2005/8/layout/vList4#2"/>
    <dgm:cxn modelId="{82FC30D4-A185-44AE-A419-A51B14A00C5C}" srcId="{44A786C7-6FFD-4F58-980B-3903AA7FCEE0}" destId="{759A4765-52E0-45D6-9ED3-DFFFB197B3CB}" srcOrd="0" destOrd="0" parTransId="{44066285-07A9-4BDF-9E74-6030D8A28A56}" sibTransId="{4DB7248B-F79D-4C74-BBF7-7CCB7D97F10B}"/>
    <dgm:cxn modelId="{4BD555BD-E53D-42FE-97DA-9BCB24EA40B2}" type="presParOf" srcId="{1F16E1B2-FCAE-49F0-B821-31F59C3B4537}" destId="{B6B95CD4-6B65-4B27-9702-16F2216FA4B0}" srcOrd="0" destOrd="0" presId="urn:microsoft.com/office/officeart/2005/8/layout/vList4#2"/>
    <dgm:cxn modelId="{9B1D8F74-EA7E-46DE-AC1B-93157A864EF0}" type="presParOf" srcId="{B6B95CD4-6B65-4B27-9702-16F2216FA4B0}" destId="{987E5F9B-23F5-40E8-99BD-D27934F87AE2}" srcOrd="0" destOrd="0" presId="urn:microsoft.com/office/officeart/2005/8/layout/vList4#2"/>
    <dgm:cxn modelId="{A21A6F38-36DC-4FC6-AA82-B60B5914AD30}" type="presParOf" srcId="{B6B95CD4-6B65-4B27-9702-16F2216FA4B0}" destId="{CA6C80D3-A50B-4719-A66E-2DF559A59FC2}" srcOrd="1" destOrd="0" presId="urn:microsoft.com/office/officeart/2005/8/layout/vList4#2"/>
    <dgm:cxn modelId="{5D593936-9102-42D3-B730-8E4A8662D0C0}" type="presParOf" srcId="{B6B95CD4-6B65-4B27-9702-16F2216FA4B0}" destId="{5F71C497-C5D4-4C49-A573-7090E1687B6A}" srcOrd="2" destOrd="0" presId="urn:microsoft.com/office/officeart/2005/8/layout/vList4#2"/>
    <dgm:cxn modelId="{0F4D4790-0985-406F-A20F-C61B9C669B2F}" type="presParOf" srcId="{1F16E1B2-FCAE-49F0-B821-31F59C3B4537}" destId="{D66F6FDA-FD3A-4F31-8FC4-A20254DA0848}" srcOrd="1" destOrd="0" presId="urn:microsoft.com/office/officeart/2005/8/layout/vList4#2"/>
    <dgm:cxn modelId="{536C0DF0-D854-433B-B59D-BFBDC68757CC}" type="presParOf" srcId="{1F16E1B2-FCAE-49F0-B821-31F59C3B4537}" destId="{EA0B2DC6-7762-4470-BB4C-0E3C07C3555E}" srcOrd="2" destOrd="0" presId="urn:microsoft.com/office/officeart/2005/8/layout/vList4#2"/>
    <dgm:cxn modelId="{5CF90F46-BBD3-45D3-8F18-6AFC2B750A4C}" type="presParOf" srcId="{EA0B2DC6-7762-4470-BB4C-0E3C07C3555E}" destId="{91D2E88A-49A4-473F-A1F3-C2122F7DB149}" srcOrd="0" destOrd="0" presId="urn:microsoft.com/office/officeart/2005/8/layout/vList4#2"/>
    <dgm:cxn modelId="{2E3FEF8F-FD8C-4EAC-9C28-54E94F362594}" type="presParOf" srcId="{EA0B2DC6-7762-4470-BB4C-0E3C07C3555E}" destId="{847B8EC5-1175-435F-8B7B-574F85FFC8A6}" srcOrd="1" destOrd="0" presId="urn:microsoft.com/office/officeart/2005/8/layout/vList4#2"/>
    <dgm:cxn modelId="{02E50C4D-7676-43EF-9E72-05811359148E}" type="presParOf" srcId="{EA0B2DC6-7762-4470-BB4C-0E3C07C3555E}" destId="{9616D870-5804-4303-A300-FB9C8245510A}" srcOrd="2" destOrd="0" presId="urn:microsoft.com/office/officeart/2005/8/layout/vList4#2"/>
    <dgm:cxn modelId="{677A59DD-0E0D-4FC3-9ABE-E8C80FA6E841}" type="presParOf" srcId="{1F16E1B2-FCAE-49F0-B821-31F59C3B4537}" destId="{B9C7F96B-DEC8-4CD6-AB86-B9E8D53D4A9B}" srcOrd="3" destOrd="0" presId="urn:microsoft.com/office/officeart/2005/8/layout/vList4#2"/>
    <dgm:cxn modelId="{91535EF7-6A41-43C6-8BB3-CCBD38CD6163}" type="presParOf" srcId="{1F16E1B2-FCAE-49F0-B821-31F59C3B4537}" destId="{CB1EA190-1C23-4734-9D52-89EF3695E61A}" srcOrd="4" destOrd="0" presId="urn:microsoft.com/office/officeart/2005/8/layout/vList4#2"/>
    <dgm:cxn modelId="{0E315842-262B-4DAD-A0EC-32ECA26E8907}" type="presParOf" srcId="{CB1EA190-1C23-4734-9D52-89EF3695E61A}" destId="{F14B0C36-D11D-4D4D-9612-A84B22695ACF}" srcOrd="0" destOrd="0" presId="urn:microsoft.com/office/officeart/2005/8/layout/vList4#2"/>
    <dgm:cxn modelId="{7A36277B-FCD1-43F2-9ED9-36525CDBC3DE}" type="presParOf" srcId="{CB1EA190-1C23-4734-9D52-89EF3695E61A}" destId="{BE6FD696-05B7-4C33-A777-194FF0A617FD}" srcOrd="1" destOrd="0" presId="urn:microsoft.com/office/officeart/2005/8/layout/vList4#2"/>
    <dgm:cxn modelId="{5D08D6D5-2AEC-4073-A240-6997AB732A64}" type="presParOf" srcId="{CB1EA190-1C23-4734-9D52-89EF3695E61A}" destId="{88A216FD-B1E3-48A3-80D6-DD9E08E94578}" srcOrd="2" destOrd="0" presId="urn:microsoft.com/office/officeart/2005/8/layout/vList4#2"/>
    <dgm:cxn modelId="{146D7877-AD40-43AA-B64B-B5C2C8B1C62E}" type="presParOf" srcId="{1F16E1B2-FCAE-49F0-B821-31F59C3B4537}" destId="{19E0ED84-5441-434A-9D6A-8F139A457BD8}" srcOrd="5" destOrd="0" presId="urn:microsoft.com/office/officeart/2005/8/layout/vList4#2"/>
    <dgm:cxn modelId="{CD0CFB6A-0972-4267-A91F-73A92F3166ED}" type="presParOf" srcId="{1F16E1B2-FCAE-49F0-B821-31F59C3B4537}" destId="{DE04F32A-3E95-483B-A7E6-405DBAEC5FF2}" srcOrd="6" destOrd="0" presId="urn:microsoft.com/office/officeart/2005/8/layout/vList4#2"/>
    <dgm:cxn modelId="{FE0C7615-6DB7-473A-A573-12F596F06BB2}" type="presParOf" srcId="{DE04F32A-3E95-483B-A7E6-405DBAEC5FF2}" destId="{9EB052B4-6C20-4667-A443-1B85180F0706}" srcOrd="0" destOrd="0" presId="urn:microsoft.com/office/officeart/2005/8/layout/vList4#2"/>
    <dgm:cxn modelId="{CABEB93F-DC07-45F9-935C-DB864E683832}" type="presParOf" srcId="{DE04F32A-3E95-483B-A7E6-405DBAEC5FF2}" destId="{D7CBB323-2DFA-444B-B50E-088805153FEA}" srcOrd="1" destOrd="0" presId="urn:microsoft.com/office/officeart/2005/8/layout/vList4#2"/>
    <dgm:cxn modelId="{C42F2AD7-0F84-4F90-87F6-97DF895C1BE7}" type="presParOf" srcId="{DE04F32A-3E95-483B-A7E6-405DBAEC5FF2}" destId="{E15EA110-9BE6-4F3A-A86B-1609D033AD9E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4DEA3F-99D5-4FDF-ABF9-FB0A4B19065F}" type="doc">
      <dgm:prSet loTypeId="urn:microsoft.com/office/officeart/2005/8/layout/radial4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BC774B9-A621-473B-8101-B563EA898B43}">
      <dgm:prSet custT="1"/>
      <dgm:spPr>
        <a:xfrm>
          <a:off x="297201" y="1694459"/>
          <a:ext cx="3159181" cy="2285237"/>
        </a:xfrm>
        <a:prstGeom prst="ellipse">
          <a:avLst/>
        </a:prstGeom>
        <a:blipFill rotWithShape="0">
          <a:blip xmlns:r="http://schemas.openxmlformats.org/officeDocument/2006/relationships" r:embed="rId1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solidFill>
            <a:srgbClr val="1F497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marL="0" indent="0" algn="ctr" rtl="0">
            <a:spcAft>
              <a:spcPts val="0"/>
            </a:spcAft>
          </a:pPr>
          <a:endParaRPr lang="ru-RU" sz="1600" b="0" i="0" baseline="0" dirty="0" smtClean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0" indent="0" algn="l" rtl="0">
            <a:spcAft>
              <a:spcPts val="0"/>
            </a:spcAft>
          </a:pPr>
          <a:endParaRPr lang="ru-RU" sz="1600" b="1" i="0" baseline="0" dirty="0" smtClean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0" indent="0" algn="l" rtl="0">
            <a:spcAft>
              <a:spcPts val="0"/>
            </a:spcAft>
          </a:pPr>
          <a:endParaRPr lang="ru-RU" sz="1600" b="1" i="0" baseline="0" dirty="0" smtClean="0">
            <a:solidFill>
              <a:sysClr val="windowText" lastClr="000000"/>
            </a:solidFill>
            <a:effectLst>
              <a:glow rad="139700">
                <a:sysClr val="window" lastClr="FFFFFF">
                  <a:alpha val="40000"/>
                </a:sysClr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  <a:p>
          <a:pPr marL="0" indent="0" algn="l" rtl="0">
            <a:spcAft>
              <a:spcPts val="0"/>
            </a:spcAft>
          </a:pPr>
          <a:r>
            <a:rPr lang="ru-RU" sz="1600" b="1" i="0" baseline="0" dirty="0" smtClean="0">
              <a:solidFill>
                <a:sysClr val="windowText" lastClr="000000"/>
              </a:solidFill>
              <a:effectLst>
                <a:glow rad="139700">
                  <a:sysClr val="window" lastClr="FFFFFF">
                    <a:alpha val="40000"/>
                  </a:sysClr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ИДЕНТИФИКАЦИЯ</a:t>
          </a:r>
          <a:endParaRPr lang="ru-RU" sz="1600" b="1" dirty="0">
            <a:solidFill>
              <a:sysClr val="windowText" lastClr="000000"/>
            </a:solidFill>
            <a:effectLst>
              <a:glow rad="139700">
                <a:sysClr val="window" lastClr="FFFFFF">
                  <a:alpha val="40000"/>
                </a:sysClr>
              </a:glow>
            </a:effectLst>
            <a:latin typeface="Calibri"/>
            <a:ea typeface="+mn-ea"/>
            <a:cs typeface="+mn-cs"/>
          </a:endParaRPr>
        </a:p>
      </dgm:t>
    </dgm:pt>
    <dgm:pt modelId="{A08038E4-012A-416A-86E3-93C8CBFAC610}" type="parTrans" cxnId="{40565788-8E04-40A6-8B1B-39D2AA65F73E}">
      <dgm:prSet/>
      <dgm:spPr/>
      <dgm:t>
        <a:bodyPr/>
        <a:lstStyle/>
        <a:p>
          <a:endParaRPr lang="ru-RU"/>
        </a:p>
      </dgm:t>
    </dgm:pt>
    <dgm:pt modelId="{11BB422C-3DE4-4445-A3EE-CB2AA33248FC}" type="sibTrans" cxnId="{40565788-8E04-40A6-8B1B-39D2AA65F73E}">
      <dgm:prSet/>
      <dgm:spPr/>
      <dgm:t>
        <a:bodyPr/>
        <a:lstStyle/>
        <a:p>
          <a:endParaRPr lang="ru-RU"/>
        </a:p>
      </dgm:t>
    </dgm:pt>
    <dgm:pt modelId="{87B63C2D-6FB0-4359-8FC7-FA004F480CFC}">
      <dgm:prSet/>
      <dgm:spPr>
        <a:xfrm>
          <a:off x="4025876" y="4773360"/>
          <a:ext cx="1302715" cy="104217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solidFill>
                <a:sysClr val="window" lastClr="FFFFFF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Атмосферный перенос</a:t>
          </a:r>
          <a:endParaRPr lang="ru-RU" b="0" i="0" baseline="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587279E-3C6A-4A5F-8086-55CCE500A6FB}" type="sibTrans" cxnId="{93D9D202-A8DD-433C-9B64-09C5B867DF30}">
      <dgm:prSet/>
      <dgm:spPr/>
      <dgm:t>
        <a:bodyPr/>
        <a:lstStyle/>
        <a:p>
          <a:endParaRPr lang="ru-RU"/>
        </a:p>
      </dgm:t>
    </dgm:pt>
    <dgm:pt modelId="{16D39EFD-A929-42C1-8DC0-E210C7C60CB8}" type="parTrans" cxnId="{93D9D202-A8DD-433C-9B64-09C5B867DF30}">
      <dgm:prSet/>
      <dgm:spPr>
        <a:xfrm rot="2476004">
          <a:off x="2895590" y="4231157"/>
          <a:ext cx="1125190" cy="322988"/>
        </a:xfrm>
        <a:prstGeom prst="rightArrow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FA2D4AD0-0492-4008-B422-E0EFF99C30C3}">
      <dgm:prSet/>
      <dgm:spPr>
        <a:xfrm>
          <a:off x="4025869" y="1243383"/>
          <a:ext cx="1302715" cy="104217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B050"/>
            </a:gs>
            <a:gs pos="80000">
              <a:srgbClr val="8064A2">
                <a:hueOff val="-3348577"/>
                <a:satOff val="20174"/>
                <a:lumOff val="1617"/>
                <a:alphaOff val="0"/>
                <a:shade val="93000"/>
                <a:satMod val="130000"/>
              </a:srgbClr>
            </a:gs>
            <a:gs pos="100000">
              <a:srgbClr val="8064A2">
                <a:hueOff val="-3348577"/>
                <a:satOff val="20174"/>
                <a:lumOff val="161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solidFill>
                <a:sysClr val="window" lastClr="FFFFFF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Биосинтез</a:t>
          </a:r>
          <a:endParaRPr lang="ru-RU" b="0" i="0" baseline="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85C4F27-D19A-4B06-AE00-426A3815073B}" type="sibTrans" cxnId="{9B125802-2498-492C-9832-1B30136F7718}">
      <dgm:prSet/>
      <dgm:spPr/>
      <dgm:t>
        <a:bodyPr/>
        <a:lstStyle/>
        <a:p>
          <a:endParaRPr lang="ru-RU"/>
        </a:p>
      </dgm:t>
    </dgm:pt>
    <dgm:pt modelId="{8F2BCAE7-5FCE-4BFA-BB45-B54737BB0404}" type="parTrans" cxnId="{9B125802-2498-492C-9832-1B30136F7718}">
      <dgm:prSet/>
      <dgm:spPr>
        <a:xfrm rot="20342544">
          <a:off x="3363002" y="1857146"/>
          <a:ext cx="576978" cy="322988"/>
        </a:xfrm>
        <a:prstGeom prst="rightArrow">
          <a:avLst/>
        </a:prstGeom>
        <a:gradFill rotWithShape="0">
          <a:gsLst>
            <a:gs pos="0">
              <a:srgbClr val="8064A2">
                <a:hueOff val="-3348577"/>
                <a:satOff val="20174"/>
                <a:lumOff val="1617"/>
                <a:alphaOff val="0"/>
                <a:shade val="51000"/>
                <a:satMod val="130000"/>
              </a:srgbClr>
            </a:gs>
            <a:gs pos="80000">
              <a:srgbClr val="8064A2">
                <a:hueOff val="-3348577"/>
                <a:satOff val="20174"/>
                <a:lumOff val="1617"/>
                <a:alphaOff val="0"/>
                <a:shade val="93000"/>
                <a:satMod val="130000"/>
              </a:srgbClr>
            </a:gs>
            <a:gs pos="100000">
              <a:srgbClr val="8064A2">
                <a:hueOff val="-3348577"/>
                <a:satOff val="20174"/>
                <a:lumOff val="161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372C778E-2C0A-467C-AD93-AD378019B88A}">
      <dgm:prSet/>
      <dgm:spPr>
        <a:xfrm>
          <a:off x="4025876" y="0"/>
          <a:ext cx="1302715" cy="104217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solidFill>
                <a:sysClr val="window" lastClr="FFFFFF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Нефтегазовый комплекс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F739E1-CA1A-4B92-8158-C2C8F26E74E6}" type="sibTrans" cxnId="{FE108DAC-622F-4244-BBB7-21735D1BDEC2}">
      <dgm:prSet/>
      <dgm:spPr/>
      <dgm:t>
        <a:bodyPr/>
        <a:lstStyle/>
        <a:p>
          <a:endParaRPr lang="ru-RU"/>
        </a:p>
      </dgm:t>
    </dgm:pt>
    <dgm:pt modelId="{C8F46801-DC96-47F6-90A1-1436AE5EEC4F}" type="parTrans" cxnId="{FE108DAC-622F-4244-BBB7-21735D1BDEC2}">
      <dgm:prSet/>
      <dgm:spPr>
        <a:xfrm rot="8497170" flipH="1">
          <a:off x="2846278" y="1129200"/>
          <a:ext cx="1277176" cy="360979"/>
        </a:xfrm>
        <a:prstGeom prst="rightArrow">
          <a:avLst/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C562171F-D1AD-44C0-BF9C-218B42739D89}">
      <dgm:prSet/>
      <dgm:spPr>
        <a:xfrm>
          <a:off x="4025873" y="3585596"/>
          <a:ext cx="1302715" cy="104217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1116192"/>
                <a:satOff val="6725"/>
                <a:lumOff val="539"/>
                <a:alphaOff val="0"/>
                <a:shade val="51000"/>
                <a:satMod val="130000"/>
              </a:srgbClr>
            </a:gs>
            <a:gs pos="80000">
              <a:srgbClr val="8064A2">
                <a:hueOff val="-1116192"/>
                <a:satOff val="6725"/>
                <a:lumOff val="539"/>
                <a:alphaOff val="0"/>
                <a:shade val="93000"/>
                <a:satMod val="130000"/>
              </a:srgbClr>
            </a:gs>
            <a:gs pos="100000">
              <a:srgbClr val="8064A2">
                <a:hueOff val="-1116192"/>
                <a:satOff val="6725"/>
                <a:lumOff val="53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solidFill>
                <a:sysClr val="window" lastClr="FFFFFF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Речной сток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9B7E85C-BF45-4C01-BBAF-EBA1641C567D}" type="sibTrans" cxnId="{FC53AFDA-11E0-4247-B7CE-5D55ADF137FC}">
      <dgm:prSet/>
      <dgm:spPr/>
      <dgm:t>
        <a:bodyPr/>
        <a:lstStyle/>
        <a:p>
          <a:endParaRPr lang="ru-RU"/>
        </a:p>
      </dgm:t>
    </dgm:pt>
    <dgm:pt modelId="{3985DA36-20D4-4AE2-82D4-E38F35C805D9}" type="parTrans" cxnId="{FC53AFDA-11E0-4247-B7CE-5D55ADF137FC}">
      <dgm:prSet/>
      <dgm:spPr>
        <a:xfrm rot="1463256">
          <a:off x="3378109" y="3472758"/>
          <a:ext cx="533642" cy="322988"/>
        </a:xfrm>
        <a:prstGeom prst="rightArrow">
          <a:avLst/>
        </a:prstGeom>
        <a:gradFill rotWithShape="0">
          <a:gsLst>
            <a:gs pos="0">
              <a:srgbClr val="8064A2">
                <a:hueOff val="-1116192"/>
                <a:satOff val="6725"/>
                <a:lumOff val="539"/>
                <a:alphaOff val="0"/>
                <a:shade val="51000"/>
                <a:satMod val="130000"/>
              </a:srgbClr>
            </a:gs>
            <a:gs pos="80000">
              <a:srgbClr val="8064A2">
                <a:hueOff val="-1116192"/>
                <a:satOff val="6725"/>
                <a:lumOff val="539"/>
                <a:alphaOff val="0"/>
                <a:shade val="93000"/>
                <a:satMod val="130000"/>
              </a:srgbClr>
            </a:gs>
            <a:gs pos="100000">
              <a:srgbClr val="8064A2">
                <a:hueOff val="-1116192"/>
                <a:satOff val="6725"/>
                <a:lumOff val="53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F80F5F14-E312-40A1-9457-5F2C7E06E9E4}">
      <dgm:prSet/>
      <dgm:spPr>
        <a:xfrm>
          <a:off x="4025867" y="2433472"/>
          <a:ext cx="1302715" cy="104217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ru-RU" b="1" i="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Судовые сбросы</a:t>
          </a:r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CB7F44B-6C3C-4BB6-9592-6C0DC649DF89}" type="sibTrans" cxnId="{485C24DF-39C6-475E-96AC-13EC73F45F8D}">
      <dgm:prSet/>
      <dgm:spPr/>
      <dgm:t>
        <a:bodyPr/>
        <a:lstStyle/>
        <a:p>
          <a:endParaRPr lang="ru-RU"/>
        </a:p>
      </dgm:t>
    </dgm:pt>
    <dgm:pt modelId="{3D117FB8-7B7A-4ADE-B949-BF3215EBFE26}" type="parTrans" cxnId="{485C24DF-39C6-475E-96AC-13EC73F45F8D}">
      <dgm:prSet/>
      <dgm:spPr>
        <a:xfrm rot="144132">
          <a:off x="3617752" y="2783493"/>
          <a:ext cx="337016" cy="293626"/>
        </a:xfrm>
        <a:prstGeom prst="rightArrow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ru-RU"/>
        </a:p>
      </dgm:t>
    </dgm:pt>
    <dgm:pt modelId="{A08FDD38-C79C-49F0-A25D-8A3F2F81767C}" type="pres">
      <dgm:prSet presAssocID="{0C4DEA3F-99D5-4FDF-ABF9-FB0A4B19065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10E38F-207E-426D-B41A-2FC31E4C2F73}" type="pres">
      <dgm:prSet presAssocID="{ABC774B9-A621-473B-8101-B563EA898B43}" presName="centerShape" presStyleLbl="node0" presStyleIdx="0" presStyleCnt="1" custScaleX="230382" custScaleY="166650" custLinFactNeighborX="-19565" custLinFactNeighborY="-22826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FBBE70F-FFD2-4458-B9CF-926BD5F3209E}" type="pres">
      <dgm:prSet presAssocID="{3D117FB8-7B7A-4ADE-B949-BF3215EBFE26}" presName="parTrans" presStyleLbl="bgSibTrans2D1" presStyleIdx="0" presStyleCnt="5" custScaleX="29123" custScaleY="75132" custLinFactNeighborX="-27036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253265F4-F01A-4CAC-BA09-C6FC6C8639AC}" type="pres">
      <dgm:prSet presAssocID="{F80F5F14-E312-40A1-9457-5F2C7E06E9E4}" presName="node" presStyleLbl="node1" presStyleIdx="0" presStyleCnt="5" custRadScaleRad="107653" custRadScaleInc="439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00E28-1BA7-4F88-8D52-BF93C50E0963}" type="pres">
      <dgm:prSet presAssocID="{3985DA36-20D4-4AE2-82D4-E38F35C805D9}" presName="parTrans" presStyleLbl="bgSibTrans2D1" presStyleIdx="1" presStyleCnt="5" custScaleX="35179" custScaleY="82645" custLinFactNeighborX="-22513" custLinFactNeighborY="-40749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9C603C6C-014F-4509-B93B-689FBBB09D5E}" type="pres">
      <dgm:prSet presAssocID="{C562171F-D1AD-44C0-BF9C-218B42739D89}" presName="node" presStyleLbl="node1" presStyleIdx="1" presStyleCnt="5" custRadScaleRad="101528" custRadScaleInc="402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ABB23-41CA-4032-B17D-F6F334F4C533}" type="pres">
      <dgm:prSet presAssocID="{C8F46801-DC96-47F6-90A1-1436AE5EEC4F}" presName="parTrans" presStyleLbl="bgSibTrans2D1" presStyleIdx="2" presStyleCnt="5" custAng="15478295" custFlipHor="1" custScaleX="59159" custScaleY="92366" custLinFactNeighborX="-16700" custLinFactNeighborY="25759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9FA739A5-96E5-4B83-993E-41E4CEDDE124}" type="pres">
      <dgm:prSet presAssocID="{372C778E-2C0A-467C-AD93-AD378019B88A}" presName="node" presStyleLbl="node1" presStyleIdx="2" presStyleCnt="5" custRadScaleRad="194346" custRadScaleInc="87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53484-17F9-49D8-B121-763F2250EB3C}" type="pres">
      <dgm:prSet presAssocID="{8F2BCAE7-5FCE-4BFA-BB45-B54737BB0404}" presName="parTrans" presStyleLbl="bgSibTrans2D1" presStyleIdx="3" presStyleCnt="5" custScaleX="40597" custScaleY="82645" custLinFactNeighborX="-25480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EE9B057F-F602-4D1A-BE5B-E6BB82886AD7}" type="pres">
      <dgm:prSet presAssocID="{FA2D4AD0-0492-4008-B422-E0EFF99C30C3}" presName="node" presStyleLbl="node1" presStyleIdx="3" presStyleCnt="5" custScaleY="67986" custRadScaleRad="135276" custRadScaleInc="5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DC918-A599-4AA5-BE87-48FE62F7C3DA}" type="pres">
      <dgm:prSet presAssocID="{16D39EFD-A929-42C1-8DC0-E210C7C60CB8}" presName="parTrans" presStyleLbl="bgSibTrans2D1" presStyleIdx="4" presStyleCnt="5" custScaleX="49840" custScaleY="82645" custLinFactNeighborX="-16415" custLinFactNeighborY="-40243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36030DEE-9E69-4473-B344-FE0E9440E72A}" type="pres">
      <dgm:prSet presAssocID="{87B63C2D-6FB0-4359-8FC7-FA004F480CFC}" presName="node" presStyleLbl="node1" presStyleIdx="4" presStyleCnt="5" custRadScaleRad="128962" custRadScaleInc="100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A6D204-06BB-4270-8DC3-38F6013F8098}" type="presOf" srcId="{16D39EFD-A929-42C1-8DC0-E210C7C60CB8}" destId="{5C1DC918-A599-4AA5-BE87-48FE62F7C3DA}" srcOrd="0" destOrd="0" presId="urn:microsoft.com/office/officeart/2005/8/layout/radial4"/>
    <dgm:cxn modelId="{3FD47B7A-ECEB-4819-A17D-29DD9C82EFB5}" type="presOf" srcId="{FA2D4AD0-0492-4008-B422-E0EFF99C30C3}" destId="{EE9B057F-F602-4D1A-BE5B-E6BB82886AD7}" srcOrd="0" destOrd="0" presId="urn:microsoft.com/office/officeart/2005/8/layout/radial4"/>
    <dgm:cxn modelId="{93D9D202-A8DD-433C-9B64-09C5B867DF30}" srcId="{ABC774B9-A621-473B-8101-B563EA898B43}" destId="{87B63C2D-6FB0-4359-8FC7-FA004F480CFC}" srcOrd="4" destOrd="0" parTransId="{16D39EFD-A929-42C1-8DC0-E210C7C60CB8}" sibTransId="{2587279E-3C6A-4A5F-8086-55CCE500A6FB}"/>
    <dgm:cxn modelId="{47D46AF2-DDB7-4E55-8867-4208CF2E36B3}" type="presOf" srcId="{C8F46801-DC96-47F6-90A1-1436AE5EEC4F}" destId="{489ABB23-41CA-4032-B17D-F6F334F4C533}" srcOrd="0" destOrd="0" presId="urn:microsoft.com/office/officeart/2005/8/layout/radial4"/>
    <dgm:cxn modelId="{40565788-8E04-40A6-8B1B-39D2AA65F73E}" srcId="{0C4DEA3F-99D5-4FDF-ABF9-FB0A4B19065F}" destId="{ABC774B9-A621-473B-8101-B563EA898B43}" srcOrd="0" destOrd="0" parTransId="{A08038E4-012A-416A-86E3-93C8CBFAC610}" sibTransId="{11BB422C-3DE4-4445-A3EE-CB2AA33248FC}"/>
    <dgm:cxn modelId="{8E3E1F0E-7D1D-49F6-86D4-D3A2183FFCCB}" type="presOf" srcId="{3985DA36-20D4-4AE2-82D4-E38F35C805D9}" destId="{57D00E28-1BA7-4F88-8D52-BF93C50E0963}" srcOrd="0" destOrd="0" presId="urn:microsoft.com/office/officeart/2005/8/layout/radial4"/>
    <dgm:cxn modelId="{2E785093-3674-44E0-88C3-4B990E720C63}" type="presOf" srcId="{372C778E-2C0A-467C-AD93-AD378019B88A}" destId="{9FA739A5-96E5-4B83-993E-41E4CEDDE124}" srcOrd="0" destOrd="0" presId="urn:microsoft.com/office/officeart/2005/8/layout/radial4"/>
    <dgm:cxn modelId="{35EF5FC5-4E29-482B-9C2A-690479F3FFAD}" type="presOf" srcId="{8F2BCAE7-5FCE-4BFA-BB45-B54737BB0404}" destId="{7BF53484-17F9-49D8-B121-763F2250EB3C}" srcOrd="0" destOrd="0" presId="urn:microsoft.com/office/officeart/2005/8/layout/radial4"/>
    <dgm:cxn modelId="{29F5E606-050A-4A93-AE36-C00D2E71B8AD}" type="presOf" srcId="{C562171F-D1AD-44C0-BF9C-218B42739D89}" destId="{9C603C6C-014F-4509-B93B-689FBBB09D5E}" srcOrd="0" destOrd="0" presId="urn:microsoft.com/office/officeart/2005/8/layout/radial4"/>
    <dgm:cxn modelId="{C403109B-62C7-4FFF-B134-C5164F1D4694}" type="presOf" srcId="{ABC774B9-A621-473B-8101-B563EA898B43}" destId="{6A10E38F-207E-426D-B41A-2FC31E4C2F73}" srcOrd="0" destOrd="0" presId="urn:microsoft.com/office/officeart/2005/8/layout/radial4"/>
    <dgm:cxn modelId="{FE108DAC-622F-4244-BBB7-21735D1BDEC2}" srcId="{ABC774B9-A621-473B-8101-B563EA898B43}" destId="{372C778E-2C0A-467C-AD93-AD378019B88A}" srcOrd="2" destOrd="0" parTransId="{C8F46801-DC96-47F6-90A1-1436AE5EEC4F}" sibTransId="{B6F739E1-CA1A-4B92-8158-C2C8F26E74E6}"/>
    <dgm:cxn modelId="{485C24DF-39C6-475E-96AC-13EC73F45F8D}" srcId="{ABC774B9-A621-473B-8101-B563EA898B43}" destId="{F80F5F14-E312-40A1-9457-5F2C7E06E9E4}" srcOrd="0" destOrd="0" parTransId="{3D117FB8-7B7A-4ADE-B949-BF3215EBFE26}" sibTransId="{8CB7F44B-6C3C-4BB6-9592-6C0DC649DF89}"/>
    <dgm:cxn modelId="{FC53AFDA-11E0-4247-B7CE-5D55ADF137FC}" srcId="{ABC774B9-A621-473B-8101-B563EA898B43}" destId="{C562171F-D1AD-44C0-BF9C-218B42739D89}" srcOrd="1" destOrd="0" parTransId="{3985DA36-20D4-4AE2-82D4-E38F35C805D9}" sibTransId="{09B7E85C-BF45-4C01-BBAF-EBA1641C567D}"/>
    <dgm:cxn modelId="{9B125802-2498-492C-9832-1B30136F7718}" srcId="{ABC774B9-A621-473B-8101-B563EA898B43}" destId="{FA2D4AD0-0492-4008-B422-E0EFF99C30C3}" srcOrd="3" destOrd="0" parTransId="{8F2BCAE7-5FCE-4BFA-BB45-B54737BB0404}" sibTransId="{F85C4F27-D19A-4B06-AE00-426A3815073B}"/>
    <dgm:cxn modelId="{8AE19D24-6454-42C5-92DD-93724AFF827F}" type="presOf" srcId="{0C4DEA3F-99D5-4FDF-ABF9-FB0A4B19065F}" destId="{A08FDD38-C79C-49F0-A25D-8A3F2F81767C}" srcOrd="0" destOrd="0" presId="urn:microsoft.com/office/officeart/2005/8/layout/radial4"/>
    <dgm:cxn modelId="{2026D866-A7EB-4BC9-A5DD-C627EDEFA16F}" type="presOf" srcId="{3D117FB8-7B7A-4ADE-B949-BF3215EBFE26}" destId="{CFBBE70F-FFD2-4458-B9CF-926BD5F3209E}" srcOrd="0" destOrd="0" presId="urn:microsoft.com/office/officeart/2005/8/layout/radial4"/>
    <dgm:cxn modelId="{1CB9A81F-9A0E-424D-B5D2-0FD453364DC5}" type="presOf" srcId="{F80F5F14-E312-40A1-9457-5F2C7E06E9E4}" destId="{253265F4-F01A-4CAC-BA09-C6FC6C8639AC}" srcOrd="0" destOrd="0" presId="urn:microsoft.com/office/officeart/2005/8/layout/radial4"/>
    <dgm:cxn modelId="{A6D5E8F9-F684-4146-AF49-E2F3EF82DA0F}" type="presOf" srcId="{87B63C2D-6FB0-4359-8FC7-FA004F480CFC}" destId="{36030DEE-9E69-4473-B344-FE0E9440E72A}" srcOrd="0" destOrd="0" presId="urn:microsoft.com/office/officeart/2005/8/layout/radial4"/>
    <dgm:cxn modelId="{744804E2-45FC-477D-B895-B984A168F711}" type="presParOf" srcId="{A08FDD38-C79C-49F0-A25D-8A3F2F81767C}" destId="{6A10E38F-207E-426D-B41A-2FC31E4C2F73}" srcOrd="0" destOrd="0" presId="urn:microsoft.com/office/officeart/2005/8/layout/radial4"/>
    <dgm:cxn modelId="{5A7F2432-4AD4-470B-BCF9-26D541E6AD36}" type="presParOf" srcId="{A08FDD38-C79C-49F0-A25D-8A3F2F81767C}" destId="{CFBBE70F-FFD2-4458-B9CF-926BD5F3209E}" srcOrd="1" destOrd="0" presId="urn:microsoft.com/office/officeart/2005/8/layout/radial4"/>
    <dgm:cxn modelId="{3BF3A363-4F24-4D2C-8320-B093AFB62B81}" type="presParOf" srcId="{A08FDD38-C79C-49F0-A25D-8A3F2F81767C}" destId="{253265F4-F01A-4CAC-BA09-C6FC6C8639AC}" srcOrd="2" destOrd="0" presId="urn:microsoft.com/office/officeart/2005/8/layout/radial4"/>
    <dgm:cxn modelId="{3D8949DB-8136-4C24-9960-965743438966}" type="presParOf" srcId="{A08FDD38-C79C-49F0-A25D-8A3F2F81767C}" destId="{57D00E28-1BA7-4F88-8D52-BF93C50E0963}" srcOrd="3" destOrd="0" presId="urn:microsoft.com/office/officeart/2005/8/layout/radial4"/>
    <dgm:cxn modelId="{F8D44B45-6D78-4A5E-8AAC-8353D4D7DBA2}" type="presParOf" srcId="{A08FDD38-C79C-49F0-A25D-8A3F2F81767C}" destId="{9C603C6C-014F-4509-B93B-689FBBB09D5E}" srcOrd="4" destOrd="0" presId="urn:microsoft.com/office/officeart/2005/8/layout/radial4"/>
    <dgm:cxn modelId="{F621D492-06B7-4730-B04D-46B0170E7776}" type="presParOf" srcId="{A08FDD38-C79C-49F0-A25D-8A3F2F81767C}" destId="{489ABB23-41CA-4032-B17D-F6F334F4C533}" srcOrd="5" destOrd="0" presId="urn:microsoft.com/office/officeart/2005/8/layout/radial4"/>
    <dgm:cxn modelId="{E1709678-74DB-4105-ABE1-F24B7F4B0B22}" type="presParOf" srcId="{A08FDD38-C79C-49F0-A25D-8A3F2F81767C}" destId="{9FA739A5-96E5-4B83-993E-41E4CEDDE124}" srcOrd="6" destOrd="0" presId="urn:microsoft.com/office/officeart/2005/8/layout/radial4"/>
    <dgm:cxn modelId="{970D08BF-792D-4B38-9E80-5091AF0EF242}" type="presParOf" srcId="{A08FDD38-C79C-49F0-A25D-8A3F2F81767C}" destId="{7BF53484-17F9-49D8-B121-763F2250EB3C}" srcOrd="7" destOrd="0" presId="urn:microsoft.com/office/officeart/2005/8/layout/radial4"/>
    <dgm:cxn modelId="{A4E55296-6C40-4A99-9D77-FAB07AD4CA77}" type="presParOf" srcId="{A08FDD38-C79C-49F0-A25D-8A3F2F81767C}" destId="{EE9B057F-F602-4D1A-BE5B-E6BB82886AD7}" srcOrd="8" destOrd="0" presId="urn:microsoft.com/office/officeart/2005/8/layout/radial4"/>
    <dgm:cxn modelId="{38445CA9-951A-4D16-A252-E4C23D7578A6}" type="presParOf" srcId="{A08FDD38-C79C-49F0-A25D-8A3F2F81767C}" destId="{5C1DC918-A599-4AA5-BE87-48FE62F7C3DA}" srcOrd="9" destOrd="0" presId="urn:microsoft.com/office/officeart/2005/8/layout/radial4"/>
    <dgm:cxn modelId="{D70AD9CC-9EB1-42DA-9363-4F538B0AA4A3}" type="presParOf" srcId="{A08FDD38-C79C-49F0-A25D-8A3F2F81767C}" destId="{36030DEE-9E69-4473-B344-FE0E9440E72A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2E88A-49A4-473F-A1F3-C2122F7DB149}">
      <dsp:nvSpPr>
        <dsp:cNvPr id="0" name=""/>
        <dsp:cNvSpPr/>
      </dsp:nvSpPr>
      <dsp:spPr>
        <a:xfrm>
          <a:off x="0" y="0"/>
          <a:ext cx="3175442" cy="161057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Производственный экологический мониторинг</a:t>
          </a:r>
          <a:endParaRPr lang="ru-RU" sz="2000" b="0" i="0" kern="120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96145" y="0"/>
        <a:ext cx="2379296" cy="1610575"/>
      </dsp:txXfrm>
    </dsp:sp>
    <dsp:sp modelId="{847B8EC5-1175-435F-8B7B-574F85FFC8A6}">
      <dsp:nvSpPr>
        <dsp:cNvPr id="0" name=""/>
        <dsp:cNvSpPr/>
      </dsp:nvSpPr>
      <dsp:spPr>
        <a:xfrm>
          <a:off x="161057" y="161057"/>
          <a:ext cx="635088" cy="12884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4B0C36-D11D-4D4D-9612-A84B22695ACF}">
      <dsp:nvSpPr>
        <dsp:cNvPr id="0" name=""/>
        <dsp:cNvSpPr/>
      </dsp:nvSpPr>
      <dsp:spPr>
        <a:xfrm>
          <a:off x="0" y="1771633"/>
          <a:ext cx="3175442" cy="161057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Спутниковый мониторинг</a:t>
          </a:r>
          <a:endParaRPr lang="ru-RU" sz="2000" b="0" i="0" kern="120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96145" y="1771633"/>
        <a:ext cx="2379296" cy="1610575"/>
      </dsp:txXfrm>
    </dsp:sp>
    <dsp:sp modelId="{BE6FD696-05B7-4C33-A777-194FF0A617FD}">
      <dsp:nvSpPr>
        <dsp:cNvPr id="0" name=""/>
        <dsp:cNvSpPr/>
      </dsp:nvSpPr>
      <dsp:spPr>
        <a:xfrm>
          <a:off x="161057" y="1932690"/>
          <a:ext cx="635088" cy="12884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B052B4-6C20-4667-A443-1B85180F0706}">
      <dsp:nvSpPr>
        <dsp:cNvPr id="0" name=""/>
        <dsp:cNvSpPr/>
      </dsp:nvSpPr>
      <dsp:spPr>
        <a:xfrm>
          <a:off x="0" y="3543266"/>
          <a:ext cx="3175442" cy="161057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Инженерные изыскания</a:t>
          </a:r>
          <a:endParaRPr lang="ru-RU" sz="2000" b="0" i="0" kern="120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96145" y="3543266"/>
        <a:ext cx="2379296" cy="1610575"/>
      </dsp:txXfrm>
    </dsp:sp>
    <dsp:sp modelId="{D7CBB323-2DFA-444B-B50E-088805153FEA}">
      <dsp:nvSpPr>
        <dsp:cNvPr id="0" name=""/>
        <dsp:cNvSpPr/>
      </dsp:nvSpPr>
      <dsp:spPr>
        <a:xfrm>
          <a:off x="161057" y="3704323"/>
          <a:ext cx="635088" cy="12884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E5F9B-23F5-40E8-99BD-D27934F87AE2}">
      <dsp:nvSpPr>
        <dsp:cNvPr id="0" name=""/>
        <dsp:cNvSpPr/>
      </dsp:nvSpPr>
      <dsp:spPr>
        <a:xfrm>
          <a:off x="0" y="0"/>
          <a:ext cx="3006336" cy="11978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C0504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Мониторинг с использованием данных донных станций</a:t>
          </a:r>
          <a:endParaRPr lang="ru-RU" sz="1600" b="0" i="0" kern="120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56137" y="35084"/>
        <a:ext cx="2215115" cy="1127697"/>
      </dsp:txXfrm>
    </dsp:sp>
    <dsp:sp modelId="{CA6C80D3-A50B-4719-A66E-2DF559A59FC2}">
      <dsp:nvSpPr>
        <dsp:cNvPr id="0" name=""/>
        <dsp:cNvSpPr/>
      </dsp:nvSpPr>
      <dsp:spPr>
        <a:xfrm>
          <a:off x="119786" y="119786"/>
          <a:ext cx="601267" cy="9582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D2E88A-49A4-473F-A1F3-C2122F7DB149}">
      <dsp:nvSpPr>
        <dsp:cNvPr id="0" name=""/>
        <dsp:cNvSpPr/>
      </dsp:nvSpPr>
      <dsp:spPr>
        <a:xfrm>
          <a:off x="0" y="1317652"/>
          <a:ext cx="3006336" cy="11978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Производственный экологический мониторинг</a:t>
          </a:r>
          <a:endParaRPr lang="ru-RU" sz="1600" b="0" i="0" kern="120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56137" y="1352736"/>
        <a:ext cx="2215115" cy="1127697"/>
      </dsp:txXfrm>
    </dsp:sp>
    <dsp:sp modelId="{847B8EC5-1175-435F-8B7B-574F85FFC8A6}">
      <dsp:nvSpPr>
        <dsp:cNvPr id="0" name=""/>
        <dsp:cNvSpPr/>
      </dsp:nvSpPr>
      <dsp:spPr>
        <a:xfrm>
          <a:off x="119786" y="1437438"/>
          <a:ext cx="601267" cy="9582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4B0C36-D11D-4D4D-9612-A84B22695ACF}">
      <dsp:nvSpPr>
        <dsp:cNvPr id="0" name=""/>
        <dsp:cNvSpPr/>
      </dsp:nvSpPr>
      <dsp:spPr>
        <a:xfrm>
          <a:off x="0" y="2635304"/>
          <a:ext cx="3006336" cy="11978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8064A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Спутниковый мониторинг</a:t>
          </a:r>
          <a:endParaRPr lang="ru-RU" sz="1600" b="0" i="0" kern="120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56137" y="2670388"/>
        <a:ext cx="2215115" cy="1127697"/>
      </dsp:txXfrm>
    </dsp:sp>
    <dsp:sp modelId="{BE6FD696-05B7-4C33-A777-194FF0A617FD}">
      <dsp:nvSpPr>
        <dsp:cNvPr id="0" name=""/>
        <dsp:cNvSpPr/>
      </dsp:nvSpPr>
      <dsp:spPr>
        <a:xfrm>
          <a:off x="119786" y="2755090"/>
          <a:ext cx="601267" cy="9582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B052B4-6C20-4667-A443-1B85180F0706}">
      <dsp:nvSpPr>
        <dsp:cNvPr id="0" name=""/>
        <dsp:cNvSpPr/>
      </dsp:nvSpPr>
      <dsp:spPr>
        <a:xfrm>
          <a:off x="0" y="3952956"/>
          <a:ext cx="3006336" cy="11978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Инженерные изыскания</a:t>
          </a:r>
          <a:endParaRPr lang="ru-RU" sz="1600" b="0" i="0" kern="1200" baseline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56137" y="3988040"/>
        <a:ext cx="2215115" cy="1127697"/>
      </dsp:txXfrm>
    </dsp:sp>
    <dsp:sp modelId="{D7CBB323-2DFA-444B-B50E-088805153FEA}">
      <dsp:nvSpPr>
        <dsp:cNvPr id="0" name=""/>
        <dsp:cNvSpPr/>
      </dsp:nvSpPr>
      <dsp:spPr>
        <a:xfrm>
          <a:off x="119786" y="4072743"/>
          <a:ext cx="601267" cy="9582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0E38F-207E-426D-B41A-2FC31E4C2F73}">
      <dsp:nvSpPr>
        <dsp:cNvPr id="0" name=""/>
        <dsp:cNvSpPr/>
      </dsp:nvSpPr>
      <dsp:spPr>
        <a:xfrm>
          <a:off x="269743" y="1151047"/>
          <a:ext cx="2867303" cy="2074103"/>
        </a:xfrm>
        <a:prstGeom prst="ellipse">
          <a:avLst/>
        </a:prstGeom>
        <a:blipFill rotWithShape="0">
          <a:blip xmlns:r="http://schemas.openxmlformats.org/officeDocument/2006/relationships" r:embed="rId1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solidFill>
            <a:srgbClr val="1F497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600" b="0" i="0" kern="1200" baseline="0" dirty="0" smtClean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600" b="1" i="0" kern="1200" baseline="0" dirty="0" smtClean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600" b="1" i="0" kern="1200" baseline="0" dirty="0" smtClean="0">
            <a:solidFill>
              <a:sysClr val="windowText" lastClr="000000"/>
            </a:solidFill>
            <a:effectLst>
              <a:glow rad="139700">
                <a:sysClr val="window" lastClr="FFFFFF">
                  <a:alpha val="40000"/>
                </a:sysClr>
              </a:glow>
            </a:effectLst>
            <a:latin typeface="Times New Roman" pitchFamily="18" charset="0"/>
            <a:ea typeface="+mn-ea"/>
            <a:cs typeface="Times New Roman" pitchFamily="18" charset="0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i="0" kern="1200" baseline="0" dirty="0" smtClean="0">
              <a:solidFill>
                <a:sysClr val="windowText" lastClr="000000"/>
              </a:solidFill>
              <a:effectLst>
                <a:glow rad="139700">
                  <a:sysClr val="window" lastClr="FFFFFF">
                    <a:alpha val="40000"/>
                  </a:sysClr>
                </a:glow>
              </a:effectLst>
              <a:latin typeface="Times New Roman" pitchFamily="18" charset="0"/>
              <a:ea typeface="+mn-ea"/>
              <a:cs typeface="Times New Roman" pitchFamily="18" charset="0"/>
            </a:rPr>
            <a:t>ИДЕНТИФИКАЦИЯ</a:t>
          </a:r>
          <a:endParaRPr lang="ru-RU" sz="1600" b="1" kern="1200" dirty="0">
            <a:solidFill>
              <a:sysClr val="windowText" lastClr="000000"/>
            </a:solidFill>
            <a:effectLst>
              <a:glow rad="139700">
                <a:sysClr val="window" lastClr="FFFFFF">
                  <a:alpha val="40000"/>
                </a:sysClr>
              </a:glow>
            </a:effectLst>
            <a:latin typeface="Calibri"/>
            <a:ea typeface="+mn-ea"/>
            <a:cs typeface="+mn-cs"/>
          </a:endParaRPr>
        </a:p>
      </dsp:txBody>
      <dsp:txXfrm>
        <a:off x="689650" y="1454792"/>
        <a:ext cx="2027489" cy="1466613"/>
      </dsp:txXfrm>
    </dsp:sp>
    <dsp:sp modelId="{CFBBE70F-FFD2-4458-B9CF-926BD5F3209E}">
      <dsp:nvSpPr>
        <dsp:cNvPr id="0" name=""/>
        <dsp:cNvSpPr/>
      </dsp:nvSpPr>
      <dsp:spPr>
        <a:xfrm rot="144132">
          <a:off x="3283507" y="2139465"/>
          <a:ext cx="305879" cy="266498"/>
        </a:xfrm>
        <a:prstGeom prst="rightArrow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3265F4-F01A-4CAC-BA09-C6FC6C8639AC}">
      <dsp:nvSpPr>
        <dsp:cNvPr id="0" name=""/>
        <dsp:cNvSpPr/>
      </dsp:nvSpPr>
      <dsp:spPr>
        <a:xfrm>
          <a:off x="3653915" y="1821782"/>
          <a:ext cx="1182357" cy="9458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baseline="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Судовые сбросы</a:t>
          </a:r>
          <a:endParaRPr lang="ru-RU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681619" y="1849486"/>
        <a:ext cx="1126949" cy="890477"/>
      </dsp:txXfrm>
    </dsp:sp>
    <dsp:sp modelId="{57D00E28-1BA7-4F88-8D52-BF93C50E0963}">
      <dsp:nvSpPr>
        <dsp:cNvPr id="0" name=""/>
        <dsp:cNvSpPr/>
      </dsp:nvSpPr>
      <dsp:spPr>
        <a:xfrm rot="1463256">
          <a:off x="3066004" y="2765048"/>
          <a:ext cx="484339" cy="293147"/>
        </a:xfrm>
        <a:prstGeom prst="rightArrow">
          <a:avLst/>
        </a:prstGeom>
        <a:gradFill rotWithShape="0">
          <a:gsLst>
            <a:gs pos="0">
              <a:srgbClr val="8064A2">
                <a:hueOff val="-1116192"/>
                <a:satOff val="6725"/>
                <a:lumOff val="539"/>
                <a:alphaOff val="0"/>
                <a:shade val="51000"/>
                <a:satMod val="130000"/>
              </a:srgbClr>
            </a:gs>
            <a:gs pos="80000">
              <a:srgbClr val="8064A2">
                <a:hueOff val="-1116192"/>
                <a:satOff val="6725"/>
                <a:lumOff val="539"/>
                <a:alphaOff val="0"/>
                <a:shade val="93000"/>
                <a:satMod val="130000"/>
              </a:srgbClr>
            </a:gs>
            <a:gs pos="100000">
              <a:srgbClr val="8064A2">
                <a:hueOff val="-1116192"/>
                <a:satOff val="6725"/>
                <a:lumOff val="53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603C6C-014F-4509-B93B-689FBBB09D5E}">
      <dsp:nvSpPr>
        <dsp:cNvPr id="0" name=""/>
        <dsp:cNvSpPr/>
      </dsp:nvSpPr>
      <dsp:spPr>
        <a:xfrm>
          <a:off x="3653921" y="2867461"/>
          <a:ext cx="1182357" cy="9458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1116192"/>
                <a:satOff val="6725"/>
                <a:lumOff val="539"/>
                <a:alphaOff val="0"/>
                <a:shade val="51000"/>
                <a:satMod val="130000"/>
              </a:srgbClr>
            </a:gs>
            <a:gs pos="80000">
              <a:srgbClr val="8064A2">
                <a:hueOff val="-1116192"/>
                <a:satOff val="6725"/>
                <a:lumOff val="539"/>
                <a:alphaOff val="0"/>
                <a:shade val="93000"/>
                <a:satMod val="130000"/>
              </a:srgbClr>
            </a:gs>
            <a:gs pos="100000">
              <a:srgbClr val="8064A2">
                <a:hueOff val="-1116192"/>
                <a:satOff val="6725"/>
                <a:lumOff val="53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normalizeH="0" baseline="0" dirty="0" smtClean="0">
              <a:ln/>
              <a:solidFill>
                <a:sysClr val="window" lastClr="FFFFFF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Речной сток</a:t>
          </a:r>
          <a:endParaRPr lang="ru-RU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681625" y="2895165"/>
        <a:ext cx="1126949" cy="890477"/>
      </dsp:txXfrm>
    </dsp:sp>
    <dsp:sp modelId="{489ABB23-41CA-4032-B17D-F6F334F4C533}">
      <dsp:nvSpPr>
        <dsp:cNvPr id="0" name=""/>
        <dsp:cNvSpPr/>
      </dsp:nvSpPr>
      <dsp:spPr>
        <a:xfrm rot="8162405" flipH="1">
          <a:off x="2751564" y="876656"/>
          <a:ext cx="1007187" cy="327628"/>
        </a:xfrm>
        <a:prstGeom prst="rightArrow">
          <a:avLst/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A739A5-96E5-4B83-993E-41E4CEDDE124}">
      <dsp:nvSpPr>
        <dsp:cNvPr id="0" name=""/>
        <dsp:cNvSpPr/>
      </dsp:nvSpPr>
      <dsp:spPr>
        <a:xfrm>
          <a:off x="3653923" y="0"/>
          <a:ext cx="1182357" cy="9458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normalizeH="0" baseline="0" dirty="0" smtClean="0">
              <a:ln/>
              <a:solidFill>
                <a:sysClr val="window" lastClr="FFFFFF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Нефтегазовый комплекс</a:t>
          </a:r>
          <a:endParaRPr lang="ru-RU" sz="1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681627" y="27704"/>
        <a:ext cx="1126949" cy="890477"/>
      </dsp:txXfrm>
    </dsp:sp>
    <dsp:sp modelId="{7BF53484-17F9-49D8-B121-763F2250EB3C}">
      <dsp:nvSpPr>
        <dsp:cNvPr id="0" name=""/>
        <dsp:cNvSpPr/>
      </dsp:nvSpPr>
      <dsp:spPr>
        <a:xfrm rot="20478016">
          <a:off x="3088400" y="1383871"/>
          <a:ext cx="494824" cy="293147"/>
        </a:xfrm>
        <a:prstGeom prst="rightArrow">
          <a:avLst/>
        </a:prstGeom>
        <a:gradFill rotWithShape="0">
          <a:gsLst>
            <a:gs pos="0">
              <a:srgbClr val="8064A2">
                <a:hueOff val="-3348577"/>
                <a:satOff val="20174"/>
                <a:lumOff val="1617"/>
                <a:alphaOff val="0"/>
                <a:shade val="51000"/>
                <a:satMod val="130000"/>
              </a:srgbClr>
            </a:gs>
            <a:gs pos="80000">
              <a:srgbClr val="8064A2">
                <a:hueOff val="-3348577"/>
                <a:satOff val="20174"/>
                <a:lumOff val="1617"/>
                <a:alphaOff val="0"/>
                <a:shade val="93000"/>
                <a:satMod val="130000"/>
              </a:srgbClr>
            </a:gs>
            <a:gs pos="100000">
              <a:srgbClr val="8064A2">
                <a:hueOff val="-3348577"/>
                <a:satOff val="20174"/>
                <a:lumOff val="161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9B057F-F602-4D1A-BE5B-E6BB82886AD7}">
      <dsp:nvSpPr>
        <dsp:cNvPr id="0" name=""/>
        <dsp:cNvSpPr/>
      </dsp:nvSpPr>
      <dsp:spPr>
        <a:xfrm>
          <a:off x="3632466" y="1013520"/>
          <a:ext cx="1182357" cy="64306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B050"/>
            </a:gs>
            <a:gs pos="80000">
              <a:srgbClr val="8064A2">
                <a:hueOff val="-3348577"/>
                <a:satOff val="20174"/>
                <a:lumOff val="1617"/>
                <a:alphaOff val="0"/>
                <a:shade val="93000"/>
                <a:satMod val="130000"/>
              </a:srgbClr>
            </a:gs>
            <a:gs pos="100000">
              <a:srgbClr val="8064A2">
                <a:hueOff val="-3348577"/>
                <a:satOff val="20174"/>
                <a:lumOff val="161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normalizeH="0" baseline="0" dirty="0" smtClean="0">
              <a:ln/>
              <a:solidFill>
                <a:sysClr val="window" lastClr="FFFFFF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Биосинтез</a:t>
          </a:r>
          <a:endParaRPr lang="ru-RU" sz="1200" b="0" i="0" kern="1200" baseline="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51301" y="1032355"/>
        <a:ext cx="1144687" cy="605399"/>
      </dsp:txXfrm>
    </dsp:sp>
    <dsp:sp modelId="{5C1DC918-A599-4AA5-BE87-48FE62F7C3DA}">
      <dsp:nvSpPr>
        <dsp:cNvPr id="0" name=""/>
        <dsp:cNvSpPr/>
      </dsp:nvSpPr>
      <dsp:spPr>
        <a:xfrm rot="2390198">
          <a:off x="2672724" y="3387521"/>
          <a:ext cx="982924" cy="293147"/>
        </a:xfrm>
        <a:prstGeom prst="rightArrow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030DEE-9E69-4473-B344-FE0E9440E72A}">
      <dsp:nvSpPr>
        <dsp:cNvPr id="0" name=""/>
        <dsp:cNvSpPr/>
      </dsp:nvSpPr>
      <dsp:spPr>
        <a:xfrm>
          <a:off x="3653923" y="3835581"/>
          <a:ext cx="1182357" cy="9458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200" b="1" i="0" u="none" strike="noStrike" kern="1200" cap="none" normalizeH="0" baseline="0" dirty="0" smtClean="0">
              <a:ln/>
              <a:solidFill>
                <a:sysClr val="window" lastClr="FFFFFF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Атмосферный перенос</a:t>
          </a:r>
          <a:endParaRPr lang="ru-RU" sz="1200" b="0" i="0" kern="1200" baseline="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81627" y="3863285"/>
        <a:ext cx="1126949" cy="890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97BA6-2827-41F6-8F17-2AE400D99549}" type="datetimeFigureOut">
              <a:rPr lang="ru-RU" smtClean="0"/>
              <a:t>09.08.2017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829A0-1E3F-412F-B938-C4B003012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95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6000A-C007-47A6-8052-20BC353FD599}" type="datetimeFigureOut">
              <a:rPr lang="ru-RU" smtClean="0"/>
              <a:t>09.08.2017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8DA8F-D50D-4365-A467-28E09F6EA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4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48544" y="2348882"/>
            <a:ext cx="8420100" cy="1470025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ТЕМА</a:t>
            </a:r>
            <a:br>
              <a:rPr lang="ru-RU" dirty="0" smtClean="0"/>
            </a:br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6105129" y="270988"/>
            <a:ext cx="3499619" cy="5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sz="2800" b="0" i="0" dirty="0">
                <a:solidFill>
                  <a:schemeClr val="bg1"/>
                </a:solidFill>
                <a:latin typeface="Tahoma" pitchFamily="34" charset="0"/>
              </a:rPr>
              <a:t>Всегда в движении!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3440832" cy="108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71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2" y="404664"/>
            <a:ext cx="8814979" cy="410448"/>
          </a:xfrm>
        </p:spPr>
        <p:txBody>
          <a:bodyPr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НАИМЕНОВАНИЕ РАЗДЕЛА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474" y="6552728"/>
            <a:ext cx="432047" cy="26064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1200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1</a:t>
            </a:r>
            <a:endParaRPr lang="ru-RU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2872" y="3717032"/>
            <a:ext cx="9280648" cy="1800200"/>
          </a:xfrm>
        </p:spPr>
        <p:txBody>
          <a:bodyPr>
            <a:noAutofit/>
          </a:bodyPr>
          <a:lstStyle>
            <a:lvl1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 smtClean="0"/>
              <a:t>Блок текста (рекомендуемый размер шрифта 16)</a:t>
            </a: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488505" y="836712"/>
            <a:ext cx="87849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7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69902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2" y="404664"/>
            <a:ext cx="8814979" cy="410448"/>
          </a:xfrm>
        </p:spPr>
        <p:txBody>
          <a:bodyPr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3"/>
          </p:nvPr>
        </p:nvSpPr>
        <p:spPr>
          <a:xfrm>
            <a:off x="542926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36" name="Рисунок 27"/>
          <p:cNvSpPr>
            <a:spLocks noGrp="1"/>
          </p:cNvSpPr>
          <p:nvPr>
            <p:ph type="pic" sz="quarter" idx="14"/>
          </p:nvPr>
        </p:nvSpPr>
        <p:spPr>
          <a:xfrm>
            <a:off x="2771776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39" name="Рисунок 27"/>
          <p:cNvSpPr>
            <a:spLocks noGrp="1"/>
          </p:cNvSpPr>
          <p:nvPr>
            <p:ph type="pic" sz="quarter" idx="15"/>
          </p:nvPr>
        </p:nvSpPr>
        <p:spPr>
          <a:xfrm>
            <a:off x="5010152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sp>
        <p:nvSpPr>
          <p:cNvPr id="40" name="Рисунок 27"/>
          <p:cNvSpPr>
            <a:spLocks noGrp="1"/>
          </p:cNvSpPr>
          <p:nvPr>
            <p:ph type="pic" sz="quarter" idx="16"/>
          </p:nvPr>
        </p:nvSpPr>
        <p:spPr>
          <a:xfrm>
            <a:off x="7248526" y="1484313"/>
            <a:ext cx="2085975" cy="13001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ru-RU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474" y="6552728"/>
            <a:ext cx="432047" cy="26064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1200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1</a:t>
            </a:r>
            <a:endParaRPr lang="ru-RU" dirty="0"/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H="1">
            <a:off x="488505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7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87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2080" y="1196752"/>
            <a:ext cx="6551159" cy="306265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592" indent="0">
              <a:buNone/>
              <a:defRPr sz="1600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ru-RU" dirty="0" smtClean="0"/>
              <a:t>Рисунок, карта, фото, диаграмма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2" y="404664"/>
            <a:ext cx="8814979" cy="410448"/>
          </a:xfrm>
        </p:spPr>
        <p:txBody>
          <a:bodyPr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474" y="6552728"/>
            <a:ext cx="432047" cy="26064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1200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1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60513" y="4436519"/>
            <a:ext cx="8877807" cy="1512763"/>
          </a:xfrm>
        </p:spPr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Блок текста (рекомендуемый размер шрифта 16)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 userDrawn="1"/>
        </p:nvCxnSpPr>
        <p:spPr>
          <a:xfrm flipH="1">
            <a:off x="488505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7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1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2080" y="1196752"/>
            <a:ext cx="8783408" cy="480399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592" indent="0">
              <a:buNone/>
              <a:defRPr sz="1600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ru-RU" dirty="0" smtClean="0"/>
              <a:t>Рисунок, карта, фото, диаграмма, видео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8955086" y="6525344"/>
            <a:ext cx="966466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8502" y="404664"/>
            <a:ext cx="8814979" cy="410448"/>
          </a:xfrm>
        </p:spPr>
        <p:txBody>
          <a:bodyPr>
            <a:noAutofit/>
          </a:bodyPr>
          <a:lstStyle>
            <a:lvl1pPr algn="l">
              <a:defRPr sz="2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344488" y="332656"/>
            <a:ext cx="0" cy="576064"/>
          </a:xfrm>
          <a:prstGeom prst="line">
            <a:avLst/>
          </a:prstGeom>
          <a:ln w="6032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474" y="6552728"/>
            <a:ext cx="432047" cy="26064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1200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1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488505" y="836712"/>
            <a:ext cx="8784976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29647"/>
            <a:ext cx="1691679" cy="55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13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-1" y="5733256"/>
            <a:ext cx="9906001" cy="66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7287" tIns="53643" rIns="107287" bIns="5364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bg1"/>
                </a:solidFill>
              </a:rPr>
              <a:t>Всегда в движении!</a:t>
            </a:r>
            <a:endParaRPr lang="ru-RU" altLang="ru-RU" sz="3600" b="1" i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3440832" cy="108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Мои документы\!Презентации\!Шаблоны, рекомендации\Фон финального слайда.png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00"/>
            <a:ext cx="9907200" cy="44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79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14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8" r:id="rId5"/>
    <p:sldLayoutId id="2147483657" r:id="rId6"/>
  </p:sldLayoutIdLst>
  <p:hf hdr="0" dt="0"/>
  <p:txStyles>
    <p:titleStyle>
      <a:lvl1pPr algn="ctr" defTabSz="914296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microsoft.com/office/2007/relationships/hdphoto" Target="../media/hdphoto6.wdp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2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49312" y="1772816"/>
            <a:ext cx="8784207" cy="2046709"/>
          </a:xfrm>
        </p:spPr>
        <p:txBody>
          <a:bodyPr rtlCol="0"/>
          <a:lstStyle/>
          <a:p>
            <a:pPr algn="ctr" defTabSz="914400">
              <a:defRPr/>
            </a:pPr>
            <a:r>
              <a:rPr lang="ru-RU" alt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alt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alt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alt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alt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Экологическая стратегия </a:t>
            </a:r>
            <a:br>
              <a:rPr lang="ru-RU" alt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alt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ООО «ЛУКОЙЛ-Нижневолжскнефть» </a:t>
            </a:r>
            <a:br>
              <a:rPr lang="ru-RU" alt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altLang="ru-RU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при эксплуатации месторождений Северного Каспия</a:t>
            </a:r>
            <a:r>
              <a:rPr lang="ru-RU" altLang="ru-RU" sz="2200" b="1" dirty="0" smtClean="0">
                <a:solidFill>
                  <a:srgbClr val="DF21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altLang="ru-RU" sz="2200" b="1" dirty="0" smtClean="0">
                <a:solidFill>
                  <a:srgbClr val="DF21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sz="2200" dirty="0">
              <a:solidFill>
                <a:srgbClr val="DF2121"/>
              </a:solidFill>
            </a:endParaRPr>
          </a:p>
        </p:txBody>
      </p:sp>
      <p:sp>
        <p:nvSpPr>
          <p:cNvPr id="10242" name="Текст 11"/>
          <p:cNvSpPr txBox="1">
            <a:spLocks/>
          </p:cNvSpPr>
          <p:nvPr/>
        </p:nvSpPr>
        <p:spPr bwMode="auto">
          <a:xfrm>
            <a:off x="4160912" y="5516563"/>
            <a:ext cx="964907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Алексей 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Кузин,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начальник 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отдела экологии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ООО 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«ЛУКОЙЛ-Нижневолжскнефть»</a:t>
            </a:r>
            <a:endParaRPr lang="ru-RU" sz="20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32520" y="188640"/>
            <a:ext cx="9145016" cy="626472"/>
          </a:xfrm>
        </p:spPr>
        <p:txBody>
          <a:bodyPr/>
          <a:lstStyle/>
          <a:p>
            <a:r>
              <a:rPr lang="ru-RU" dirty="0" smtClean="0"/>
              <a:t>ИНТЕГРАЦИЯ ДАННЫХ ДЛЯ ИДЕНТИФИКАЦИИ ИСТОЧНИКОВ УВ НА АКВАТОРИИ ЛИЦЕНЗИОННЫХ УЧАСТКОВ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76536" y="908720"/>
            <a:ext cx="8481215" cy="5464186"/>
            <a:chOff x="0" y="-208626"/>
            <a:chExt cx="9344564" cy="6994618"/>
          </a:xfrm>
        </p:grpSpPr>
        <p:sp>
          <p:nvSpPr>
            <p:cNvPr id="7" name="AutoShape 13" descr="&amp;Icy;&amp;ncy;&amp;zhcy;&amp;iecy;&amp;ncy;&amp;iecy;&amp;rcy;&amp;ncy;&amp;ycy;&amp;iecy; &amp;icy;&amp;zcy;&amp;ycy;&amp;scy;&amp;kcy;&amp;acy;&amp;ncy;&amp;icy;&amp;yacy; &amp;pcy;&amp;rcy;&amp;ocy;&amp;iecy;&amp;kcy;&amp;tcy;&amp;ncy;&amp;acy;&amp;yacy; &amp;dcy;&amp;ocy;&amp;kcy;&amp;ucy;&amp;mcy;&amp;iecy;&amp;ncy;&amp;tcy;&amp;acy;&amp;tscy;&amp;icy;&amp;yacy;"/>
            <p:cNvSpPr>
              <a:spLocks noChangeAspect="1" noChangeArrowheads="1"/>
            </p:cNvSpPr>
            <p:nvPr/>
          </p:nvSpPr>
          <p:spPr bwMode="auto">
            <a:xfrm>
              <a:off x="0" y="3257550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aphicFrame>
          <p:nvGraphicFramePr>
            <p:cNvPr id="9" name="Схема 8"/>
            <p:cNvGraphicFramePr/>
            <p:nvPr>
              <p:extLst>
                <p:ext uri="{D42A27DB-BD31-4B8C-83A1-F6EECF244321}">
                  <p14:modId xmlns:p14="http://schemas.microsoft.com/office/powerpoint/2010/main" val="4041456541"/>
                </p:ext>
              </p:extLst>
            </p:nvPr>
          </p:nvGraphicFramePr>
          <p:xfrm>
            <a:off x="179512" y="188640"/>
            <a:ext cx="3312368" cy="6597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" name="Rectangle 57"/>
            <p:cNvSpPr>
              <a:spLocks noChangeArrowheads="1"/>
            </p:cNvSpPr>
            <p:nvPr/>
          </p:nvSpPr>
          <p:spPr bwMode="auto">
            <a:xfrm>
              <a:off x="0" y="1981200"/>
              <a:ext cx="0" cy="0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Rectangle 60"/>
            <p:cNvSpPr>
              <a:spLocks noChangeArrowheads="1"/>
            </p:cNvSpPr>
            <p:nvPr/>
          </p:nvSpPr>
          <p:spPr bwMode="auto">
            <a:xfrm>
              <a:off x="0" y="2619375"/>
              <a:ext cx="0" cy="0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aphicFrame>
          <p:nvGraphicFramePr>
            <p:cNvPr id="13" name="Схема 12"/>
            <p:cNvGraphicFramePr/>
            <p:nvPr>
              <p:extLst>
                <p:ext uri="{D42A27DB-BD31-4B8C-83A1-F6EECF244321}">
                  <p14:modId xmlns:p14="http://schemas.microsoft.com/office/powerpoint/2010/main" val="1600878531"/>
                </p:ext>
              </p:extLst>
            </p:nvPr>
          </p:nvGraphicFramePr>
          <p:xfrm>
            <a:off x="3707904" y="620688"/>
            <a:ext cx="5328592" cy="61206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4" name="Rectangle 62"/>
            <p:cNvSpPr>
              <a:spLocks noChangeArrowheads="1"/>
            </p:cNvSpPr>
            <p:nvPr/>
          </p:nvSpPr>
          <p:spPr bwMode="auto">
            <a:xfrm>
              <a:off x="7378442" y="-208626"/>
              <a:ext cx="1966122" cy="669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Poster.kz"/>
                  <a:ea typeface="Times New Roman" pitchFamily="18" charset="0"/>
                </a:rPr>
                <a:t>Источники углеводородов</a:t>
              </a:r>
              <a:endPara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5" name="Стрелка вправо 14"/>
            <p:cNvSpPr/>
            <p:nvPr/>
          </p:nvSpPr>
          <p:spPr>
            <a:xfrm rot="1925319">
              <a:off x="3462858" y="1602705"/>
              <a:ext cx="1631891" cy="360040"/>
            </a:xfrm>
            <a:prstGeom prst="rightArrow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  <a:scene3d>
              <a:camera prst="orthographicFront"/>
              <a:lightRig rig="flat" dir="tl">
                <a:rot lat="0" lon="0" rev="6600000"/>
              </a:lightRig>
            </a:scene3d>
            <a:sp3d>
              <a:bevelT prst="relaxedInset"/>
            </a:sp3d>
          </p:spPr>
          <p:txBody>
            <a:bodyPr rtlCol="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Стрелка вправо 15"/>
            <p:cNvSpPr/>
            <p:nvPr/>
          </p:nvSpPr>
          <p:spPr>
            <a:xfrm rot="19220540">
              <a:off x="3412473" y="4996316"/>
              <a:ext cx="1688592" cy="360040"/>
            </a:xfrm>
            <a:prstGeom prst="rightArrow">
              <a:avLst/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  <a:scene3d>
              <a:camera prst="orthographicFront"/>
              <a:lightRig rig="flat" dir="tl">
                <a:rot lat="0" lon="0" rev="6600000"/>
              </a:lightRig>
            </a:scene3d>
            <a:sp3d>
              <a:bevelT prst="relaxedInset"/>
            </a:sp3d>
          </p:spPr>
          <p:txBody>
            <a:bodyPr rtlCol="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Стрелка вправо 16"/>
            <p:cNvSpPr/>
            <p:nvPr/>
          </p:nvSpPr>
          <p:spPr>
            <a:xfrm rot="19220540">
              <a:off x="3472692" y="4155421"/>
              <a:ext cx="786935" cy="360040"/>
            </a:xfrm>
            <a:prstGeom prst="rightArrow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  <a:scene3d>
              <a:camera prst="orthographicFront"/>
              <a:lightRig rig="flat" dir="tl">
                <a:rot lat="0" lon="0" rev="6600000"/>
              </a:lightRig>
            </a:scene3d>
            <a:sp3d>
              <a:bevelT prst="relaxedInset"/>
            </a:sp3d>
          </p:spPr>
          <p:txBody>
            <a:bodyPr rtlCol="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Стрелка вправо 17"/>
            <p:cNvSpPr/>
            <p:nvPr/>
          </p:nvSpPr>
          <p:spPr>
            <a:xfrm rot="1952246">
              <a:off x="3512273" y="2561243"/>
              <a:ext cx="654205" cy="360040"/>
            </a:xfrm>
            <a:prstGeom prst="rightArrow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  <a:scene3d>
              <a:camera prst="orthographicFront"/>
              <a:lightRig rig="flat" dir="tl">
                <a:rot lat="0" lon="0" rev="6600000"/>
              </a:lightRig>
            </a:scene3d>
            <a:sp3d>
              <a:bevelT prst="relaxedInset"/>
            </a:sp3d>
          </p:spPr>
          <p:txBody>
            <a:bodyPr rtlCol="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Рисунок 18" descr="Хроматограммы.png"/>
            <p:cNvPicPr>
              <a:picLocks noChangeAspect="1"/>
            </p:cNvPicPr>
            <p:nvPr/>
          </p:nvPicPr>
          <p:blipFill>
            <a:blip r:embed="rId12" cstate="print">
              <a:lum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476" t="13131" r="68900" b="52543"/>
            <a:stretch>
              <a:fillRect/>
            </a:stretch>
          </p:blipFill>
          <p:spPr>
            <a:xfrm>
              <a:off x="4211960" y="2276872"/>
              <a:ext cx="1368152" cy="1231337"/>
            </a:xfrm>
            <a:prstGeom prst="rect">
              <a:avLst/>
            </a:prstGeom>
            <a:ln>
              <a:solidFill>
                <a:srgbClr val="CC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412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474" y="6597352"/>
            <a:ext cx="432047" cy="26064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9345487" cy="410448"/>
          </a:xfrm>
        </p:spPr>
        <p:txBody>
          <a:bodyPr/>
          <a:lstStyle/>
          <a:p>
            <a:pPr algn="ctr"/>
            <a:r>
              <a:rPr lang="ru-RU" dirty="0" smtClean="0"/>
              <a:t>РУКОВОДСТВО: Стандарт ООО «ЛУКОЙЛ-Нижневолжскнефть»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93332" y="1052736"/>
            <a:ext cx="4896544" cy="5345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Разработан проект Руководства по «</a:t>
            </a:r>
            <a:r>
              <a:rPr lang="ru-RU" sz="2000" dirty="0" smtClean="0">
                <a:ea typeface="Times New Roman"/>
              </a:rPr>
              <a:t>Организации </a:t>
            </a:r>
            <a:r>
              <a:rPr lang="ru-RU" sz="2000" dirty="0">
                <a:ea typeface="Times New Roman"/>
              </a:rPr>
              <a:t>экологического мониторинга с использованием донных станций и идентификации источников углеводородного загрязнения акватории Каспийского моря при освоении нефтегазовых </a:t>
            </a:r>
            <a:r>
              <a:rPr lang="ru-RU" sz="2000" dirty="0" smtClean="0">
                <a:ea typeface="Times New Roman"/>
              </a:rPr>
              <a:t>месторождений»</a:t>
            </a:r>
            <a:endParaRPr lang="ru-RU" sz="2000" dirty="0">
              <a:ea typeface="Calibri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000" dirty="0" smtClean="0"/>
              <a:t> Руководство предназначено </a:t>
            </a:r>
            <a:r>
              <a:rPr lang="ru-RU" sz="2000" dirty="0"/>
              <a:t>для осуществления производственного экологического контроля и мониторинга на акватории лицензионных участков ООО «ЛУКОЙЛ-</a:t>
            </a:r>
            <a:r>
              <a:rPr lang="ru-RU" sz="2000" dirty="0" err="1"/>
              <a:t>Нижневолжскнефть</a:t>
            </a:r>
            <a:r>
              <a:rPr lang="ru-RU" sz="2000" dirty="0"/>
              <a:t>» и является его неотъемлемой </a:t>
            </a:r>
            <a:r>
              <a:rPr lang="ru-RU" sz="2000" dirty="0" smtClean="0"/>
              <a:t>частью</a:t>
            </a:r>
            <a:endParaRPr lang="ru-RU" sz="20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1052736"/>
            <a:ext cx="4018848" cy="5271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tx2"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2521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3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Заголовок 1"/>
          <p:cNvSpPr>
            <a:spLocks noGrp="1"/>
          </p:cNvSpPr>
          <p:nvPr>
            <p:ph type="title"/>
          </p:nvPr>
        </p:nvSpPr>
        <p:spPr>
          <a:xfrm>
            <a:off x="0" y="404813"/>
            <a:ext cx="9632950" cy="360362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Месторождения Северного Каспия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0" y="908720"/>
            <a:ext cx="856895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2"/>
          <p:cNvSpPr>
            <a:spLocks noGrp="1"/>
          </p:cNvSpPr>
          <p:nvPr>
            <p:ph type="title"/>
          </p:nvPr>
        </p:nvSpPr>
        <p:spPr>
          <a:xfrm>
            <a:off x="458788" y="404813"/>
            <a:ext cx="8815387" cy="409575"/>
          </a:xfrm>
        </p:spPr>
        <p:txBody>
          <a:bodyPr/>
          <a:lstStyle/>
          <a:p>
            <a:pPr algn="ctr"/>
            <a:r>
              <a:rPr lang="ru-RU" smtClean="0"/>
              <a:t>Реализация принципа нулевого сброса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313" y="925513"/>
            <a:ext cx="8278812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9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2"/>
          <p:cNvSpPr>
            <a:spLocks noGrp="1"/>
          </p:cNvSpPr>
          <p:nvPr>
            <p:ph type="title"/>
          </p:nvPr>
        </p:nvSpPr>
        <p:spPr>
          <a:xfrm>
            <a:off x="458788" y="404813"/>
            <a:ext cx="8815387" cy="409575"/>
          </a:xfrm>
        </p:spPr>
        <p:txBody>
          <a:bodyPr/>
          <a:lstStyle/>
          <a:p>
            <a:pPr algn="ctr"/>
            <a:r>
              <a:rPr lang="ru-RU" smtClean="0"/>
              <a:t>Несение аварийно-спасательного дежурства</a:t>
            </a:r>
          </a:p>
        </p:txBody>
      </p:sp>
      <p:pic>
        <p:nvPicPr>
          <p:cNvPr id="1026" name="Picture 2" descr="D:\Мои Док\Кузин\Авдеева\Учения 2016\10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5" y="908720"/>
            <a:ext cx="439248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0" y="3717033"/>
            <a:ext cx="4488696" cy="266875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908718"/>
            <a:ext cx="4060507" cy="2664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3717033"/>
            <a:ext cx="4060507" cy="2526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77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2"/>
          <p:cNvSpPr>
            <a:spLocks noGrp="1"/>
          </p:cNvSpPr>
          <p:nvPr>
            <p:ph type="title"/>
          </p:nvPr>
        </p:nvSpPr>
        <p:spPr>
          <a:xfrm>
            <a:off x="458788" y="404813"/>
            <a:ext cx="8815387" cy="409575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Экологический мониторинг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496" y="891704"/>
            <a:ext cx="4464496" cy="268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836712"/>
            <a:ext cx="440423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717033"/>
            <a:ext cx="446449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65" y="3789040"/>
            <a:ext cx="4195340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40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КОМПЛЕКС </a:t>
            </a:r>
            <a:r>
              <a:rPr lang="ru-RU" dirty="0" smtClean="0"/>
              <a:t>МЕТОДОВ ПРИЗВАН </a:t>
            </a:r>
            <a:r>
              <a:rPr lang="ru-RU" dirty="0"/>
              <a:t>РЕШИТЬ 2 ПРОБЛЕМЫ: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2" y="764704"/>
            <a:ext cx="679767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980728"/>
            <a:ext cx="4170025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5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32520" y="188640"/>
            <a:ext cx="9145016" cy="626472"/>
          </a:xfrm>
        </p:spPr>
        <p:txBody>
          <a:bodyPr/>
          <a:lstStyle/>
          <a:p>
            <a:r>
              <a:rPr lang="ru-RU" b="1" dirty="0" smtClean="0"/>
              <a:t>МОНИТОРИНГ С ИСПОЛЬЗОВАНИЕМ ДОННЫХ СТАНЦИЙ: решение проблемы мониторинга хронического загрязнения</a:t>
            </a:r>
            <a:endParaRPr lang="ru-RU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AutoShape 13" descr="&amp;Icy;&amp;ncy;&amp;zhcy;&amp;iecy;&amp;ncy;&amp;iecy;&amp;rcy;&amp;ncy;&amp;ycy;&amp;iecy; &amp;icy;&amp;zcy;&amp;ycy;&amp;scy;&amp;kcy;&amp;acy;&amp;ncy;&amp;icy;&amp;yacy; &amp;pcy;&amp;rcy;&amp;ocy;&amp;iecy;&amp;kcy;&amp;tcy;&amp;ncy;&amp;acy;&amp;yacy; &amp;dcy;&amp;ocy;&amp;kcy;&amp;ucy;&amp;mcy;&amp;iecy;&amp;ncy;&amp;tcy;&amp;acy;&amp;tscy;&amp;icy;&amp;yacy;"/>
          <p:cNvSpPr>
            <a:spLocks noChangeAspect="1" noChangeArrowheads="1"/>
          </p:cNvSpPr>
          <p:nvPr/>
        </p:nvSpPr>
        <p:spPr bwMode="auto">
          <a:xfrm>
            <a:off x="776536" y="3682944"/>
            <a:ext cx="276639" cy="23810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57"/>
          <p:cNvSpPr>
            <a:spLocks noChangeArrowheads="1"/>
          </p:cNvSpPr>
          <p:nvPr/>
        </p:nvSpPr>
        <p:spPr bwMode="auto">
          <a:xfrm>
            <a:off x="776536" y="2685861"/>
            <a:ext cx="0" cy="0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776536" y="3184403"/>
            <a:ext cx="0" cy="0"/>
          </a:xfrm>
          <a:prstGeom prst="rect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188248" y="1225076"/>
            <a:ext cx="9554160" cy="5153842"/>
            <a:chOff x="188248" y="1225076"/>
            <a:chExt cx="9554160" cy="5153842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188248" y="1225076"/>
              <a:ext cx="5628848" cy="5153842"/>
              <a:chOff x="188248" y="1225076"/>
              <a:chExt cx="5628848" cy="5153842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1957113" y="1225076"/>
                <a:ext cx="3859983" cy="5153842"/>
                <a:chOff x="1424606" y="1259171"/>
                <a:chExt cx="3654411" cy="5153842"/>
              </a:xfrm>
            </p:grpSpPr>
            <p:graphicFrame>
              <p:nvGraphicFramePr>
                <p:cNvPr id="9" name="Схема 8"/>
                <p:cNvGraphicFramePr/>
                <p:nvPr>
                  <p:extLst>
                    <p:ext uri="{D42A27DB-BD31-4B8C-83A1-F6EECF244321}">
                      <p14:modId xmlns:p14="http://schemas.microsoft.com/office/powerpoint/2010/main" val="2862898268"/>
                    </p:ext>
                  </p:extLst>
                </p:nvPr>
              </p:nvGraphicFramePr>
              <p:xfrm>
                <a:off x="2072690" y="1259171"/>
                <a:ext cx="3006327" cy="515384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sp>
              <p:nvSpPr>
                <p:cNvPr id="16" name="Стрелка вправо 15"/>
                <p:cNvSpPr/>
                <p:nvPr/>
              </p:nvSpPr>
              <p:spPr>
                <a:xfrm rot="10800000">
                  <a:off x="1424606" y="5455632"/>
                  <a:ext cx="626343" cy="281263"/>
                </a:xfrm>
                <a:prstGeom prst="rightArrow">
                  <a:avLst/>
                </a:prstGeom>
                <a:solidFill>
                  <a:srgbClr val="4BACC6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>
                  <a:bevelT prst="relaxedInset"/>
                </a:sp3d>
              </p:spPr>
              <p:txBody>
                <a:bodyPr rtlCol="0" anchor="ctr"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0" cap="none" spc="0" normalizeH="0" baseline="0" noProof="0" smtClean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Стрелка вправо 16"/>
                <p:cNvSpPr/>
                <p:nvPr/>
              </p:nvSpPr>
              <p:spPr>
                <a:xfrm rot="10800000">
                  <a:off x="1424607" y="3682886"/>
                  <a:ext cx="634069" cy="238165"/>
                </a:xfrm>
                <a:prstGeom prst="rightArrow">
                  <a:avLst/>
                </a:prstGeom>
                <a:solidFill>
                  <a:srgbClr val="8064A2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>
                  <a:bevelT prst="relaxedInset"/>
                </a:sp3d>
              </p:spPr>
              <p:txBody>
                <a:bodyPr rtlCol="0" anchor="ctr"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0" cap="none" spc="0" normalizeH="0" baseline="0" noProof="0" smtClean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Стрелка вправо 17"/>
                <p:cNvSpPr/>
                <p:nvPr/>
              </p:nvSpPr>
              <p:spPr>
                <a:xfrm rot="10800000">
                  <a:off x="1424609" y="1967298"/>
                  <a:ext cx="593761" cy="281263"/>
                </a:xfrm>
                <a:prstGeom prst="rightArrow">
                  <a:avLst/>
                </a:prstGeom>
                <a:solidFill>
                  <a:srgbClr val="9BBB59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>
                  <a:bevelT prst="relaxedInset"/>
                </a:sp3d>
              </p:spPr>
              <p:txBody>
                <a:bodyPr rtlCol="0" anchor="ctr"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0" cap="none" spc="0" normalizeH="0" baseline="0" noProof="0" smtClean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188248" y="1489035"/>
                <a:ext cx="1713285" cy="116954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Мониторинг воздействий </a:t>
                </a:r>
              </a:p>
              <a:p>
                <a:pPr algn="ctr"/>
                <a:r>
                  <a:rPr lang="ru-RU" sz="1400" b="1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Н/Г объектов на морскую среду</a:t>
                </a:r>
                <a:endParaRPr lang="ru-RU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01815" y="3184403"/>
                <a:ext cx="1713284" cy="11695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Мониторинг разливов нефти (высоких уровней загрязнения)</a:t>
                </a:r>
                <a:endParaRPr lang="ru-RU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6694" y="4869676"/>
                <a:ext cx="1740418" cy="138498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91429" tIns="45715" rIns="91429" bIns="45715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Геологические, </a:t>
                </a:r>
                <a:r>
                  <a:rPr lang="ru-RU" sz="1400" b="1" dirty="0" err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гидрометео-рологические</a:t>
                </a:r>
                <a:r>
                  <a:rPr lang="ru-RU" sz="1400" b="1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экологические экстремумы и аномалии</a:t>
                </a:r>
                <a:endParaRPr lang="ru-RU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44" name="Группа 43"/>
            <p:cNvGrpSpPr/>
            <p:nvPr/>
          </p:nvGrpSpPr>
          <p:grpSpPr>
            <a:xfrm>
              <a:off x="6064944" y="1772816"/>
              <a:ext cx="3677464" cy="3163889"/>
              <a:chOff x="6064944" y="1772816"/>
              <a:chExt cx="3677464" cy="3163889"/>
            </a:xfrm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6064944" y="1772816"/>
                <a:ext cx="3677464" cy="3163889"/>
                <a:chOff x="6033120" y="1772816"/>
                <a:chExt cx="3677464" cy="3163889"/>
              </a:xfrm>
            </p:grpSpPr>
            <p:grpSp>
              <p:nvGrpSpPr>
                <p:cNvPr id="38" name="Группа 37"/>
                <p:cNvGrpSpPr/>
                <p:nvPr/>
              </p:nvGrpSpPr>
              <p:grpSpPr>
                <a:xfrm>
                  <a:off x="6704248" y="1772816"/>
                  <a:ext cx="3006336" cy="3163889"/>
                  <a:chOff x="6704248" y="1772816"/>
                  <a:chExt cx="3006336" cy="3163889"/>
                </a:xfrm>
              </p:grpSpPr>
              <p:sp>
                <p:nvSpPr>
                  <p:cNvPr id="15" name="Стрелка вправо 14"/>
                  <p:cNvSpPr/>
                  <p:nvPr/>
                </p:nvSpPr>
                <p:spPr>
                  <a:xfrm rot="5400000">
                    <a:off x="7796680" y="3401302"/>
                    <a:ext cx="697462" cy="342040"/>
                  </a:xfrm>
                  <a:prstGeom prst="rightArrow">
                    <a:avLst/>
                  </a:prstGeom>
                  <a:solidFill>
                    <a:srgbClr val="C0504D">
                      <a:lumMod val="60000"/>
                      <a:lumOff val="40000"/>
                    </a:srgbClr>
                  </a:soli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>
                    <a:bevelT prst="relaxedInset"/>
                  </a:sp3d>
                </p:spPr>
                <p:txBody>
                  <a:bodyPr rtlCol="0" anchor="ctr">
                    <a:sp3d extrusionH="25400" contourW="8890">
                      <a:bevelT w="38100" h="31750"/>
                      <a:contourClr>
                        <a:schemeClr val="accent2">
                          <a:shade val="75000"/>
                        </a:schemeClr>
                      </a:contourClr>
                    </a:sp3d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1" i="0" u="none" strike="noStrike" kern="0" cap="none" spc="0" normalizeH="0" baseline="0" noProof="0" smtClean="0">
                      <a:ln w="11430"/>
                      <a:gradFill>
                        <a:gsLst>
                          <a:gs pos="0">
                            <a:srgbClr val="C0504D">
                              <a:tint val="70000"/>
                              <a:satMod val="245000"/>
                            </a:srgbClr>
                          </a:gs>
                          <a:gs pos="75000">
                            <a:srgbClr val="C0504D">
                              <a:tint val="90000"/>
                              <a:shade val="60000"/>
                              <a:satMod val="240000"/>
                            </a:srgbClr>
                          </a:gs>
                          <a:gs pos="100000">
                            <a:srgbClr val="C0504D">
                              <a:tint val="100000"/>
                              <a:shade val="50000"/>
                              <a:satMod val="24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Скругленный прямоугольник 20"/>
                  <p:cNvSpPr/>
                  <p:nvPr/>
                </p:nvSpPr>
                <p:spPr>
                  <a:xfrm>
                    <a:off x="6704248" y="1772816"/>
                    <a:ext cx="3006336" cy="1418281"/>
                  </a:xfrm>
                  <a:prstGeom prst="roundRect">
                    <a:avLst>
                      <a:gd name="adj" fmla="val 10000"/>
                    </a:avLst>
                  </a:prstGeom>
                  <a:ln/>
                  <a:scene3d>
                    <a:camera prst="orthographicFront"/>
                    <a:lightRig rig="flat" dir="t"/>
                  </a:scene3d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069274" y="3921052"/>
                    <a:ext cx="2122163" cy="1015653"/>
                  </a:xfrm>
                  <a:prstGeom prst="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lIns="91429" tIns="45715" rIns="91429" bIns="45715" rtlCol="0">
                    <a:spAutoFit/>
                  </a:bodyPr>
                  <a:lstStyle/>
                  <a:p>
                    <a:pPr algn="ctr"/>
                    <a:endParaRPr lang="ru-RU" sz="1200" b="1" dirty="0" smtClean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ctr"/>
                    <a:r>
                      <a:rPr lang="ru-RU" sz="1400" b="1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Мониторинг хронического загрязнения</a:t>
                    </a:r>
                  </a:p>
                  <a:p>
                    <a:pPr algn="ctr"/>
                    <a:endParaRPr lang="ru-RU" sz="6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cxnSp>
              <p:nvCxnSpPr>
                <p:cNvPr id="8" name="Прямая соединительная линия 7"/>
                <p:cNvCxnSpPr/>
                <p:nvPr/>
              </p:nvCxnSpPr>
              <p:spPr>
                <a:xfrm>
                  <a:off x="6393160" y="3339048"/>
                  <a:ext cx="0" cy="997497"/>
                </a:xfrm>
                <a:prstGeom prst="line">
                  <a:avLst/>
                </a:prstGeom>
                <a:ln w="889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/>
                <p:cNvCxnSpPr/>
                <p:nvPr/>
              </p:nvCxnSpPr>
              <p:spPr>
                <a:xfrm flipV="1">
                  <a:off x="6033120" y="3801997"/>
                  <a:ext cx="652942" cy="3183"/>
                </a:xfrm>
                <a:prstGeom prst="line">
                  <a:avLst/>
                </a:prstGeom>
                <a:ln w="889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Группа 42"/>
              <p:cNvGrpSpPr/>
              <p:nvPr/>
            </p:nvGrpSpPr>
            <p:grpSpPr>
              <a:xfrm>
                <a:off x="6800464" y="1913245"/>
                <a:ext cx="2941944" cy="1200329"/>
                <a:chOff x="6800464" y="1913245"/>
                <a:chExt cx="2941944" cy="1200329"/>
              </a:xfrm>
            </p:grpSpPr>
            <p:sp>
              <p:nvSpPr>
                <p:cNvPr id="23" name="Скругленный прямоугольник 22"/>
                <p:cNvSpPr/>
                <p:nvPr/>
              </p:nvSpPr>
              <p:spPr>
                <a:xfrm>
                  <a:off x="6800464" y="1913245"/>
                  <a:ext cx="601267" cy="1200329"/>
                </a:xfrm>
                <a:prstGeom prst="roundRect">
                  <a:avLst>
                    <a:gd name="adj" fmla="val 10000"/>
                  </a:avLst>
                </a:prstGeom>
                <a:blipFill rotWithShape="0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a:blipFill>
                <a:ln w="952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473280" y="1913245"/>
                  <a:ext cx="226912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dirty="0">
                      <a:latin typeface="Calibri" panose="020F0502020204030204" pitchFamily="34" charset="0"/>
                    </a:rPr>
                    <a:t>Мониторинг с использованием данных донных </a:t>
                  </a:r>
                  <a:r>
                    <a:rPr lang="ru-RU" b="1" dirty="0" smtClean="0">
                      <a:latin typeface="Calibri" panose="020F0502020204030204" pitchFamily="34" charset="0"/>
                    </a:rPr>
                    <a:t>станций</a:t>
                  </a:r>
                  <a:endParaRPr lang="ru-RU" b="1" dirty="0">
                    <a:latin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4940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1474" y="6597352"/>
            <a:ext cx="432047" cy="26064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0375" y="188640"/>
            <a:ext cx="8981833" cy="626472"/>
          </a:xfrm>
        </p:spPr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ИДЕНТИФИКАЦИЯ ИСТОЧНИКОВ УВ: 1) химико-аналитические методы</a:t>
            </a:r>
            <a:endParaRPr lang="ru-RU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44486" y="841325"/>
            <a:ext cx="9305926" cy="5624872"/>
            <a:chOff x="273123" y="990916"/>
            <a:chExt cx="9305926" cy="5624872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73123" y="1023708"/>
              <a:ext cx="4479008" cy="5520934"/>
              <a:chOff x="273123" y="1023708"/>
              <a:chExt cx="4479008" cy="5520934"/>
            </a:xfrm>
          </p:grpSpPr>
          <p:pic>
            <p:nvPicPr>
              <p:cNvPr id="21" name="Рисунок 20"/>
              <p:cNvPicPr/>
              <p:nvPr/>
            </p:nvPicPr>
            <p:blipFill rotWithShape="1">
              <a:blip r:embed="rId2"/>
              <a:srcRect l="1467" t="3531" r="3517" b="22189"/>
              <a:stretch/>
            </p:blipFill>
            <p:spPr bwMode="auto">
              <a:xfrm>
                <a:off x="273124" y="1023708"/>
                <a:ext cx="4479007" cy="273630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123" y="3803352"/>
                <a:ext cx="4479007" cy="274129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</p:grpSp>
        <p:pic>
          <p:nvPicPr>
            <p:cNvPr id="1027" name="Picture 3" descr="D:\2017\РД Идентификация\Презентация ДК2017\Хроматограммы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43"/>
            <a:stretch/>
          </p:blipFill>
          <p:spPr bwMode="auto">
            <a:xfrm>
              <a:off x="5256733" y="990916"/>
              <a:ext cx="4322316" cy="5624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Стрелка вправо 3"/>
          <p:cNvSpPr/>
          <p:nvPr/>
        </p:nvSpPr>
        <p:spPr>
          <a:xfrm>
            <a:off x="4736976" y="2204864"/>
            <a:ext cx="632916" cy="648072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736976" y="5021027"/>
            <a:ext cx="63291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8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297" y="260648"/>
            <a:ext cx="9145016" cy="410448"/>
          </a:xfrm>
        </p:spPr>
        <p:txBody>
          <a:bodyPr/>
          <a:lstStyle/>
          <a:p>
            <a:r>
              <a:rPr lang="ru-RU" dirty="0" smtClean="0"/>
              <a:t>ИДЕНТИФИКАЦИЯ ИСТОЧНИКОВ УВ : </a:t>
            </a:r>
            <a:br>
              <a:rPr lang="ru-RU" dirty="0" smtClean="0"/>
            </a:br>
            <a:r>
              <a:rPr lang="en-US" dirty="0" smtClean="0"/>
              <a:t>2</a:t>
            </a:r>
            <a:r>
              <a:rPr lang="ru-RU" dirty="0" smtClean="0"/>
              <a:t>) маркеры и статистические методы проверки идентичности проб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5772" y="980728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МАРКЕРЫ: присутствие в пробах определенных соединений и их соотношения</a:t>
            </a:r>
            <a:endParaRPr lang="ru-RU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69367" y="1630631"/>
            <a:ext cx="9198040" cy="2662465"/>
            <a:chOff x="33660" y="1982551"/>
            <a:chExt cx="9724892" cy="3184733"/>
          </a:xfrm>
        </p:grpSpPr>
        <p:pic>
          <p:nvPicPr>
            <p:cNvPr id="2050" name="Picture 2" descr="D:\2017\РД Идентификация\Руководство\алифатические УВ (1)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"/>
            <a:stretch/>
          </p:blipFill>
          <p:spPr bwMode="auto">
            <a:xfrm>
              <a:off x="33660" y="1982551"/>
              <a:ext cx="5199103" cy="31847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D:\2017\РД Идентификация\Руководство\ароматические (2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763" y="1988220"/>
              <a:ext cx="4525789" cy="31790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302668" y="4509120"/>
            <a:ext cx="9649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ИНДЕКСЫ И СООТНОШЕНИЯ: </a:t>
            </a:r>
            <a:r>
              <a:rPr lang="en-US" b="1" dirty="0" smtClean="0"/>
              <a:t>CPI</a:t>
            </a:r>
            <a:r>
              <a:rPr lang="ru-RU" b="1" dirty="0" smtClean="0"/>
              <a:t>, нафталин/фенантрен, нафталин/антрацен и др. 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2668" y="5373216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СТАТИСТИЧЕСКИЕ МЕТОДЫ: критерии достоверности, корреляционный и факторный анализ</a:t>
            </a:r>
            <a:r>
              <a:rPr lang="ru-RU" b="1" dirty="0"/>
              <a:t> </a:t>
            </a:r>
            <a:r>
              <a:rPr lang="ru-RU" b="1" dirty="0" smtClean="0"/>
              <a:t>(метод главных компонент)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19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сновной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85B76279261FC41A2604133188FC3F0" ma:contentTypeVersion="0" ma:contentTypeDescription="Создание документа." ma:contentTypeScope="" ma:versionID="9c1053dd38e484c300abd3ef06536723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02A79DD-8E92-46E7-9FA2-2CE0BCBC88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BF0D447-BD17-4FF0-BADA-C9434F42BE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43278E-72EB-4A41-94F4-E6D9462DBE25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216</Words>
  <Application>Microsoft Office PowerPoint</Application>
  <PresentationFormat>Лист A4 (210x297 мм)</PresentationFormat>
  <Paragraphs>43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Экологическая стратегия  ООО «ЛУКОЙЛ-Нижневолжскнефть»  при эксплуатации месторождений Северного Каспия </vt:lpstr>
      <vt:lpstr>     Месторождения Северного Каспия </vt:lpstr>
      <vt:lpstr>Реализация принципа нулевого сброса</vt:lpstr>
      <vt:lpstr>Несение аварийно-спасательного дежурства</vt:lpstr>
      <vt:lpstr> Экологический мониторинг </vt:lpstr>
      <vt:lpstr>КОМПЛЕКС МЕТОДОВ ПРИЗВАН РЕШИТЬ 2 ПРОБЛЕМЫ:</vt:lpstr>
      <vt:lpstr>МОНИТОРИНГ С ИСПОЛЬЗОВАНИЕМ ДОННЫХ СТАНЦИЙ: решение проблемы мониторинга хронического загрязнения</vt:lpstr>
      <vt:lpstr>ИДЕНТИФИКАЦИЯ ИСТОЧНИКОВ УВ: 1) химико-аналитические методы</vt:lpstr>
      <vt:lpstr>ИДЕНТИФИКАЦИЯ ИСТОЧНИКОВ УВ :  2) маркеры и статистические методы проверки идентичности проб</vt:lpstr>
      <vt:lpstr>ИНТЕГРАЦИЯ ДАННЫХ ДЛЯ ИДЕНТИФИКАЦИИ ИСТОЧНИКОВ УВ НА АКВАТОРИИ ЛИЦЕНЗИОННЫХ УЧАСТКОВ</vt:lpstr>
      <vt:lpstr>РУКОВОДСТВО: Стандарт ООО «ЛУКОЙЛ-Нижневолжскнефть»</vt:lpstr>
      <vt:lpstr>Презентация PowerPoint</vt:lpstr>
    </vt:vector>
  </TitlesOfParts>
  <Company>LUKOIL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Company</dc:creator>
  <cp:lastModifiedBy>Киселева Евгения Александровна</cp:lastModifiedBy>
  <cp:revision>123</cp:revision>
  <cp:lastPrinted>2015-12-03T12:04:19Z</cp:lastPrinted>
  <dcterms:created xsi:type="dcterms:W3CDTF">2015-12-02T14:34:23Z</dcterms:created>
  <dcterms:modified xsi:type="dcterms:W3CDTF">2017-08-09T11:46:01Z</dcterms:modified>
</cp:coreProperties>
</file>